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81" r:id="rId23"/>
    <p:sldId id="277" r:id="rId24"/>
    <p:sldId id="278" r:id="rId25"/>
    <p:sldId id="280" r:id="rId26"/>
  </p:sldIdLst>
  <p:sldSz cx="9144000" cy="6858000" type="screen4x3"/>
  <p:notesSz cx="6797675" cy="9926638"/>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1" autoAdjust="0"/>
    <p:restoredTop sz="94660"/>
  </p:normalViewPr>
  <p:slideViewPr>
    <p:cSldViewPr>
      <p:cViewPr>
        <p:scale>
          <a:sx n="100" d="100"/>
          <a:sy n="100" d="100"/>
        </p:scale>
        <p:origin x="125" y="154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281BFF-3294-4828-A327-D9C2A642F782}" type="doc">
      <dgm:prSet loTypeId="urn:microsoft.com/office/officeart/2005/8/layout/cycle1" loCatId="cycle" qsTypeId="urn:microsoft.com/office/officeart/2005/8/quickstyle/simple1#1" qsCatId="simple" csTypeId="urn:microsoft.com/office/officeart/2005/8/colors/accent1_2#1" csCatId="accent1" phldr="1"/>
      <dgm:spPr/>
      <dgm:t>
        <a:bodyPr/>
        <a:lstStyle/>
        <a:p>
          <a:endParaRPr lang="cs-CZ"/>
        </a:p>
      </dgm:t>
    </dgm:pt>
    <dgm:pt modelId="{1C02625F-D955-4FD9-8FAD-C003C1DBD15B}">
      <dgm:prSet phldrT="[Text]" custT="1"/>
      <dgm:spPr/>
      <dgm:t>
        <a:bodyPr/>
        <a:lstStyle/>
        <a:p>
          <a:r>
            <a:rPr lang="cs-CZ" sz="2000" b="1" dirty="0" smtClean="0"/>
            <a:t>Integrity </a:t>
          </a:r>
          <a:r>
            <a:rPr lang="cs-CZ" sz="2000" b="1" dirty="0" err="1" smtClean="0"/>
            <a:t>of</a:t>
          </a:r>
          <a:r>
            <a:rPr lang="cs-CZ" sz="2000" b="1" dirty="0" smtClean="0"/>
            <a:t> tax </a:t>
          </a:r>
          <a:r>
            <a:rPr lang="cs-CZ" sz="2000" b="1" dirty="0" err="1" smtClean="0"/>
            <a:t>systems</a:t>
          </a:r>
          <a:endParaRPr lang="cs-CZ" sz="2000" b="1" dirty="0"/>
        </a:p>
      </dgm:t>
    </dgm:pt>
    <dgm:pt modelId="{9B5C52EB-CAF6-4B3D-88C0-F4E3F770EB33}" type="parTrans" cxnId="{E4456F5C-BE40-403A-9975-DC387376A8FE}">
      <dgm:prSet/>
      <dgm:spPr/>
      <dgm:t>
        <a:bodyPr/>
        <a:lstStyle/>
        <a:p>
          <a:endParaRPr lang="cs-CZ"/>
        </a:p>
      </dgm:t>
    </dgm:pt>
    <dgm:pt modelId="{35ACE5DB-6B29-498A-86C0-0D06D73F0744}" type="sibTrans" cxnId="{E4456F5C-BE40-403A-9975-DC387376A8FE}">
      <dgm:prSet/>
      <dgm:spPr/>
      <dgm:t>
        <a:bodyPr/>
        <a:lstStyle/>
        <a:p>
          <a:endParaRPr lang="cs-CZ"/>
        </a:p>
      </dgm:t>
    </dgm:pt>
    <dgm:pt modelId="{08931E25-F300-4C92-B1C2-E95986EB00DD}">
      <dgm:prSet phldrT="[Text]" custT="1"/>
      <dgm:spPr/>
      <dgm:t>
        <a:bodyPr/>
        <a:lstStyle/>
        <a:p>
          <a:r>
            <a:rPr lang="cs-CZ" sz="2000" b="1" dirty="0" err="1" smtClean="0"/>
            <a:t>Restore</a:t>
          </a:r>
          <a:r>
            <a:rPr lang="cs-CZ" sz="2000" b="1" dirty="0" smtClean="0"/>
            <a:t> trust in </a:t>
          </a:r>
          <a:r>
            <a:rPr lang="cs-CZ" sz="2000" b="1" dirty="0" err="1" smtClean="0"/>
            <a:t>Countries</a:t>
          </a:r>
          <a:r>
            <a:rPr lang="cs-CZ" sz="2000" b="1" dirty="0" smtClean="0"/>
            <a:t>‘ tax </a:t>
          </a:r>
          <a:r>
            <a:rPr lang="cs-CZ" sz="2000" b="1" dirty="0" err="1" smtClean="0"/>
            <a:t>systems</a:t>
          </a:r>
          <a:endParaRPr lang="cs-CZ" sz="2000" b="1" dirty="0"/>
        </a:p>
      </dgm:t>
    </dgm:pt>
    <dgm:pt modelId="{D987DE34-ABCB-43CE-8959-1BEFFACB00A4}" type="parTrans" cxnId="{33A58C02-F546-49DB-AD32-9D26C9FB9B82}">
      <dgm:prSet/>
      <dgm:spPr/>
      <dgm:t>
        <a:bodyPr/>
        <a:lstStyle/>
        <a:p>
          <a:endParaRPr lang="cs-CZ"/>
        </a:p>
      </dgm:t>
    </dgm:pt>
    <dgm:pt modelId="{D8694EE8-5D12-455F-880E-6B4EB82F2A08}" type="sibTrans" cxnId="{33A58C02-F546-49DB-AD32-9D26C9FB9B82}">
      <dgm:prSet/>
      <dgm:spPr/>
      <dgm:t>
        <a:bodyPr/>
        <a:lstStyle/>
        <a:p>
          <a:endParaRPr lang="cs-CZ"/>
        </a:p>
      </dgm:t>
    </dgm:pt>
    <dgm:pt modelId="{0860AA0C-A5D6-433F-BB12-9299A109F458}">
      <dgm:prSet phldrT="[Text]" custT="1"/>
      <dgm:spPr/>
      <dgm:t>
        <a:bodyPr/>
        <a:lstStyle/>
        <a:p>
          <a:r>
            <a:rPr lang="cs-CZ" sz="2000" b="1" dirty="0" err="1" smtClean="0"/>
            <a:t>Ensure</a:t>
          </a:r>
          <a:r>
            <a:rPr lang="cs-CZ" sz="2000" b="1" dirty="0" smtClean="0"/>
            <a:t> tax </a:t>
          </a:r>
          <a:r>
            <a:rPr lang="cs-CZ" sz="2000" b="1" dirty="0" err="1" smtClean="0"/>
            <a:t>compliance</a:t>
          </a:r>
          <a:endParaRPr lang="cs-CZ" sz="2000" b="1" dirty="0"/>
        </a:p>
      </dgm:t>
    </dgm:pt>
    <dgm:pt modelId="{5DA19DC4-57EC-48AF-B380-CED3FC4CDD65}" type="parTrans" cxnId="{34C23212-FD8B-4D0C-B46F-81FDFA9DA85E}">
      <dgm:prSet/>
      <dgm:spPr/>
      <dgm:t>
        <a:bodyPr/>
        <a:lstStyle/>
        <a:p>
          <a:endParaRPr lang="cs-CZ"/>
        </a:p>
      </dgm:t>
    </dgm:pt>
    <dgm:pt modelId="{A15B3066-4CA4-44FF-8686-51CF6FFA9357}" type="sibTrans" cxnId="{34C23212-FD8B-4D0C-B46F-81FDFA9DA85E}">
      <dgm:prSet/>
      <dgm:spPr/>
      <dgm:t>
        <a:bodyPr/>
        <a:lstStyle/>
        <a:p>
          <a:endParaRPr lang="cs-CZ"/>
        </a:p>
      </dgm:t>
    </dgm:pt>
    <dgm:pt modelId="{AD0581DA-B7ED-4C66-ADC8-A2AFC88E2B06}">
      <dgm:prSet phldrT="[Text]" custT="1"/>
      <dgm:spPr/>
      <dgm:t>
        <a:bodyPr/>
        <a:lstStyle/>
        <a:p>
          <a:r>
            <a:rPr lang="cs-CZ" sz="2000" b="1" dirty="0" err="1" smtClean="0"/>
            <a:t>Improve</a:t>
          </a:r>
          <a:r>
            <a:rPr lang="cs-CZ" sz="2000" b="1" dirty="0" smtClean="0"/>
            <a:t> </a:t>
          </a:r>
          <a:r>
            <a:rPr lang="cs-CZ" sz="2000" b="1" dirty="0" err="1" smtClean="0"/>
            <a:t>fairness</a:t>
          </a:r>
          <a:endParaRPr lang="cs-CZ" sz="2000" b="1" dirty="0"/>
        </a:p>
      </dgm:t>
    </dgm:pt>
    <dgm:pt modelId="{3397CA59-411D-489C-ABD0-F72DFF6D65C6}" type="parTrans" cxnId="{89F2A248-DBBA-4F05-A287-AE1515C16D59}">
      <dgm:prSet/>
      <dgm:spPr/>
      <dgm:t>
        <a:bodyPr/>
        <a:lstStyle/>
        <a:p>
          <a:endParaRPr lang="cs-CZ"/>
        </a:p>
      </dgm:t>
    </dgm:pt>
    <dgm:pt modelId="{BBDB08C4-B988-429A-827E-0F4F329DCC4E}" type="sibTrans" cxnId="{89F2A248-DBBA-4F05-A287-AE1515C16D59}">
      <dgm:prSet/>
      <dgm:spPr/>
      <dgm:t>
        <a:bodyPr/>
        <a:lstStyle/>
        <a:p>
          <a:endParaRPr lang="cs-CZ"/>
        </a:p>
      </dgm:t>
    </dgm:pt>
    <dgm:pt modelId="{A8FA804F-BB0D-4716-95B2-A171E97659D3}">
      <dgm:prSet phldrT="[Text]" custT="1"/>
      <dgm:spPr/>
      <dgm:t>
        <a:bodyPr/>
        <a:lstStyle/>
        <a:p>
          <a:r>
            <a:rPr lang="cs-CZ" sz="2000" b="1" dirty="0" smtClean="0"/>
            <a:t>Set </a:t>
          </a:r>
          <a:r>
            <a:rPr lang="cs-CZ" sz="2000" b="1" dirty="0" err="1" smtClean="0"/>
            <a:t>the</a:t>
          </a:r>
          <a:r>
            <a:rPr lang="cs-CZ" sz="2000" b="1" dirty="0" smtClean="0"/>
            <a:t> </a:t>
          </a:r>
          <a:r>
            <a:rPr lang="cs-CZ" sz="2000" b="1" dirty="0" err="1" smtClean="0"/>
            <a:t>standards</a:t>
          </a:r>
          <a:r>
            <a:rPr lang="cs-CZ" sz="2000" b="1" dirty="0" smtClean="0"/>
            <a:t> and </a:t>
          </a:r>
          <a:r>
            <a:rPr lang="cs-CZ" sz="2000" b="1" dirty="0" err="1" smtClean="0"/>
            <a:t>providing</a:t>
          </a:r>
          <a:r>
            <a:rPr lang="cs-CZ" sz="2000" b="1" dirty="0" smtClean="0"/>
            <a:t> </a:t>
          </a:r>
          <a:r>
            <a:rPr lang="cs-CZ" sz="2000" b="1" dirty="0" err="1" smtClean="0"/>
            <a:t>the</a:t>
          </a:r>
          <a:r>
            <a:rPr lang="cs-CZ" sz="2000" b="1" dirty="0" smtClean="0"/>
            <a:t> </a:t>
          </a:r>
          <a:r>
            <a:rPr lang="cs-CZ" sz="2000" b="1" dirty="0" err="1" smtClean="0"/>
            <a:t>instruments</a:t>
          </a:r>
          <a:r>
            <a:rPr lang="cs-CZ" sz="2000" b="1" dirty="0" smtClean="0"/>
            <a:t> to </a:t>
          </a:r>
          <a:r>
            <a:rPr lang="cs-CZ" sz="2000" b="1" dirty="0" err="1" smtClean="0"/>
            <a:t>fight</a:t>
          </a:r>
          <a:r>
            <a:rPr lang="cs-CZ" sz="2000" b="1" dirty="0" smtClean="0"/>
            <a:t> tax </a:t>
          </a:r>
          <a:r>
            <a:rPr lang="cs-CZ" sz="2000" b="1" dirty="0" err="1" smtClean="0"/>
            <a:t>evasion</a:t>
          </a:r>
          <a:endParaRPr lang="cs-CZ" sz="2000" b="1" dirty="0"/>
        </a:p>
      </dgm:t>
    </dgm:pt>
    <dgm:pt modelId="{B7D6D81B-EA3B-48F6-90A2-312CEB744DE1}" type="parTrans" cxnId="{DD448789-534B-4009-A767-4879376B634F}">
      <dgm:prSet/>
      <dgm:spPr/>
      <dgm:t>
        <a:bodyPr/>
        <a:lstStyle/>
        <a:p>
          <a:endParaRPr lang="cs-CZ"/>
        </a:p>
      </dgm:t>
    </dgm:pt>
    <dgm:pt modelId="{BC6B1882-814E-4F28-A677-FBC88A292B6D}" type="sibTrans" cxnId="{DD448789-534B-4009-A767-4879376B634F}">
      <dgm:prSet/>
      <dgm:spPr/>
      <dgm:t>
        <a:bodyPr/>
        <a:lstStyle/>
        <a:p>
          <a:endParaRPr lang="cs-CZ"/>
        </a:p>
      </dgm:t>
    </dgm:pt>
    <dgm:pt modelId="{C67EF406-CBAC-46D9-8F9D-F61824A35036}" type="pres">
      <dgm:prSet presAssocID="{4B281BFF-3294-4828-A327-D9C2A642F782}" presName="cycle" presStyleCnt="0">
        <dgm:presLayoutVars>
          <dgm:dir/>
          <dgm:resizeHandles val="exact"/>
        </dgm:presLayoutVars>
      </dgm:prSet>
      <dgm:spPr/>
      <dgm:t>
        <a:bodyPr/>
        <a:lstStyle/>
        <a:p>
          <a:endParaRPr lang="cs-CZ"/>
        </a:p>
      </dgm:t>
    </dgm:pt>
    <dgm:pt modelId="{08125842-C9C1-40BC-BFAF-7AB37BEC7CF6}" type="pres">
      <dgm:prSet presAssocID="{1C02625F-D955-4FD9-8FAD-C003C1DBD15B}" presName="dummy" presStyleCnt="0"/>
      <dgm:spPr/>
    </dgm:pt>
    <dgm:pt modelId="{26549FCB-5ECF-45FB-BE46-0570F7E3A0FB}" type="pres">
      <dgm:prSet presAssocID="{1C02625F-D955-4FD9-8FAD-C003C1DBD15B}" presName="node" presStyleLbl="revTx" presStyleIdx="0" presStyleCnt="5">
        <dgm:presLayoutVars>
          <dgm:bulletEnabled val="1"/>
        </dgm:presLayoutVars>
      </dgm:prSet>
      <dgm:spPr/>
      <dgm:t>
        <a:bodyPr/>
        <a:lstStyle/>
        <a:p>
          <a:endParaRPr lang="cs-CZ"/>
        </a:p>
      </dgm:t>
    </dgm:pt>
    <dgm:pt modelId="{B7796EDA-5486-4B24-8882-222CF27C182A}" type="pres">
      <dgm:prSet presAssocID="{35ACE5DB-6B29-498A-86C0-0D06D73F0744}" presName="sibTrans" presStyleLbl="node1" presStyleIdx="0" presStyleCnt="5"/>
      <dgm:spPr/>
      <dgm:t>
        <a:bodyPr/>
        <a:lstStyle/>
        <a:p>
          <a:endParaRPr lang="cs-CZ"/>
        </a:p>
      </dgm:t>
    </dgm:pt>
    <dgm:pt modelId="{C524B6E5-3DDA-4D65-8066-440721345EA0}" type="pres">
      <dgm:prSet presAssocID="{08931E25-F300-4C92-B1C2-E95986EB00DD}" presName="dummy" presStyleCnt="0"/>
      <dgm:spPr/>
    </dgm:pt>
    <dgm:pt modelId="{0BDA7231-2A9F-49EC-AA95-37C9AE0C633E}" type="pres">
      <dgm:prSet presAssocID="{08931E25-F300-4C92-B1C2-E95986EB00DD}" presName="node" presStyleLbl="revTx" presStyleIdx="1" presStyleCnt="5" custRadScaleRad="105859" custRadScaleInc="-869">
        <dgm:presLayoutVars>
          <dgm:bulletEnabled val="1"/>
        </dgm:presLayoutVars>
      </dgm:prSet>
      <dgm:spPr/>
      <dgm:t>
        <a:bodyPr/>
        <a:lstStyle/>
        <a:p>
          <a:endParaRPr lang="cs-CZ"/>
        </a:p>
      </dgm:t>
    </dgm:pt>
    <dgm:pt modelId="{866B5FEF-0AD5-4175-B4E5-A60353D86645}" type="pres">
      <dgm:prSet presAssocID="{D8694EE8-5D12-455F-880E-6B4EB82F2A08}" presName="sibTrans" presStyleLbl="node1" presStyleIdx="1" presStyleCnt="5"/>
      <dgm:spPr/>
      <dgm:t>
        <a:bodyPr/>
        <a:lstStyle/>
        <a:p>
          <a:endParaRPr lang="cs-CZ"/>
        </a:p>
      </dgm:t>
    </dgm:pt>
    <dgm:pt modelId="{F9F331D9-61E7-4C02-9D19-0F5F2809C338}" type="pres">
      <dgm:prSet presAssocID="{0860AA0C-A5D6-433F-BB12-9299A109F458}" presName="dummy" presStyleCnt="0"/>
      <dgm:spPr/>
    </dgm:pt>
    <dgm:pt modelId="{F8CD8E33-A417-4692-98CD-4F4EC8AD34CD}" type="pres">
      <dgm:prSet presAssocID="{0860AA0C-A5D6-433F-BB12-9299A109F458}" presName="node" presStyleLbl="revTx" presStyleIdx="2" presStyleCnt="5">
        <dgm:presLayoutVars>
          <dgm:bulletEnabled val="1"/>
        </dgm:presLayoutVars>
      </dgm:prSet>
      <dgm:spPr/>
      <dgm:t>
        <a:bodyPr/>
        <a:lstStyle/>
        <a:p>
          <a:endParaRPr lang="cs-CZ"/>
        </a:p>
      </dgm:t>
    </dgm:pt>
    <dgm:pt modelId="{BB249A84-61A9-4E93-87F3-278715F461C7}" type="pres">
      <dgm:prSet presAssocID="{A15B3066-4CA4-44FF-8686-51CF6FFA9357}" presName="sibTrans" presStyleLbl="node1" presStyleIdx="2" presStyleCnt="5"/>
      <dgm:spPr/>
      <dgm:t>
        <a:bodyPr/>
        <a:lstStyle/>
        <a:p>
          <a:endParaRPr lang="cs-CZ"/>
        </a:p>
      </dgm:t>
    </dgm:pt>
    <dgm:pt modelId="{F7DF3ACF-867A-4164-B052-6B687DEB5CA3}" type="pres">
      <dgm:prSet presAssocID="{AD0581DA-B7ED-4C66-ADC8-A2AFC88E2B06}" presName="dummy" presStyleCnt="0"/>
      <dgm:spPr/>
    </dgm:pt>
    <dgm:pt modelId="{066B113C-1CA0-46AB-8C20-03E5121ECBBD}" type="pres">
      <dgm:prSet presAssocID="{AD0581DA-B7ED-4C66-ADC8-A2AFC88E2B06}" presName="node" presStyleLbl="revTx" presStyleIdx="3" presStyleCnt="5" custRadScaleRad="105747" custRadScaleInc="788">
        <dgm:presLayoutVars>
          <dgm:bulletEnabled val="1"/>
        </dgm:presLayoutVars>
      </dgm:prSet>
      <dgm:spPr/>
      <dgm:t>
        <a:bodyPr/>
        <a:lstStyle/>
        <a:p>
          <a:endParaRPr lang="cs-CZ"/>
        </a:p>
      </dgm:t>
    </dgm:pt>
    <dgm:pt modelId="{43435B78-4DAF-45C4-BFA4-4B1AB7489A79}" type="pres">
      <dgm:prSet presAssocID="{BBDB08C4-B988-429A-827E-0F4F329DCC4E}" presName="sibTrans" presStyleLbl="node1" presStyleIdx="3" presStyleCnt="5"/>
      <dgm:spPr/>
      <dgm:t>
        <a:bodyPr/>
        <a:lstStyle/>
        <a:p>
          <a:endParaRPr lang="cs-CZ"/>
        </a:p>
      </dgm:t>
    </dgm:pt>
    <dgm:pt modelId="{6477CF58-2840-4EE9-8F74-0A8FF4539D1F}" type="pres">
      <dgm:prSet presAssocID="{A8FA804F-BB0D-4716-95B2-A171E97659D3}" presName="dummy" presStyleCnt="0"/>
      <dgm:spPr/>
    </dgm:pt>
    <dgm:pt modelId="{909B48B6-9925-4B40-ABC7-AE9A02501388}" type="pres">
      <dgm:prSet presAssocID="{A8FA804F-BB0D-4716-95B2-A171E97659D3}" presName="node" presStyleLbl="revTx" presStyleIdx="4" presStyleCnt="5" custScaleX="165151" custScaleY="86508" custRadScaleRad="103502" custRadScaleInc="-10787">
        <dgm:presLayoutVars>
          <dgm:bulletEnabled val="1"/>
        </dgm:presLayoutVars>
      </dgm:prSet>
      <dgm:spPr/>
      <dgm:t>
        <a:bodyPr/>
        <a:lstStyle/>
        <a:p>
          <a:endParaRPr lang="cs-CZ"/>
        </a:p>
      </dgm:t>
    </dgm:pt>
    <dgm:pt modelId="{46204AAA-0C7C-4BA8-A5A6-B60167F9C54D}" type="pres">
      <dgm:prSet presAssocID="{BC6B1882-814E-4F28-A677-FBC88A292B6D}" presName="sibTrans" presStyleLbl="node1" presStyleIdx="4" presStyleCnt="5"/>
      <dgm:spPr/>
      <dgm:t>
        <a:bodyPr/>
        <a:lstStyle/>
        <a:p>
          <a:endParaRPr lang="cs-CZ"/>
        </a:p>
      </dgm:t>
    </dgm:pt>
  </dgm:ptLst>
  <dgm:cxnLst>
    <dgm:cxn modelId="{34C23212-FD8B-4D0C-B46F-81FDFA9DA85E}" srcId="{4B281BFF-3294-4828-A327-D9C2A642F782}" destId="{0860AA0C-A5D6-433F-BB12-9299A109F458}" srcOrd="2" destOrd="0" parTransId="{5DA19DC4-57EC-48AF-B380-CED3FC4CDD65}" sibTransId="{A15B3066-4CA4-44FF-8686-51CF6FFA9357}"/>
    <dgm:cxn modelId="{F62D4477-CB75-46DE-98CD-9DCAABB993E7}" type="presOf" srcId="{BBDB08C4-B988-429A-827E-0F4F329DCC4E}" destId="{43435B78-4DAF-45C4-BFA4-4B1AB7489A79}" srcOrd="0" destOrd="0" presId="urn:microsoft.com/office/officeart/2005/8/layout/cycle1"/>
    <dgm:cxn modelId="{73EB55E2-4D0A-4168-8360-634F40E7FEDE}" type="presOf" srcId="{08931E25-F300-4C92-B1C2-E95986EB00DD}" destId="{0BDA7231-2A9F-49EC-AA95-37C9AE0C633E}" srcOrd="0" destOrd="0" presId="urn:microsoft.com/office/officeart/2005/8/layout/cycle1"/>
    <dgm:cxn modelId="{DD448789-534B-4009-A767-4879376B634F}" srcId="{4B281BFF-3294-4828-A327-D9C2A642F782}" destId="{A8FA804F-BB0D-4716-95B2-A171E97659D3}" srcOrd="4" destOrd="0" parTransId="{B7D6D81B-EA3B-48F6-90A2-312CEB744DE1}" sibTransId="{BC6B1882-814E-4F28-A677-FBC88A292B6D}"/>
    <dgm:cxn modelId="{6739C67B-76A4-4DF5-B5A7-7E1543D075F2}" type="presOf" srcId="{0860AA0C-A5D6-433F-BB12-9299A109F458}" destId="{F8CD8E33-A417-4692-98CD-4F4EC8AD34CD}" srcOrd="0" destOrd="0" presId="urn:microsoft.com/office/officeart/2005/8/layout/cycle1"/>
    <dgm:cxn modelId="{33A58C02-F546-49DB-AD32-9D26C9FB9B82}" srcId="{4B281BFF-3294-4828-A327-D9C2A642F782}" destId="{08931E25-F300-4C92-B1C2-E95986EB00DD}" srcOrd="1" destOrd="0" parTransId="{D987DE34-ABCB-43CE-8959-1BEFFACB00A4}" sibTransId="{D8694EE8-5D12-455F-880E-6B4EB82F2A08}"/>
    <dgm:cxn modelId="{215C5E38-6145-4C05-A3CC-D163ECD6B842}" type="presOf" srcId="{1C02625F-D955-4FD9-8FAD-C003C1DBD15B}" destId="{26549FCB-5ECF-45FB-BE46-0570F7E3A0FB}" srcOrd="0" destOrd="0" presId="urn:microsoft.com/office/officeart/2005/8/layout/cycle1"/>
    <dgm:cxn modelId="{E4456F5C-BE40-403A-9975-DC387376A8FE}" srcId="{4B281BFF-3294-4828-A327-D9C2A642F782}" destId="{1C02625F-D955-4FD9-8FAD-C003C1DBD15B}" srcOrd="0" destOrd="0" parTransId="{9B5C52EB-CAF6-4B3D-88C0-F4E3F770EB33}" sibTransId="{35ACE5DB-6B29-498A-86C0-0D06D73F0744}"/>
    <dgm:cxn modelId="{903D3BD6-A9B7-4D4E-85F4-BBB56538DD00}" type="presOf" srcId="{35ACE5DB-6B29-498A-86C0-0D06D73F0744}" destId="{B7796EDA-5486-4B24-8882-222CF27C182A}" srcOrd="0" destOrd="0" presId="urn:microsoft.com/office/officeart/2005/8/layout/cycle1"/>
    <dgm:cxn modelId="{D6C33ADB-3AE4-41C5-A52E-78909BB22AD2}" type="presOf" srcId="{D8694EE8-5D12-455F-880E-6B4EB82F2A08}" destId="{866B5FEF-0AD5-4175-B4E5-A60353D86645}" srcOrd="0" destOrd="0" presId="urn:microsoft.com/office/officeart/2005/8/layout/cycle1"/>
    <dgm:cxn modelId="{B39AA124-A079-441A-9016-C47CA0892C82}" type="presOf" srcId="{A15B3066-4CA4-44FF-8686-51CF6FFA9357}" destId="{BB249A84-61A9-4E93-87F3-278715F461C7}" srcOrd="0" destOrd="0" presId="urn:microsoft.com/office/officeart/2005/8/layout/cycle1"/>
    <dgm:cxn modelId="{26F69C9A-93D7-4A8A-8FE4-E5E41883EFF7}" type="presOf" srcId="{BC6B1882-814E-4F28-A677-FBC88A292B6D}" destId="{46204AAA-0C7C-4BA8-A5A6-B60167F9C54D}" srcOrd="0" destOrd="0" presId="urn:microsoft.com/office/officeart/2005/8/layout/cycle1"/>
    <dgm:cxn modelId="{057ED3F5-976F-4E65-8C55-379F5EAB9E1B}" type="presOf" srcId="{AD0581DA-B7ED-4C66-ADC8-A2AFC88E2B06}" destId="{066B113C-1CA0-46AB-8C20-03E5121ECBBD}" srcOrd="0" destOrd="0" presId="urn:microsoft.com/office/officeart/2005/8/layout/cycle1"/>
    <dgm:cxn modelId="{CC7D3BEF-7AEE-46C3-99F9-FFF368054508}" type="presOf" srcId="{4B281BFF-3294-4828-A327-D9C2A642F782}" destId="{C67EF406-CBAC-46D9-8F9D-F61824A35036}" srcOrd="0" destOrd="0" presId="urn:microsoft.com/office/officeart/2005/8/layout/cycle1"/>
    <dgm:cxn modelId="{1C4697E1-DD84-4E71-BF33-F0A4BA18D951}" type="presOf" srcId="{A8FA804F-BB0D-4716-95B2-A171E97659D3}" destId="{909B48B6-9925-4B40-ABC7-AE9A02501388}" srcOrd="0" destOrd="0" presId="urn:microsoft.com/office/officeart/2005/8/layout/cycle1"/>
    <dgm:cxn modelId="{89F2A248-DBBA-4F05-A287-AE1515C16D59}" srcId="{4B281BFF-3294-4828-A327-D9C2A642F782}" destId="{AD0581DA-B7ED-4C66-ADC8-A2AFC88E2B06}" srcOrd="3" destOrd="0" parTransId="{3397CA59-411D-489C-ABD0-F72DFF6D65C6}" sibTransId="{BBDB08C4-B988-429A-827E-0F4F329DCC4E}"/>
    <dgm:cxn modelId="{BF8D1D6A-E7D1-4FF0-8CA8-11294C87A11B}" type="presParOf" srcId="{C67EF406-CBAC-46D9-8F9D-F61824A35036}" destId="{08125842-C9C1-40BC-BFAF-7AB37BEC7CF6}" srcOrd="0" destOrd="0" presId="urn:microsoft.com/office/officeart/2005/8/layout/cycle1"/>
    <dgm:cxn modelId="{C1B5F402-9307-4FEF-9209-592C4F751EBE}" type="presParOf" srcId="{C67EF406-CBAC-46D9-8F9D-F61824A35036}" destId="{26549FCB-5ECF-45FB-BE46-0570F7E3A0FB}" srcOrd="1" destOrd="0" presId="urn:microsoft.com/office/officeart/2005/8/layout/cycle1"/>
    <dgm:cxn modelId="{39498FF7-1E18-4969-9D43-36E5C5E44972}" type="presParOf" srcId="{C67EF406-CBAC-46D9-8F9D-F61824A35036}" destId="{B7796EDA-5486-4B24-8882-222CF27C182A}" srcOrd="2" destOrd="0" presId="urn:microsoft.com/office/officeart/2005/8/layout/cycle1"/>
    <dgm:cxn modelId="{3E998355-211D-4801-8E7D-80D917AE52A5}" type="presParOf" srcId="{C67EF406-CBAC-46D9-8F9D-F61824A35036}" destId="{C524B6E5-3DDA-4D65-8066-440721345EA0}" srcOrd="3" destOrd="0" presId="urn:microsoft.com/office/officeart/2005/8/layout/cycle1"/>
    <dgm:cxn modelId="{D7ED5406-F739-4BBF-A10D-ADDD0CF0824B}" type="presParOf" srcId="{C67EF406-CBAC-46D9-8F9D-F61824A35036}" destId="{0BDA7231-2A9F-49EC-AA95-37C9AE0C633E}" srcOrd="4" destOrd="0" presId="urn:microsoft.com/office/officeart/2005/8/layout/cycle1"/>
    <dgm:cxn modelId="{85BBA5A9-B0BF-4EF9-84CA-8169ED08AFD3}" type="presParOf" srcId="{C67EF406-CBAC-46D9-8F9D-F61824A35036}" destId="{866B5FEF-0AD5-4175-B4E5-A60353D86645}" srcOrd="5" destOrd="0" presId="urn:microsoft.com/office/officeart/2005/8/layout/cycle1"/>
    <dgm:cxn modelId="{72C28B88-3A0F-49CB-90BD-12F5BFDD25D1}" type="presParOf" srcId="{C67EF406-CBAC-46D9-8F9D-F61824A35036}" destId="{F9F331D9-61E7-4C02-9D19-0F5F2809C338}" srcOrd="6" destOrd="0" presId="urn:microsoft.com/office/officeart/2005/8/layout/cycle1"/>
    <dgm:cxn modelId="{20BCEE96-2EA2-4FAF-9B90-BECFE8F41BBD}" type="presParOf" srcId="{C67EF406-CBAC-46D9-8F9D-F61824A35036}" destId="{F8CD8E33-A417-4692-98CD-4F4EC8AD34CD}" srcOrd="7" destOrd="0" presId="urn:microsoft.com/office/officeart/2005/8/layout/cycle1"/>
    <dgm:cxn modelId="{E7CE34AA-7B8B-42AA-8EA1-77553E8FB7DF}" type="presParOf" srcId="{C67EF406-CBAC-46D9-8F9D-F61824A35036}" destId="{BB249A84-61A9-4E93-87F3-278715F461C7}" srcOrd="8" destOrd="0" presId="urn:microsoft.com/office/officeart/2005/8/layout/cycle1"/>
    <dgm:cxn modelId="{0D519A8D-5C7C-41C3-BC0C-737ABCA95B1D}" type="presParOf" srcId="{C67EF406-CBAC-46D9-8F9D-F61824A35036}" destId="{F7DF3ACF-867A-4164-B052-6B687DEB5CA3}" srcOrd="9" destOrd="0" presId="urn:microsoft.com/office/officeart/2005/8/layout/cycle1"/>
    <dgm:cxn modelId="{DF63C4A4-8644-4417-A030-48D107CFFA31}" type="presParOf" srcId="{C67EF406-CBAC-46D9-8F9D-F61824A35036}" destId="{066B113C-1CA0-46AB-8C20-03E5121ECBBD}" srcOrd="10" destOrd="0" presId="urn:microsoft.com/office/officeart/2005/8/layout/cycle1"/>
    <dgm:cxn modelId="{B6B83934-2B75-46EC-A152-8EE4C64DE299}" type="presParOf" srcId="{C67EF406-CBAC-46D9-8F9D-F61824A35036}" destId="{43435B78-4DAF-45C4-BFA4-4B1AB7489A79}" srcOrd="11" destOrd="0" presId="urn:microsoft.com/office/officeart/2005/8/layout/cycle1"/>
    <dgm:cxn modelId="{E692E871-16D5-4EE2-84E9-70946E609771}" type="presParOf" srcId="{C67EF406-CBAC-46D9-8F9D-F61824A35036}" destId="{6477CF58-2840-4EE9-8F74-0A8FF4539D1F}" srcOrd="12" destOrd="0" presId="urn:microsoft.com/office/officeart/2005/8/layout/cycle1"/>
    <dgm:cxn modelId="{65E2CDFA-9F96-4025-B181-28C57F5A7352}" type="presParOf" srcId="{C67EF406-CBAC-46D9-8F9D-F61824A35036}" destId="{909B48B6-9925-4B40-ABC7-AE9A02501388}" srcOrd="13" destOrd="0" presId="urn:microsoft.com/office/officeart/2005/8/layout/cycle1"/>
    <dgm:cxn modelId="{6D766302-A394-485E-8515-0B08DD47919C}" type="presParOf" srcId="{C67EF406-CBAC-46D9-8F9D-F61824A35036}" destId="{46204AAA-0C7C-4BA8-A5A6-B60167F9C54D}" srcOrd="14" destOrd="0" presId="urn:microsoft.com/office/officeart/2005/8/layout/cycl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CA9739-9798-4879-834E-E11FBE42AB4B}" type="doc">
      <dgm:prSet loTypeId="urn:microsoft.com/office/officeart/2005/8/layout/cycle8" loCatId="cycle" qsTypeId="urn:microsoft.com/office/officeart/2005/8/quickstyle/simple1#2" qsCatId="simple" csTypeId="urn:microsoft.com/office/officeart/2005/8/colors/accent1_2#2" csCatId="accent1" phldr="1"/>
      <dgm:spPr/>
    </dgm:pt>
    <dgm:pt modelId="{01E01DFC-D935-49A8-BB33-3D87098F5720}">
      <dgm:prSet phldrT="[Text]" custT="1"/>
      <dgm:spPr/>
      <dgm:t>
        <a:bodyPr/>
        <a:lstStyle/>
        <a:p>
          <a:r>
            <a:rPr lang="cs-CZ" sz="1600" b="1" dirty="0" err="1" smtClean="0">
              <a:solidFill>
                <a:schemeClr val="bg1"/>
              </a:solidFill>
            </a:rPr>
            <a:t>OECD‘s</a:t>
          </a:r>
          <a:r>
            <a:rPr lang="cs-CZ" sz="1600" b="1" dirty="0" smtClean="0">
              <a:solidFill>
                <a:schemeClr val="bg1"/>
              </a:solidFill>
            </a:rPr>
            <a:t> </a:t>
          </a:r>
          <a:r>
            <a:rPr lang="cs-CZ" sz="1600" b="1" dirty="0" err="1" smtClean="0">
              <a:solidFill>
                <a:schemeClr val="bg1"/>
              </a:solidFill>
            </a:rPr>
            <a:t>work</a:t>
          </a:r>
          <a:r>
            <a:rPr lang="cs-CZ" sz="1600" b="1" dirty="0" smtClean="0">
              <a:solidFill>
                <a:schemeClr val="bg1"/>
              </a:solidFill>
            </a:rPr>
            <a:t> on Base </a:t>
          </a:r>
          <a:r>
            <a:rPr lang="cs-CZ" sz="1600" b="1" dirty="0" err="1" smtClean="0">
              <a:solidFill>
                <a:schemeClr val="bg1"/>
              </a:solidFill>
            </a:rPr>
            <a:t>Erosion</a:t>
          </a:r>
          <a:r>
            <a:rPr lang="cs-CZ" sz="1600" b="1" dirty="0" smtClean="0">
              <a:solidFill>
                <a:schemeClr val="bg1"/>
              </a:solidFill>
            </a:rPr>
            <a:t> and Profit </a:t>
          </a:r>
          <a:r>
            <a:rPr lang="cs-CZ" sz="1600" b="1" dirty="0" err="1" smtClean="0">
              <a:solidFill>
                <a:schemeClr val="bg1"/>
              </a:solidFill>
            </a:rPr>
            <a:t>Shifting</a:t>
          </a:r>
          <a:r>
            <a:rPr lang="cs-CZ" sz="1600" b="1" dirty="0" smtClean="0">
              <a:solidFill>
                <a:schemeClr val="bg1"/>
              </a:solidFill>
            </a:rPr>
            <a:t> (BEPS)</a:t>
          </a:r>
          <a:endParaRPr lang="cs-CZ" sz="1600" b="1" dirty="0">
            <a:solidFill>
              <a:schemeClr val="bg1"/>
            </a:solidFill>
          </a:endParaRPr>
        </a:p>
      </dgm:t>
    </dgm:pt>
    <dgm:pt modelId="{A5F2FF79-79B4-414E-B8F5-ABB39515EEEE}" type="parTrans" cxnId="{69646066-33D3-4B4A-B1F9-13DAF5741417}">
      <dgm:prSet/>
      <dgm:spPr/>
      <dgm:t>
        <a:bodyPr/>
        <a:lstStyle/>
        <a:p>
          <a:endParaRPr lang="cs-CZ"/>
        </a:p>
      </dgm:t>
    </dgm:pt>
    <dgm:pt modelId="{7185044E-9B88-4DC9-86E3-7AC470B8497C}" type="sibTrans" cxnId="{69646066-33D3-4B4A-B1F9-13DAF5741417}">
      <dgm:prSet/>
      <dgm:spPr/>
      <dgm:t>
        <a:bodyPr/>
        <a:lstStyle/>
        <a:p>
          <a:endParaRPr lang="cs-CZ"/>
        </a:p>
      </dgm:t>
    </dgm:pt>
    <dgm:pt modelId="{7D98BED6-B36B-4FBD-BB3C-18FCD78127EA}">
      <dgm:prSet phldrT="[Text]" custT="1"/>
      <dgm:spPr/>
      <dgm:t>
        <a:bodyPr anchor="b"/>
        <a:lstStyle/>
        <a:p>
          <a:r>
            <a:rPr lang="cs-CZ" sz="1500" b="1" dirty="0" err="1" smtClean="0"/>
            <a:t>Development</a:t>
          </a:r>
          <a:r>
            <a:rPr lang="cs-CZ" sz="1500" b="1" dirty="0" smtClean="0"/>
            <a:t> by </a:t>
          </a:r>
          <a:r>
            <a:rPr lang="cs-CZ" sz="1500" b="1" dirty="0" err="1" smtClean="0"/>
            <a:t>the</a:t>
          </a:r>
          <a:r>
            <a:rPr lang="cs-CZ" sz="1500" b="1" dirty="0" smtClean="0"/>
            <a:t> OECD and </a:t>
          </a:r>
          <a:r>
            <a:rPr lang="cs-CZ" sz="1500" b="1" dirty="0" err="1" smtClean="0"/>
            <a:t>the</a:t>
          </a:r>
          <a:r>
            <a:rPr lang="cs-CZ" sz="1500" b="1" dirty="0" smtClean="0"/>
            <a:t> G20 </a:t>
          </a:r>
          <a:r>
            <a:rPr lang="cs-CZ" sz="1500" b="1" dirty="0" err="1" smtClean="0"/>
            <a:t>countries</a:t>
          </a:r>
          <a:r>
            <a:rPr lang="cs-CZ" sz="1500" b="1" dirty="0" smtClean="0"/>
            <a:t> </a:t>
          </a:r>
          <a:r>
            <a:rPr lang="cs-CZ" sz="1500" b="1" dirty="0" err="1" smtClean="0"/>
            <a:t>of</a:t>
          </a:r>
          <a:r>
            <a:rPr lang="cs-CZ" sz="1500" b="1" dirty="0" smtClean="0"/>
            <a:t> a </a:t>
          </a:r>
          <a:r>
            <a:rPr lang="cs-CZ" sz="1500" b="1" dirty="0" err="1" smtClean="0"/>
            <a:t>Global</a:t>
          </a:r>
          <a:r>
            <a:rPr lang="cs-CZ" sz="1500" b="1" dirty="0" smtClean="0"/>
            <a:t> Model </a:t>
          </a:r>
          <a:r>
            <a:rPr lang="cs-CZ" sz="1500" b="1" dirty="0" err="1" smtClean="0"/>
            <a:t>for</a:t>
          </a:r>
          <a:r>
            <a:rPr lang="cs-CZ" sz="1500" b="1" dirty="0" smtClean="0"/>
            <a:t> </a:t>
          </a:r>
          <a:r>
            <a:rPr lang="cs-CZ" sz="1500" b="1" dirty="0" err="1" smtClean="0"/>
            <a:t>Automatic</a:t>
          </a:r>
          <a:r>
            <a:rPr lang="cs-CZ" sz="1500" b="1" dirty="0" smtClean="0"/>
            <a:t> Exchange </a:t>
          </a:r>
          <a:r>
            <a:rPr lang="cs-CZ" sz="1500" b="1" dirty="0" err="1" smtClean="0"/>
            <a:t>of</a:t>
          </a:r>
          <a:r>
            <a:rPr lang="cs-CZ" sz="1500" b="1" dirty="0" smtClean="0"/>
            <a:t> </a:t>
          </a:r>
          <a:r>
            <a:rPr lang="cs-CZ" sz="1500" b="1" dirty="0" err="1" smtClean="0"/>
            <a:t>Information</a:t>
          </a:r>
          <a:endParaRPr lang="cs-CZ" sz="1500" b="1" dirty="0"/>
        </a:p>
      </dgm:t>
    </dgm:pt>
    <dgm:pt modelId="{923FAD6E-8DD4-4D03-9151-E554BD9119D0}" type="parTrans" cxnId="{CADD2189-791E-49DF-A60C-EAACE1FA3AFD}">
      <dgm:prSet/>
      <dgm:spPr/>
      <dgm:t>
        <a:bodyPr/>
        <a:lstStyle/>
        <a:p>
          <a:endParaRPr lang="cs-CZ"/>
        </a:p>
      </dgm:t>
    </dgm:pt>
    <dgm:pt modelId="{EB0D1B82-08E7-4EED-BFB0-506A4247912C}" type="sibTrans" cxnId="{CADD2189-791E-49DF-A60C-EAACE1FA3AFD}">
      <dgm:prSet/>
      <dgm:spPr/>
      <dgm:t>
        <a:bodyPr/>
        <a:lstStyle/>
        <a:p>
          <a:endParaRPr lang="cs-CZ"/>
        </a:p>
      </dgm:t>
    </dgm:pt>
    <dgm:pt modelId="{480DCBE1-E75C-4F85-A36A-3FFC3BB092DF}">
      <dgm:prSet phldrT="[Text]" custT="1"/>
      <dgm:spPr/>
      <dgm:t>
        <a:bodyPr/>
        <a:lstStyle/>
        <a:p>
          <a:r>
            <a:rPr lang="cs-CZ" sz="1500" b="1" dirty="0" err="1" smtClean="0">
              <a:solidFill>
                <a:schemeClr val="bg1"/>
              </a:solidFill>
            </a:rPr>
            <a:t>Global</a:t>
          </a:r>
          <a:r>
            <a:rPr lang="cs-CZ" sz="1500" b="1" dirty="0" smtClean="0">
              <a:solidFill>
                <a:schemeClr val="bg1"/>
              </a:solidFill>
            </a:rPr>
            <a:t> </a:t>
          </a:r>
          <a:r>
            <a:rPr lang="cs-CZ" sz="1500" b="1" dirty="0" err="1" smtClean="0">
              <a:solidFill>
                <a:schemeClr val="bg1"/>
              </a:solidFill>
            </a:rPr>
            <a:t>Forum</a:t>
          </a:r>
          <a:r>
            <a:rPr lang="cs-CZ" sz="1500" b="1" dirty="0" smtClean="0">
              <a:solidFill>
                <a:schemeClr val="bg1"/>
              </a:solidFill>
            </a:rPr>
            <a:t> on </a:t>
          </a:r>
          <a:r>
            <a:rPr lang="cs-CZ" sz="1500" b="1" dirty="0" err="1" smtClean="0">
              <a:solidFill>
                <a:schemeClr val="bg1"/>
              </a:solidFill>
            </a:rPr>
            <a:t>Transparency</a:t>
          </a:r>
          <a:r>
            <a:rPr lang="cs-CZ" sz="1500" b="1" dirty="0" smtClean="0">
              <a:solidFill>
                <a:schemeClr val="bg1"/>
              </a:solidFill>
            </a:rPr>
            <a:t> and Exchange </a:t>
          </a:r>
          <a:r>
            <a:rPr lang="cs-CZ" sz="1500" b="1" dirty="0" err="1" smtClean="0">
              <a:solidFill>
                <a:schemeClr val="bg1"/>
              </a:solidFill>
            </a:rPr>
            <a:t>of</a:t>
          </a:r>
          <a:r>
            <a:rPr lang="cs-CZ" sz="1500" b="1" dirty="0" smtClean="0">
              <a:solidFill>
                <a:schemeClr val="bg1"/>
              </a:solidFill>
            </a:rPr>
            <a:t> </a:t>
          </a:r>
          <a:r>
            <a:rPr lang="cs-CZ" sz="1500" b="1" dirty="0" err="1" smtClean="0">
              <a:solidFill>
                <a:schemeClr val="bg1"/>
              </a:solidFill>
            </a:rPr>
            <a:t>Information</a:t>
          </a:r>
          <a:r>
            <a:rPr lang="cs-CZ" sz="1500" b="1" dirty="0" smtClean="0">
              <a:solidFill>
                <a:schemeClr val="bg1"/>
              </a:solidFill>
            </a:rPr>
            <a:t> </a:t>
          </a:r>
          <a:r>
            <a:rPr lang="cs-CZ" sz="1500" b="1" dirty="0" err="1" smtClean="0">
              <a:solidFill>
                <a:schemeClr val="bg1"/>
              </a:solidFill>
            </a:rPr>
            <a:t>for</a:t>
          </a:r>
          <a:r>
            <a:rPr lang="cs-CZ" sz="1500" b="1" dirty="0" smtClean="0">
              <a:solidFill>
                <a:schemeClr val="bg1"/>
              </a:solidFill>
            </a:rPr>
            <a:t> Tax </a:t>
          </a:r>
          <a:r>
            <a:rPr lang="cs-CZ" sz="1500" b="1" dirty="0" err="1" smtClean="0">
              <a:solidFill>
                <a:schemeClr val="bg1"/>
              </a:solidFill>
            </a:rPr>
            <a:t>Purposes</a:t>
          </a:r>
          <a:endParaRPr lang="cs-CZ" sz="1500" b="1" dirty="0">
            <a:solidFill>
              <a:schemeClr val="bg1"/>
            </a:solidFill>
          </a:endParaRPr>
        </a:p>
      </dgm:t>
    </dgm:pt>
    <dgm:pt modelId="{C40C3DF7-16B6-42F5-B381-84CFFB871D56}" type="parTrans" cxnId="{CBAF25FF-A677-45BB-884A-A827CA410CBF}">
      <dgm:prSet/>
      <dgm:spPr/>
      <dgm:t>
        <a:bodyPr/>
        <a:lstStyle/>
        <a:p>
          <a:endParaRPr lang="cs-CZ"/>
        </a:p>
      </dgm:t>
    </dgm:pt>
    <dgm:pt modelId="{D55DF54F-50F0-47A2-9AC9-F846982B2EAE}" type="sibTrans" cxnId="{CBAF25FF-A677-45BB-884A-A827CA410CBF}">
      <dgm:prSet/>
      <dgm:spPr/>
      <dgm:t>
        <a:bodyPr/>
        <a:lstStyle/>
        <a:p>
          <a:endParaRPr lang="cs-CZ"/>
        </a:p>
      </dgm:t>
    </dgm:pt>
    <dgm:pt modelId="{561FF240-7DB5-4561-867B-397807BDA301}" type="pres">
      <dgm:prSet presAssocID="{14CA9739-9798-4879-834E-E11FBE42AB4B}" presName="compositeShape" presStyleCnt="0">
        <dgm:presLayoutVars>
          <dgm:chMax val="7"/>
          <dgm:dir/>
          <dgm:resizeHandles val="exact"/>
        </dgm:presLayoutVars>
      </dgm:prSet>
      <dgm:spPr/>
    </dgm:pt>
    <dgm:pt modelId="{46A8ADA6-BAE7-4133-B954-F281B82F1BCD}" type="pres">
      <dgm:prSet presAssocID="{14CA9739-9798-4879-834E-E11FBE42AB4B}" presName="wedge1" presStyleLbl="node1" presStyleIdx="0" presStyleCnt="3" custScaleX="121000" custScaleY="121000"/>
      <dgm:spPr/>
      <dgm:t>
        <a:bodyPr/>
        <a:lstStyle/>
        <a:p>
          <a:endParaRPr lang="cs-CZ"/>
        </a:p>
      </dgm:t>
    </dgm:pt>
    <dgm:pt modelId="{C5F2A6AD-C94B-4B1A-BC75-9A45BA4EAFD7}" type="pres">
      <dgm:prSet presAssocID="{14CA9739-9798-4879-834E-E11FBE42AB4B}" presName="dummy1a" presStyleCnt="0"/>
      <dgm:spPr/>
    </dgm:pt>
    <dgm:pt modelId="{F007F68F-E718-48D6-BECA-C6AE9088A50B}" type="pres">
      <dgm:prSet presAssocID="{14CA9739-9798-4879-834E-E11FBE42AB4B}" presName="dummy1b" presStyleCnt="0"/>
      <dgm:spPr/>
    </dgm:pt>
    <dgm:pt modelId="{DC189CD5-2AB2-40AB-B00E-F8490410E6A2}" type="pres">
      <dgm:prSet presAssocID="{14CA9739-9798-4879-834E-E11FBE42AB4B}" presName="wedge1Tx" presStyleLbl="node1" presStyleIdx="0" presStyleCnt="3">
        <dgm:presLayoutVars>
          <dgm:chMax val="0"/>
          <dgm:chPref val="0"/>
          <dgm:bulletEnabled val="1"/>
        </dgm:presLayoutVars>
      </dgm:prSet>
      <dgm:spPr/>
      <dgm:t>
        <a:bodyPr/>
        <a:lstStyle/>
        <a:p>
          <a:endParaRPr lang="cs-CZ"/>
        </a:p>
      </dgm:t>
    </dgm:pt>
    <dgm:pt modelId="{932F568D-A119-4269-BFD6-A6E016206D29}" type="pres">
      <dgm:prSet presAssocID="{14CA9739-9798-4879-834E-E11FBE42AB4B}" presName="wedge2" presStyleLbl="node1" presStyleIdx="1" presStyleCnt="3" custScaleX="121000" custScaleY="121000"/>
      <dgm:spPr/>
      <dgm:t>
        <a:bodyPr/>
        <a:lstStyle/>
        <a:p>
          <a:endParaRPr lang="cs-CZ"/>
        </a:p>
      </dgm:t>
    </dgm:pt>
    <dgm:pt modelId="{C07B4D63-30C0-4627-A348-6761AA9B71D0}" type="pres">
      <dgm:prSet presAssocID="{14CA9739-9798-4879-834E-E11FBE42AB4B}" presName="dummy2a" presStyleCnt="0"/>
      <dgm:spPr/>
    </dgm:pt>
    <dgm:pt modelId="{A70F6C19-0387-48DB-AAD1-B4FB069EA98D}" type="pres">
      <dgm:prSet presAssocID="{14CA9739-9798-4879-834E-E11FBE42AB4B}" presName="dummy2b" presStyleCnt="0"/>
      <dgm:spPr/>
    </dgm:pt>
    <dgm:pt modelId="{0C7D94D7-4F67-476B-A9C2-775072F949AB}" type="pres">
      <dgm:prSet presAssocID="{14CA9739-9798-4879-834E-E11FBE42AB4B}" presName="wedge2Tx" presStyleLbl="node1" presStyleIdx="1" presStyleCnt="3">
        <dgm:presLayoutVars>
          <dgm:chMax val="0"/>
          <dgm:chPref val="0"/>
          <dgm:bulletEnabled val="1"/>
        </dgm:presLayoutVars>
      </dgm:prSet>
      <dgm:spPr/>
      <dgm:t>
        <a:bodyPr/>
        <a:lstStyle/>
        <a:p>
          <a:endParaRPr lang="cs-CZ"/>
        </a:p>
      </dgm:t>
    </dgm:pt>
    <dgm:pt modelId="{5CF74B2F-EB75-4ED3-92A3-DB75A384EC8C}" type="pres">
      <dgm:prSet presAssocID="{14CA9739-9798-4879-834E-E11FBE42AB4B}" presName="wedge3" presStyleLbl="node1" presStyleIdx="2" presStyleCnt="3" custScaleX="127736" custScaleY="128398"/>
      <dgm:spPr/>
      <dgm:t>
        <a:bodyPr/>
        <a:lstStyle/>
        <a:p>
          <a:endParaRPr lang="cs-CZ"/>
        </a:p>
      </dgm:t>
    </dgm:pt>
    <dgm:pt modelId="{460482A6-6563-4884-B6C4-4550A73A8238}" type="pres">
      <dgm:prSet presAssocID="{14CA9739-9798-4879-834E-E11FBE42AB4B}" presName="dummy3a" presStyleCnt="0"/>
      <dgm:spPr/>
    </dgm:pt>
    <dgm:pt modelId="{158EB331-204D-4259-9D96-0C292DE9FA96}" type="pres">
      <dgm:prSet presAssocID="{14CA9739-9798-4879-834E-E11FBE42AB4B}" presName="dummy3b" presStyleCnt="0"/>
      <dgm:spPr/>
    </dgm:pt>
    <dgm:pt modelId="{111A586F-5118-4C89-9162-31189F78594B}" type="pres">
      <dgm:prSet presAssocID="{14CA9739-9798-4879-834E-E11FBE42AB4B}" presName="wedge3Tx" presStyleLbl="node1" presStyleIdx="2" presStyleCnt="3">
        <dgm:presLayoutVars>
          <dgm:chMax val="0"/>
          <dgm:chPref val="0"/>
          <dgm:bulletEnabled val="1"/>
        </dgm:presLayoutVars>
      </dgm:prSet>
      <dgm:spPr/>
      <dgm:t>
        <a:bodyPr/>
        <a:lstStyle/>
        <a:p>
          <a:endParaRPr lang="cs-CZ"/>
        </a:p>
      </dgm:t>
    </dgm:pt>
    <dgm:pt modelId="{03595E28-54DE-4D19-94F4-156ADE1452F5}" type="pres">
      <dgm:prSet presAssocID="{7185044E-9B88-4DC9-86E3-7AC470B8497C}" presName="arrowWedge1" presStyleLbl="fgSibTrans2D1" presStyleIdx="0" presStyleCnt="3" custScaleX="121000" custScaleY="121000"/>
      <dgm:spPr/>
    </dgm:pt>
    <dgm:pt modelId="{84C9968E-AAF7-4B0D-8E22-73640992547A}" type="pres">
      <dgm:prSet presAssocID="{EB0D1B82-08E7-4EED-BFB0-506A4247912C}" presName="arrowWedge2" presStyleLbl="fgSibTrans2D1" presStyleIdx="1" presStyleCnt="3" custScaleX="121000" custScaleY="121000"/>
      <dgm:spPr/>
    </dgm:pt>
    <dgm:pt modelId="{78A04C40-D00D-47E5-9EC8-4D7BBB987282}" type="pres">
      <dgm:prSet presAssocID="{D55DF54F-50F0-47A2-9AC9-F846982B2EAE}" presName="arrowWedge3" presStyleLbl="fgSibTrans2D1" presStyleIdx="2" presStyleCnt="3" custScaleX="121000" custScaleY="121000" custLinFactNeighborX="-1226" custLinFactNeighborY="-1230"/>
      <dgm:spPr/>
    </dgm:pt>
  </dgm:ptLst>
  <dgm:cxnLst>
    <dgm:cxn modelId="{F3239BB7-B427-4B52-BBF4-5EAE9EC9883A}" type="presOf" srcId="{01E01DFC-D935-49A8-BB33-3D87098F5720}" destId="{46A8ADA6-BAE7-4133-B954-F281B82F1BCD}" srcOrd="0" destOrd="0" presId="urn:microsoft.com/office/officeart/2005/8/layout/cycle8"/>
    <dgm:cxn modelId="{368750AE-8FAB-4322-BE03-02CE0FC8589F}" type="presOf" srcId="{7D98BED6-B36B-4FBD-BB3C-18FCD78127EA}" destId="{932F568D-A119-4269-BFD6-A6E016206D29}" srcOrd="0" destOrd="0" presId="urn:microsoft.com/office/officeart/2005/8/layout/cycle8"/>
    <dgm:cxn modelId="{69646066-33D3-4B4A-B1F9-13DAF5741417}" srcId="{14CA9739-9798-4879-834E-E11FBE42AB4B}" destId="{01E01DFC-D935-49A8-BB33-3D87098F5720}" srcOrd="0" destOrd="0" parTransId="{A5F2FF79-79B4-414E-B8F5-ABB39515EEEE}" sibTransId="{7185044E-9B88-4DC9-86E3-7AC470B8497C}"/>
    <dgm:cxn modelId="{7469D929-EE3E-4CF7-847F-1E7B84325863}" type="presOf" srcId="{7D98BED6-B36B-4FBD-BB3C-18FCD78127EA}" destId="{0C7D94D7-4F67-476B-A9C2-775072F949AB}" srcOrd="1" destOrd="0" presId="urn:microsoft.com/office/officeart/2005/8/layout/cycle8"/>
    <dgm:cxn modelId="{B5D7A730-E16A-4B54-9B9A-5DC4E637C206}" type="presOf" srcId="{480DCBE1-E75C-4F85-A36A-3FFC3BB092DF}" destId="{111A586F-5118-4C89-9162-31189F78594B}" srcOrd="1" destOrd="0" presId="urn:microsoft.com/office/officeart/2005/8/layout/cycle8"/>
    <dgm:cxn modelId="{D620AF5C-0E66-40EC-A56B-7EBE6E3E4082}" type="presOf" srcId="{01E01DFC-D935-49A8-BB33-3D87098F5720}" destId="{DC189CD5-2AB2-40AB-B00E-F8490410E6A2}" srcOrd="1" destOrd="0" presId="urn:microsoft.com/office/officeart/2005/8/layout/cycle8"/>
    <dgm:cxn modelId="{B36DB5BD-69C2-4BD4-8F7E-7BFA6A304F9D}" type="presOf" srcId="{480DCBE1-E75C-4F85-A36A-3FFC3BB092DF}" destId="{5CF74B2F-EB75-4ED3-92A3-DB75A384EC8C}" srcOrd="0" destOrd="0" presId="urn:microsoft.com/office/officeart/2005/8/layout/cycle8"/>
    <dgm:cxn modelId="{CBAF25FF-A677-45BB-884A-A827CA410CBF}" srcId="{14CA9739-9798-4879-834E-E11FBE42AB4B}" destId="{480DCBE1-E75C-4F85-A36A-3FFC3BB092DF}" srcOrd="2" destOrd="0" parTransId="{C40C3DF7-16B6-42F5-B381-84CFFB871D56}" sibTransId="{D55DF54F-50F0-47A2-9AC9-F846982B2EAE}"/>
    <dgm:cxn modelId="{622908E0-0717-414A-A2D9-49BB2A938F01}" type="presOf" srcId="{14CA9739-9798-4879-834E-E11FBE42AB4B}" destId="{561FF240-7DB5-4561-867B-397807BDA301}" srcOrd="0" destOrd="0" presId="urn:microsoft.com/office/officeart/2005/8/layout/cycle8"/>
    <dgm:cxn modelId="{CADD2189-791E-49DF-A60C-EAACE1FA3AFD}" srcId="{14CA9739-9798-4879-834E-E11FBE42AB4B}" destId="{7D98BED6-B36B-4FBD-BB3C-18FCD78127EA}" srcOrd="1" destOrd="0" parTransId="{923FAD6E-8DD4-4D03-9151-E554BD9119D0}" sibTransId="{EB0D1B82-08E7-4EED-BFB0-506A4247912C}"/>
    <dgm:cxn modelId="{A0A00EA6-44C2-4809-BD34-00C1A09CD209}" type="presParOf" srcId="{561FF240-7DB5-4561-867B-397807BDA301}" destId="{46A8ADA6-BAE7-4133-B954-F281B82F1BCD}" srcOrd="0" destOrd="0" presId="urn:microsoft.com/office/officeart/2005/8/layout/cycle8"/>
    <dgm:cxn modelId="{D782FCE2-B194-4E34-868C-ECE505CB448E}" type="presParOf" srcId="{561FF240-7DB5-4561-867B-397807BDA301}" destId="{C5F2A6AD-C94B-4B1A-BC75-9A45BA4EAFD7}" srcOrd="1" destOrd="0" presId="urn:microsoft.com/office/officeart/2005/8/layout/cycle8"/>
    <dgm:cxn modelId="{AE5EEFE5-8BE8-4306-8BB7-4E05EE7EAB50}" type="presParOf" srcId="{561FF240-7DB5-4561-867B-397807BDA301}" destId="{F007F68F-E718-48D6-BECA-C6AE9088A50B}" srcOrd="2" destOrd="0" presId="urn:microsoft.com/office/officeart/2005/8/layout/cycle8"/>
    <dgm:cxn modelId="{F298DAE3-65EF-4333-B794-6238199C4028}" type="presParOf" srcId="{561FF240-7DB5-4561-867B-397807BDA301}" destId="{DC189CD5-2AB2-40AB-B00E-F8490410E6A2}" srcOrd="3" destOrd="0" presId="urn:microsoft.com/office/officeart/2005/8/layout/cycle8"/>
    <dgm:cxn modelId="{FAF3E745-9BB7-46A4-A028-B9784CC6F6EA}" type="presParOf" srcId="{561FF240-7DB5-4561-867B-397807BDA301}" destId="{932F568D-A119-4269-BFD6-A6E016206D29}" srcOrd="4" destOrd="0" presId="urn:microsoft.com/office/officeart/2005/8/layout/cycle8"/>
    <dgm:cxn modelId="{C4CB3A4F-8022-4C21-A574-4EA65C5958E8}" type="presParOf" srcId="{561FF240-7DB5-4561-867B-397807BDA301}" destId="{C07B4D63-30C0-4627-A348-6761AA9B71D0}" srcOrd="5" destOrd="0" presId="urn:microsoft.com/office/officeart/2005/8/layout/cycle8"/>
    <dgm:cxn modelId="{0CE679BC-4279-40DE-807A-E12B1426C33C}" type="presParOf" srcId="{561FF240-7DB5-4561-867B-397807BDA301}" destId="{A70F6C19-0387-48DB-AAD1-B4FB069EA98D}" srcOrd="6" destOrd="0" presId="urn:microsoft.com/office/officeart/2005/8/layout/cycle8"/>
    <dgm:cxn modelId="{9A7A1244-B035-4FF8-8ED3-0F2EAE5A44D9}" type="presParOf" srcId="{561FF240-7DB5-4561-867B-397807BDA301}" destId="{0C7D94D7-4F67-476B-A9C2-775072F949AB}" srcOrd="7" destOrd="0" presId="urn:microsoft.com/office/officeart/2005/8/layout/cycle8"/>
    <dgm:cxn modelId="{755CE09C-125D-43E2-9BDD-7F0957AA3261}" type="presParOf" srcId="{561FF240-7DB5-4561-867B-397807BDA301}" destId="{5CF74B2F-EB75-4ED3-92A3-DB75A384EC8C}" srcOrd="8" destOrd="0" presId="urn:microsoft.com/office/officeart/2005/8/layout/cycle8"/>
    <dgm:cxn modelId="{2A92402C-31C1-44E4-9DF5-929409DFD810}" type="presParOf" srcId="{561FF240-7DB5-4561-867B-397807BDA301}" destId="{460482A6-6563-4884-B6C4-4550A73A8238}" srcOrd="9" destOrd="0" presId="urn:microsoft.com/office/officeart/2005/8/layout/cycle8"/>
    <dgm:cxn modelId="{5EB560CF-D843-4D1F-9781-81F99D3E0EB5}" type="presParOf" srcId="{561FF240-7DB5-4561-867B-397807BDA301}" destId="{158EB331-204D-4259-9D96-0C292DE9FA96}" srcOrd="10" destOrd="0" presId="urn:microsoft.com/office/officeart/2005/8/layout/cycle8"/>
    <dgm:cxn modelId="{286A29B0-CC0B-44A3-B1CB-CFF8F117409A}" type="presParOf" srcId="{561FF240-7DB5-4561-867B-397807BDA301}" destId="{111A586F-5118-4C89-9162-31189F78594B}" srcOrd="11" destOrd="0" presId="urn:microsoft.com/office/officeart/2005/8/layout/cycle8"/>
    <dgm:cxn modelId="{9D867C34-6B0B-4FE0-A071-2A6258068A38}" type="presParOf" srcId="{561FF240-7DB5-4561-867B-397807BDA301}" destId="{03595E28-54DE-4D19-94F4-156ADE1452F5}" srcOrd="12" destOrd="0" presId="urn:microsoft.com/office/officeart/2005/8/layout/cycle8"/>
    <dgm:cxn modelId="{9F8EB838-2D9D-4E0C-BCA3-ADFFA017427D}" type="presParOf" srcId="{561FF240-7DB5-4561-867B-397807BDA301}" destId="{84C9968E-AAF7-4B0D-8E22-73640992547A}" srcOrd="13" destOrd="0" presId="urn:microsoft.com/office/officeart/2005/8/layout/cycle8"/>
    <dgm:cxn modelId="{40B778D7-D4FC-427D-893E-C334D4E20487}" type="presParOf" srcId="{561FF240-7DB5-4561-867B-397807BDA301}" destId="{78A04C40-D00D-47E5-9EC8-4D7BBB987282}" srcOrd="14" destOrd="0" presId="urn:microsoft.com/office/officeart/2005/8/layout/cycle8"/>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81B3FA-2BA5-4EEF-8B88-B368A6EC1261}" type="doc">
      <dgm:prSet loTypeId="urn:microsoft.com/office/officeart/2009/layout/CircleArrowProcess" loCatId="cycle" qsTypeId="urn:microsoft.com/office/officeart/2005/8/quickstyle/simple1#3" qsCatId="simple" csTypeId="urn:microsoft.com/office/officeart/2005/8/colors/accent1_2#3" csCatId="accent1" phldr="1"/>
      <dgm:spPr/>
      <dgm:t>
        <a:bodyPr/>
        <a:lstStyle/>
        <a:p>
          <a:endParaRPr lang="cs-CZ"/>
        </a:p>
      </dgm:t>
    </dgm:pt>
    <dgm:pt modelId="{7E17E3E8-5379-4ACD-B6BB-CFAE4A992D0C}">
      <dgm:prSet phldrT="[Text]" custT="1"/>
      <dgm:spPr/>
      <dgm:t>
        <a:bodyPr/>
        <a:lstStyle/>
        <a:p>
          <a:r>
            <a:rPr lang="cs-CZ" sz="2000" b="1" dirty="0" err="1" smtClean="0">
              <a:solidFill>
                <a:schemeClr val="tx2">
                  <a:lumMod val="75000"/>
                </a:schemeClr>
              </a:solidFill>
            </a:rPr>
            <a:t>Transparency</a:t>
          </a:r>
          <a:r>
            <a:rPr lang="cs-CZ" sz="2000" b="1" dirty="0" smtClean="0">
              <a:solidFill>
                <a:schemeClr val="tx2">
                  <a:lumMod val="75000"/>
                </a:schemeClr>
              </a:solidFill>
            </a:rPr>
            <a:t>	</a:t>
          </a:r>
          <a:endParaRPr lang="cs-CZ" sz="2000" b="1" dirty="0">
            <a:solidFill>
              <a:schemeClr val="tx2">
                <a:lumMod val="75000"/>
              </a:schemeClr>
            </a:solidFill>
          </a:endParaRPr>
        </a:p>
      </dgm:t>
    </dgm:pt>
    <dgm:pt modelId="{46D6CEA8-6345-44DA-96F2-2EF93E0EE0E6}" type="parTrans" cxnId="{D217346E-8E9A-41C7-BEDD-9694718B7EE8}">
      <dgm:prSet/>
      <dgm:spPr/>
      <dgm:t>
        <a:bodyPr/>
        <a:lstStyle/>
        <a:p>
          <a:endParaRPr lang="cs-CZ"/>
        </a:p>
      </dgm:t>
    </dgm:pt>
    <dgm:pt modelId="{6E6E2099-9D60-46E5-9384-F8FE936178FE}" type="sibTrans" cxnId="{D217346E-8E9A-41C7-BEDD-9694718B7EE8}">
      <dgm:prSet/>
      <dgm:spPr/>
      <dgm:t>
        <a:bodyPr/>
        <a:lstStyle/>
        <a:p>
          <a:endParaRPr lang="cs-CZ"/>
        </a:p>
      </dgm:t>
    </dgm:pt>
    <dgm:pt modelId="{6570A968-DC20-4B1B-A39A-0D43A1AB07CF}">
      <dgm:prSet phldrT="[Text]"/>
      <dgm:spPr/>
      <dgm:t>
        <a:bodyPr/>
        <a:lstStyle/>
        <a:p>
          <a:r>
            <a:rPr lang="cs-CZ" b="1" dirty="0" smtClean="0">
              <a:solidFill>
                <a:schemeClr val="tx2">
                  <a:lumMod val="75000"/>
                </a:schemeClr>
              </a:solidFill>
            </a:rPr>
            <a:t>Fair Tax </a:t>
          </a:r>
          <a:r>
            <a:rPr lang="cs-CZ" b="1" dirty="0" err="1" smtClean="0">
              <a:solidFill>
                <a:schemeClr val="tx2">
                  <a:lumMod val="75000"/>
                </a:schemeClr>
              </a:solidFill>
            </a:rPr>
            <a:t>Competition</a:t>
          </a:r>
          <a:endParaRPr lang="cs-CZ" b="1" dirty="0">
            <a:solidFill>
              <a:schemeClr val="tx2">
                <a:lumMod val="75000"/>
              </a:schemeClr>
            </a:solidFill>
          </a:endParaRPr>
        </a:p>
      </dgm:t>
    </dgm:pt>
    <dgm:pt modelId="{51C3D690-B17B-4A4A-B45A-89338734954E}" type="parTrans" cxnId="{94064967-40A8-48F6-8F4E-EC735568711F}">
      <dgm:prSet/>
      <dgm:spPr/>
      <dgm:t>
        <a:bodyPr/>
        <a:lstStyle/>
        <a:p>
          <a:endParaRPr lang="cs-CZ"/>
        </a:p>
      </dgm:t>
    </dgm:pt>
    <dgm:pt modelId="{6C019B3D-53A5-41D9-AC83-FA4190C5B002}" type="sibTrans" cxnId="{94064967-40A8-48F6-8F4E-EC735568711F}">
      <dgm:prSet/>
      <dgm:spPr/>
      <dgm:t>
        <a:bodyPr/>
        <a:lstStyle/>
        <a:p>
          <a:endParaRPr lang="cs-CZ"/>
        </a:p>
      </dgm:t>
    </dgm:pt>
    <dgm:pt modelId="{C41099BA-DBB7-47CF-BEDD-7EF3E7180E08}">
      <dgm:prSet phldrT="[Text]" custT="1"/>
      <dgm:spPr/>
      <dgm:t>
        <a:bodyPr/>
        <a:lstStyle/>
        <a:p>
          <a:r>
            <a:rPr lang="cs-CZ" sz="2000" b="1" dirty="0" smtClean="0">
              <a:solidFill>
                <a:schemeClr val="tx2">
                  <a:lumMod val="75000"/>
                </a:schemeClr>
              </a:solidFill>
            </a:rPr>
            <a:t>Exchange </a:t>
          </a:r>
          <a:r>
            <a:rPr lang="cs-CZ" sz="2000" b="1" dirty="0" err="1" smtClean="0">
              <a:solidFill>
                <a:schemeClr val="tx2">
                  <a:lumMod val="75000"/>
                </a:schemeClr>
              </a:solidFill>
            </a:rPr>
            <a:t>of</a:t>
          </a:r>
          <a:r>
            <a:rPr lang="cs-CZ" sz="2000" b="1" dirty="0" smtClean="0">
              <a:solidFill>
                <a:schemeClr val="tx2">
                  <a:lumMod val="75000"/>
                </a:schemeClr>
              </a:solidFill>
            </a:rPr>
            <a:t> </a:t>
          </a:r>
          <a:r>
            <a:rPr lang="cs-CZ" sz="2000" b="1" dirty="0" err="1" smtClean="0">
              <a:solidFill>
                <a:schemeClr val="tx2">
                  <a:lumMod val="75000"/>
                </a:schemeClr>
              </a:solidFill>
            </a:rPr>
            <a:t>information</a:t>
          </a:r>
          <a:endParaRPr lang="cs-CZ" sz="2000" b="1" dirty="0">
            <a:solidFill>
              <a:schemeClr val="tx2">
                <a:lumMod val="75000"/>
              </a:schemeClr>
            </a:solidFill>
          </a:endParaRPr>
        </a:p>
      </dgm:t>
    </dgm:pt>
    <dgm:pt modelId="{37842BDE-CE7F-4778-9A43-08AC8DFF895D}" type="parTrans" cxnId="{D4417B65-024B-4718-B8F2-739BF2CB2944}">
      <dgm:prSet/>
      <dgm:spPr/>
      <dgm:t>
        <a:bodyPr/>
        <a:lstStyle/>
        <a:p>
          <a:endParaRPr lang="cs-CZ"/>
        </a:p>
      </dgm:t>
    </dgm:pt>
    <dgm:pt modelId="{3A6CDEB3-3806-4F38-924E-A7A44AB8EB2D}" type="sibTrans" cxnId="{D4417B65-024B-4718-B8F2-739BF2CB2944}">
      <dgm:prSet/>
      <dgm:spPr/>
      <dgm:t>
        <a:bodyPr/>
        <a:lstStyle/>
        <a:p>
          <a:endParaRPr lang="cs-CZ"/>
        </a:p>
      </dgm:t>
    </dgm:pt>
    <dgm:pt modelId="{9D37ED14-2D9C-43B6-AD0C-3AF228D76CA9}" type="pres">
      <dgm:prSet presAssocID="{2681B3FA-2BA5-4EEF-8B88-B368A6EC1261}" presName="Name0" presStyleCnt="0">
        <dgm:presLayoutVars>
          <dgm:chMax val="7"/>
          <dgm:chPref val="7"/>
          <dgm:dir/>
          <dgm:animLvl val="lvl"/>
        </dgm:presLayoutVars>
      </dgm:prSet>
      <dgm:spPr/>
      <dgm:t>
        <a:bodyPr/>
        <a:lstStyle/>
        <a:p>
          <a:endParaRPr lang="cs-CZ"/>
        </a:p>
      </dgm:t>
    </dgm:pt>
    <dgm:pt modelId="{0C4CAC02-4AE0-4AEF-BB1E-65512F73EE36}" type="pres">
      <dgm:prSet presAssocID="{7E17E3E8-5379-4ACD-B6BB-CFAE4A992D0C}" presName="Accent1" presStyleCnt="0"/>
      <dgm:spPr/>
    </dgm:pt>
    <dgm:pt modelId="{79A9C135-553F-4E4D-B8CA-8E0648AEE367}" type="pres">
      <dgm:prSet presAssocID="{7E17E3E8-5379-4ACD-B6BB-CFAE4A992D0C}" presName="Accent" presStyleLbl="node1" presStyleIdx="0" presStyleCnt="3"/>
      <dgm:spPr/>
    </dgm:pt>
    <dgm:pt modelId="{3D6E8F69-9830-4767-AB95-AE08C7BD69FF}" type="pres">
      <dgm:prSet presAssocID="{7E17E3E8-5379-4ACD-B6BB-CFAE4A992D0C}" presName="Parent1" presStyleLbl="revTx" presStyleIdx="0" presStyleCnt="3" custScaleX="156385" custScaleY="76413" custLinFactNeighborX="9269" custLinFactNeighborY="-2068">
        <dgm:presLayoutVars>
          <dgm:chMax val="1"/>
          <dgm:chPref val="1"/>
          <dgm:bulletEnabled val="1"/>
        </dgm:presLayoutVars>
      </dgm:prSet>
      <dgm:spPr/>
      <dgm:t>
        <a:bodyPr/>
        <a:lstStyle/>
        <a:p>
          <a:endParaRPr lang="cs-CZ"/>
        </a:p>
      </dgm:t>
    </dgm:pt>
    <dgm:pt modelId="{DC9F632E-6E42-4372-8052-67614E4EEB76}" type="pres">
      <dgm:prSet presAssocID="{6570A968-DC20-4B1B-A39A-0D43A1AB07CF}" presName="Accent2" presStyleCnt="0"/>
      <dgm:spPr/>
    </dgm:pt>
    <dgm:pt modelId="{A3FB250B-7CF9-41B8-9D38-97A705EA5E3B}" type="pres">
      <dgm:prSet presAssocID="{6570A968-DC20-4B1B-A39A-0D43A1AB07CF}" presName="Accent" presStyleLbl="node1" presStyleIdx="1" presStyleCnt="3"/>
      <dgm:spPr/>
    </dgm:pt>
    <dgm:pt modelId="{8A514910-C714-4922-BB2F-2954B50A4BB8}" type="pres">
      <dgm:prSet presAssocID="{6570A968-DC20-4B1B-A39A-0D43A1AB07CF}" presName="Parent2" presStyleLbl="revTx" presStyleIdx="1" presStyleCnt="3">
        <dgm:presLayoutVars>
          <dgm:chMax val="1"/>
          <dgm:chPref val="1"/>
          <dgm:bulletEnabled val="1"/>
        </dgm:presLayoutVars>
      </dgm:prSet>
      <dgm:spPr/>
      <dgm:t>
        <a:bodyPr/>
        <a:lstStyle/>
        <a:p>
          <a:endParaRPr lang="cs-CZ"/>
        </a:p>
      </dgm:t>
    </dgm:pt>
    <dgm:pt modelId="{C03FB8FF-F8CD-437F-B839-13773D16448F}" type="pres">
      <dgm:prSet presAssocID="{C41099BA-DBB7-47CF-BEDD-7EF3E7180E08}" presName="Accent3" presStyleCnt="0"/>
      <dgm:spPr/>
    </dgm:pt>
    <dgm:pt modelId="{13E2D9FD-4398-4669-9F0A-ACA241073A62}" type="pres">
      <dgm:prSet presAssocID="{C41099BA-DBB7-47CF-BEDD-7EF3E7180E08}" presName="Accent" presStyleLbl="node1" presStyleIdx="2" presStyleCnt="3"/>
      <dgm:spPr/>
    </dgm:pt>
    <dgm:pt modelId="{50706328-9D14-4CB7-8E7E-935D5D743C7D}" type="pres">
      <dgm:prSet presAssocID="{C41099BA-DBB7-47CF-BEDD-7EF3E7180E08}" presName="Parent3" presStyleLbl="revTx" presStyleIdx="2" presStyleCnt="3">
        <dgm:presLayoutVars>
          <dgm:chMax val="1"/>
          <dgm:chPref val="1"/>
          <dgm:bulletEnabled val="1"/>
        </dgm:presLayoutVars>
      </dgm:prSet>
      <dgm:spPr/>
      <dgm:t>
        <a:bodyPr/>
        <a:lstStyle/>
        <a:p>
          <a:endParaRPr lang="cs-CZ"/>
        </a:p>
      </dgm:t>
    </dgm:pt>
  </dgm:ptLst>
  <dgm:cxnLst>
    <dgm:cxn modelId="{D217346E-8E9A-41C7-BEDD-9694718B7EE8}" srcId="{2681B3FA-2BA5-4EEF-8B88-B368A6EC1261}" destId="{7E17E3E8-5379-4ACD-B6BB-CFAE4A992D0C}" srcOrd="0" destOrd="0" parTransId="{46D6CEA8-6345-44DA-96F2-2EF93E0EE0E6}" sibTransId="{6E6E2099-9D60-46E5-9384-F8FE936178FE}"/>
    <dgm:cxn modelId="{94064967-40A8-48F6-8F4E-EC735568711F}" srcId="{2681B3FA-2BA5-4EEF-8B88-B368A6EC1261}" destId="{6570A968-DC20-4B1B-A39A-0D43A1AB07CF}" srcOrd="1" destOrd="0" parTransId="{51C3D690-B17B-4A4A-B45A-89338734954E}" sibTransId="{6C019B3D-53A5-41D9-AC83-FA4190C5B002}"/>
    <dgm:cxn modelId="{7B52A3C2-9D4A-4F01-B944-352A78445CF6}" type="presOf" srcId="{7E17E3E8-5379-4ACD-B6BB-CFAE4A992D0C}" destId="{3D6E8F69-9830-4767-AB95-AE08C7BD69FF}" srcOrd="0" destOrd="0" presId="urn:microsoft.com/office/officeart/2009/layout/CircleArrowProcess"/>
    <dgm:cxn modelId="{F7B775C3-B5C0-4604-800B-87EC97D6B514}" type="presOf" srcId="{2681B3FA-2BA5-4EEF-8B88-B368A6EC1261}" destId="{9D37ED14-2D9C-43B6-AD0C-3AF228D76CA9}" srcOrd="0" destOrd="0" presId="urn:microsoft.com/office/officeart/2009/layout/CircleArrowProcess"/>
    <dgm:cxn modelId="{F9D03908-66FE-4ECC-BDDD-88D998E1AF92}" type="presOf" srcId="{C41099BA-DBB7-47CF-BEDD-7EF3E7180E08}" destId="{50706328-9D14-4CB7-8E7E-935D5D743C7D}" srcOrd="0" destOrd="0" presId="urn:microsoft.com/office/officeart/2009/layout/CircleArrowProcess"/>
    <dgm:cxn modelId="{D4417B65-024B-4718-B8F2-739BF2CB2944}" srcId="{2681B3FA-2BA5-4EEF-8B88-B368A6EC1261}" destId="{C41099BA-DBB7-47CF-BEDD-7EF3E7180E08}" srcOrd="2" destOrd="0" parTransId="{37842BDE-CE7F-4778-9A43-08AC8DFF895D}" sibTransId="{3A6CDEB3-3806-4F38-924E-A7A44AB8EB2D}"/>
    <dgm:cxn modelId="{738E46A5-CC38-4D16-B8A7-506EF40BF47C}" type="presOf" srcId="{6570A968-DC20-4B1B-A39A-0D43A1AB07CF}" destId="{8A514910-C714-4922-BB2F-2954B50A4BB8}" srcOrd="0" destOrd="0" presId="urn:microsoft.com/office/officeart/2009/layout/CircleArrowProcess"/>
    <dgm:cxn modelId="{01F6D020-EA4E-40FD-9D37-A32E9D7FBBAC}" type="presParOf" srcId="{9D37ED14-2D9C-43B6-AD0C-3AF228D76CA9}" destId="{0C4CAC02-4AE0-4AEF-BB1E-65512F73EE36}" srcOrd="0" destOrd="0" presId="urn:microsoft.com/office/officeart/2009/layout/CircleArrowProcess"/>
    <dgm:cxn modelId="{F1F1DAF6-508A-47C9-B172-505612DD42C0}" type="presParOf" srcId="{0C4CAC02-4AE0-4AEF-BB1E-65512F73EE36}" destId="{79A9C135-553F-4E4D-B8CA-8E0648AEE367}" srcOrd="0" destOrd="0" presId="urn:microsoft.com/office/officeart/2009/layout/CircleArrowProcess"/>
    <dgm:cxn modelId="{4A2A3E9D-68F1-4CA1-AFD2-5FDBFAA6DD4D}" type="presParOf" srcId="{9D37ED14-2D9C-43B6-AD0C-3AF228D76CA9}" destId="{3D6E8F69-9830-4767-AB95-AE08C7BD69FF}" srcOrd="1" destOrd="0" presId="urn:microsoft.com/office/officeart/2009/layout/CircleArrowProcess"/>
    <dgm:cxn modelId="{66E02DDD-1E3B-4CB9-AF2B-F75DABA88465}" type="presParOf" srcId="{9D37ED14-2D9C-43B6-AD0C-3AF228D76CA9}" destId="{DC9F632E-6E42-4372-8052-67614E4EEB76}" srcOrd="2" destOrd="0" presId="urn:microsoft.com/office/officeart/2009/layout/CircleArrowProcess"/>
    <dgm:cxn modelId="{B85A27FA-BDB0-4A86-9A5F-DFFF03E358FC}" type="presParOf" srcId="{DC9F632E-6E42-4372-8052-67614E4EEB76}" destId="{A3FB250B-7CF9-41B8-9D38-97A705EA5E3B}" srcOrd="0" destOrd="0" presId="urn:microsoft.com/office/officeart/2009/layout/CircleArrowProcess"/>
    <dgm:cxn modelId="{2E127415-06C8-44F9-A7B4-6CC389E6A6FC}" type="presParOf" srcId="{9D37ED14-2D9C-43B6-AD0C-3AF228D76CA9}" destId="{8A514910-C714-4922-BB2F-2954B50A4BB8}" srcOrd="3" destOrd="0" presId="urn:microsoft.com/office/officeart/2009/layout/CircleArrowProcess"/>
    <dgm:cxn modelId="{70FD1651-5CD1-4DBB-8E67-3E9445CFDAE8}" type="presParOf" srcId="{9D37ED14-2D9C-43B6-AD0C-3AF228D76CA9}" destId="{C03FB8FF-F8CD-437F-B839-13773D16448F}" srcOrd="4" destOrd="0" presId="urn:microsoft.com/office/officeart/2009/layout/CircleArrowProcess"/>
    <dgm:cxn modelId="{9EFC8107-D8DD-4F54-ADE1-D2364D0ADBD9}" type="presParOf" srcId="{C03FB8FF-F8CD-437F-B839-13773D16448F}" destId="{13E2D9FD-4398-4669-9F0A-ACA241073A62}" srcOrd="0" destOrd="0" presId="urn:microsoft.com/office/officeart/2009/layout/CircleArrowProcess"/>
    <dgm:cxn modelId="{305B8001-521E-4312-999D-B208F6BEF92D}" type="presParOf" srcId="{9D37ED14-2D9C-43B6-AD0C-3AF228D76CA9}" destId="{50706328-9D14-4CB7-8E7E-935D5D743C7D}" srcOrd="5" destOrd="0" presId="urn:microsoft.com/office/officeart/2009/layout/CircleArrowProcess"/>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AA35FFD-B6DC-4FA1-B324-91F265F1971C}" type="doc">
      <dgm:prSet loTypeId="urn:microsoft.com/office/officeart/2009/3/layout/StepUpProcess" loCatId="process" qsTypeId="urn:microsoft.com/office/officeart/2005/8/quickstyle/simple1#4" qsCatId="simple" csTypeId="urn:microsoft.com/office/officeart/2005/8/colors/accent1_2#4" csCatId="accent1" phldr="1"/>
      <dgm:spPr/>
      <dgm:t>
        <a:bodyPr/>
        <a:lstStyle/>
        <a:p>
          <a:endParaRPr lang="cs-CZ"/>
        </a:p>
      </dgm:t>
    </dgm:pt>
    <dgm:pt modelId="{48261E96-768C-48AB-8EDA-71CB64C1424E}">
      <dgm:prSet phldrT="[Text]" custT="1"/>
      <dgm:spPr/>
      <dgm:t>
        <a:bodyPr/>
        <a:lstStyle/>
        <a:p>
          <a:r>
            <a:rPr lang="cs-CZ" sz="1600" b="1" dirty="0" err="1" smtClean="0"/>
            <a:t>Action</a:t>
          </a:r>
          <a:r>
            <a:rPr lang="cs-CZ" sz="1600" b="1" dirty="0" smtClean="0"/>
            <a:t> 1 </a:t>
          </a:r>
          <a:r>
            <a:rPr lang="cs-CZ" sz="1600" dirty="0" smtClean="0"/>
            <a:t>– </a:t>
          </a:r>
          <a:r>
            <a:rPr lang="cs-CZ" sz="1600" dirty="0" err="1" smtClean="0"/>
            <a:t>Address</a:t>
          </a:r>
          <a:r>
            <a:rPr lang="cs-CZ" sz="1600" dirty="0" smtClean="0"/>
            <a:t> </a:t>
          </a:r>
          <a:r>
            <a:rPr lang="cs-CZ" sz="1600" dirty="0" err="1" smtClean="0"/>
            <a:t>the</a:t>
          </a:r>
          <a:r>
            <a:rPr lang="cs-CZ" sz="1600" dirty="0" smtClean="0"/>
            <a:t> Tax </a:t>
          </a:r>
          <a:r>
            <a:rPr lang="cs-CZ" sz="1600" dirty="0" err="1" smtClean="0"/>
            <a:t>Challenges</a:t>
          </a:r>
          <a:r>
            <a:rPr lang="cs-CZ" sz="1600" dirty="0" smtClean="0"/>
            <a:t> </a:t>
          </a:r>
          <a:r>
            <a:rPr lang="cs-CZ" sz="1600" dirty="0" err="1" smtClean="0"/>
            <a:t>of</a:t>
          </a:r>
          <a:r>
            <a:rPr lang="cs-CZ" sz="1600" dirty="0" smtClean="0"/>
            <a:t> </a:t>
          </a:r>
          <a:r>
            <a:rPr lang="cs-CZ" sz="1600" dirty="0" err="1" smtClean="0"/>
            <a:t>the</a:t>
          </a:r>
          <a:r>
            <a:rPr lang="cs-CZ" sz="1600" dirty="0" smtClean="0"/>
            <a:t> Digital </a:t>
          </a:r>
          <a:r>
            <a:rPr lang="cs-CZ" sz="1600" dirty="0" err="1" smtClean="0"/>
            <a:t>Economy</a:t>
          </a:r>
          <a:endParaRPr lang="cs-CZ" sz="1600" dirty="0"/>
        </a:p>
      </dgm:t>
    </dgm:pt>
    <dgm:pt modelId="{382FA66D-BD5C-4435-8D92-4BB295F45B20}" type="parTrans" cxnId="{CD4CAC55-0C23-44B5-A304-BB35D0E28ABA}">
      <dgm:prSet/>
      <dgm:spPr/>
      <dgm:t>
        <a:bodyPr/>
        <a:lstStyle/>
        <a:p>
          <a:endParaRPr lang="cs-CZ"/>
        </a:p>
      </dgm:t>
    </dgm:pt>
    <dgm:pt modelId="{F43F5567-3133-4EFE-A721-B6B01F32DB02}" type="sibTrans" cxnId="{CD4CAC55-0C23-44B5-A304-BB35D0E28ABA}">
      <dgm:prSet/>
      <dgm:spPr/>
      <dgm:t>
        <a:bodyPr/>
        <a:lstStyle/>
        <a:p>
          <a:endParaRPr lang="cs-CZ"/>
        </a:p>
      </dgm:t>
    </dgm:pt>
    <dgm:pt modelId="{19AF7748-88F0-423F-94C2-B77DA8F373B8}">
      <dgm:prSet phldrT="[Text]" custT="1"/>
      <dgm:spPr/>
      <dgm:t>
        <a:bodyPr/>
        <a:lstStyle/>
        <a:p>
          <a:r>
            <a:rPr lang="cs-CZ" sz="1600" b="1" dirty="0" err="1" smtClean="0"/>
            <a:t>Action</a:t>
          </a:r>
          <a:r>
            <a:rPr lang="cs-CZ" sz="1600" b="1" dirty="0" smtClean="0"/>
            <a:t> 2</a:t>
          </a:r>
          <a:r>
            <a:rPr lang="cs-CZ" sz="1600" dirty="0" smtClean="0"/>
            <a:t> – </a:t>
          </a:r>
          <a:r>
            <a:rPr lang="cs-CZ" sz="1600" b="1" dirty="0" err="1" smtClean="0">
              <a:ln>
                <a:noFill/>
              </a:ln>
              <a:solidFill>
                <a:schemeClr val="tx2">
                  <a:lumMod val="75000"/>
                </a:schemeClr>
              </a:solidFill>
            </a:rPr>
            <a:t>Neutralise</a:t>
          </a:r>
          <a:r>
            <a:rPr lang="cs-CZ" sz="1600" b="1" dirty="0" smtClean="0">
              <a:ln>
                <a:noFill/>
              </a:ln>
              <a:solidFill>
                <a:schemeClr val="tx2">
                  <a:lumMod val="75000"/>
                </a:schemeClr>
              </a:solidFill>
            </a:rPr>
            <a:t> </a:t>
          </a:r>
          <a:r>
            <a:rPr lang="cs-CZ" sz="1600" b="1" dirty="0" err="1" smtClean="0">
              <a:ln>
                <a:noFill/>
              </a:ln>
              <a:solidFill>
                <a:schemeClr val="tx2">
                  <a:lumMod val="75000"/>
                </a:schemeClr>
              </a:solidFill>
            </a:rPr>
            <a:t>the</a:t>
          </a:r>
          <a:r>
            <a:rPr lang="cs-CZ" sz="1600" b="1" dirty="0" smtClean="0">
              <a:ln>
                <a:noFill/>
              </a:ln>
              <a:solidFill>
                <a:schemeClr val="tx2">
                  <a:lumMod val="75000"/>
                </a:schemeClr>
              </a:solidFill>
            </a:rPr>
            <a:t> </a:t>
          </a:r>
          <a:r>
            <a:rPr lang="cs-CZ" sz="1600" b="1" dirty="0" err="1" smtClean="0">
              <a:ln>
                <a:noFill/>
              </a:ln>
              <a:solidFill>
                <a:schemeClr val="tx2">
                  <a:lumMod val="75000"/>
                </a:schemeClr>
              </a:solidFill>
            </a:rPr>
            <a:t>Effects</a:t>
          </a:r>
          <a:r>
            <a:rPr lang="cs-CZ" sz="1600" b="1" dirty="0" smtClean="0">
              <a:ln>
                <a:noFill/>
              </a:ln>
              <a:solidFill>
                <a:schemeClr val="tx2">
                  <a:lumMod val="75000"/>
                </a:schemeClr>
              </a:solidFill>
            </a:rPr>
            <a:t> </a:t>
          </a:r>
          <a:r>
            <a:rPr lang="cs-CZ" sz="1600" b="1" dirty="0" err="1" smtClean="0">
              <a:ln>
                <a:noFill/>
              </a:ln>
              <a:solidFill>
                <a:schemeClr val="tx2">
                  <a:lumMod val="75000"/>
                </a:schemeClr>
              </a:solidFill>
            </a:rPr>
            <a:t>of</a:t>
          </a:r>
          <a:r>
            <a:rPr lang="cs-CZ" sz="1600" b="1" dirty="0" smtClean="0">
              <a:ln>
                <a:noFill/>
              </a:ln>
              <a:solidFill>
                <a:schemeClr val="tx2">
                  <a:lumMod val="75000"/>
                </a:schemeClr>
              </a:solidFill>
            </a:rPr>
            <a:t> Hybrid </a:t>
          </a:r>
          <a:r>
            <a:rPr lang="cs-CZ" sz="1600" b="1" dirty="0" err="1" smtClean="0">
              <a:ln>
                <a:noFill/>
              </a:ln>
              <a:solidFill>
                <a:schemeClr val="tx2">
                  <a:lumMod val="75000"/>
                </a:schemeClr>
              </a:solidFill>
            </a:rPr>
            <a:t>Mismatch</a:t>
          </a:r>
          <a:r>
            <a:rPr lang="cs-CZ" sz="1600" b="1" dirty="0" smtClean="0">
              <a:ln>
                <a:noFill/>
              </a:ln>
              <a:solidFill>
                <a:schemeClr val="tx2">
                  <a:lumMod val="75000"/>
                </a:schemeClr>
              </a:solidFill>
            </a:rPr>
            <a:t> </a:t>
          </a:r>
          <a:r>
            <a:rPr lang="cs-CZ" sz="1600" b="1" dirty="0" err="1" smtClean="0">
              <a:ln>
                <a:noFill/>
              </a:ln>
              <a:solidFill>
                <a:schemeClr val="tx2">
                  <a:lumMod val="75000"/>
                </a:schemeClr>
              </a:solidFill>
            </a:rPr>
            <a:t>Arrangements</a:t>
          </a:r>
          <a:endParaRPr lang="cs-CZ" sz="1600" b="1" dirty="0">
            <a:ln>
              <a:noFill/>
            </a:ln>
            <a:solidFill>
              <a:schemeClr val="tx2">
                <a:lumMod val="75000"/>
              </a:schemeClr>
            </a:solidFill>
          </a:endParaRPr>
        </a:p>
      </dgm:t>
    </dgm:pt>
    <dgm:pt modelId="{B3B3C527-993F-44BA-8016-62F3737F403E}" type="parTrans" cxnId="{8554848D-6639-4612-97DA-10F9C5774C26}">
      <dgm:prSet/>
      <dgm:spPr/>
      <dgm:t>
        <a:bodyPr/>
        <a:lstStyle/>
        <a:p>
          <a:endParaRPr lang="cs-CZ"/>
        </a:p>
      </dgm:t>
    </dgm:pt>
    <dgm:pt modelId="{CC81BF8B-E2AE-4843-844A-8EEFD7F94109}" type="sibTrans" cxnId="{8554848D-6639-4612-97DA-10F9C5774C26}">
      <dgm:prSet/>
      <dgm:spPr/>
      <dgm:t>
        <a:bodyPr/>
        <a:lstStyle/>
        <a:p>
          <a:endParaRPr lang="cs-CZ"/>
        </a:p>
      </dgm:t>
    </dgm:pt>
    <dgm:pt modelId="{66555F58-4C7C-4757-9C66-B29AA93BF64F}">
      <dgm:prSet phldrT="[Text]" custT="1"/>
      <dgm:spPr/>
      <dgm:t>
        <a:bodyPr/>
        <a:lstStyle/>
        <a:p>
          <a:r>
            <a:rPr lang="cs-CZ" sz="1600" b="1" dirty="0" err="1" smtClean="0"/>
            <a:t>Action</a:t>
          </a:r>
          <a:r>
            <a:rPr lang="cs-CZ" sz="1600" b="1" dirty="0" smtClean="0"/>
            <a:t> 3</a:t>
          </a:r>
          <a:r>
            <a:rPr lang="cs-CZ" sz="1600" dirty="0" smtClean="0"/>
            <a:t> – </a:t>
          </a:r>
          <a:r>
            <a:rPr lang="cs-CZ" sz="1600" b="1" dirty="0" err="1" smtClean="0">
              <a:ln>
                <a:noFill/>
              </a:ln>
              <a:solidFill>
                <a:schemeClr val="tx2">
                  <a:lumMod val="75000"/>
                </a:schemeClr>
              </a:solidFill>
            </a:rPr>
            <a:t>Strenghten</a:t>
          </a:r>
          <a:r>
            <a:rPr lang="cs-CZ" sz="1600" b="1" dirty="0" smtClean="0">
              <a:ln>
                <a:noFill/>
              </a:ln>
              <a:solidFill>
                <a:schemeClr val="tx2">
                  <a:lumMod val="75000"/>
                </a:schemeClr>
              </a:solidFill>
            </a:rPr>
            <a:t> CFC </a:t>
          </a:r>
          <a:r>
            <a:rPr lang="cs-CZ" sz="1600" b="1" dirty="0" err="1" smtClean="0">
              <a:ln>
                <a:noFill/>
              </a:ln>
              <a:solidFill>
                <a:schemeClr val="tx2">
                  <a:lumMod val="75000"/>
                </a:schemeClr>
              </a:solidFill>
            </a:rPr>
            <a:t>Rules</a:t>
          </a:r>
          <a:endParaRPr lang="cs-CZ" sz="1600" b="1" dirty="0">
            <a:ln>
              <a:noFill/>
            </a:ln>
            <a:solidFill>
              <a:schemeClr val="tx2">
                <a:lumMod val="75000"/>
              </a:schemeClr>
            </a:solidFill>
          </a:endParaRPr>
        </a:p>
      </dgm:t>
    </dgm:pt>
    <dgm:pt modelId="{E2070CD5-45DB-4329-B8B3-2F0E4ED9CBB4}" type="parTrans" cxnId="{B0276678-6A2C-4E9B-B7D7-F292DAF1BB22}">
      <dgm:prSet/>
      <dgm:spPr/>
      <dgm:t>
        <a:bodyPr/>
        <a:lstStyle/>
        <a:p>
          <a:endParaRPr lang="cs-CZ"/>
        </a:p>
      </dgm:t>
    </dgm:pt>
    <dgm:pt modelId="{7FA1AB8E-3692-4FE8-9BA6-0C4C43343840}" type="sibTrans" cxnId="{B0276678-6A2C-4E9B-B7D7-F292DAF1BB22}">
      <dgm:prSet/>
      <dgm:spPr/>
      <dgm:t>
        <a:bodyPr/>
        <a:lstStyle/>
        <a:p>
          <a:endParaRPr lang="cs-CZ"/>
        </a:p>
      </dgm:t>
    </dgm:pt>
    <dgm:pt modelId="{B6803215-86CC-4837-98BA-CFCA0A6B77AB}">
      <dgm:prSet custT="1"/>
      <dgm:spPr/>
      <dgm:t>
        <a:bodyPr/>
        <a:lstStyle/>
        <a:p>
          <a:r>
            <a:rPr lang="cs-CZ" sz="1600" b="1" dirty="0" err="1" smtClean="0"/>
            <a:t>Action</a:t>
          </a:r>
          <a:r>
            <a:rPr lang="cs-CZ" sz="1600" b="1" dirty="0" smtClean="0"/>
            <a:t> 4</a:t>
          </a:r>
          <a:r>
            <a:rPr lang="cs-CZ" sz="1600" dirty="0" smtClean="0"/>
            <a:t> – </a:t>
          </a:r>
          <a:r>
            <a:rPr lang="cs-CZ" sz="1600" b="1" dirty="0" smtClean="0">
              <a:ln>
                <a:noFill/>
              </a:ln>
              <a:solidFill>
                <a:schemeClr val="tx2">
                  <a:lumMod val="75000"/>
                </a:schemeClr>
              </a:solidFill>
            </a:rPr>
            <a:t>Limit Base </a:t>
          </a:r>
          <a:r>
            <a:rPr lang="cs-CZ" sz="1600" b="1" dirty="0" err="1" smtClean="0">
              <a:ln>
                <a:noFill/>
              </a:ln>
              <a:solidFill>
                <a:schemeClr val="tx2">
                  <a:lumMod val="75000"/>
                </a:schemeClr>
              </a:solidFill>
            </a:rPr>
            <a:t>Erosion</a:t>
          </a:r>
          <a:r>
            <a:rPr lang="cs-CZ" sz="1600" b="1" dirty="0" smtClean="0">
              <a:ln>
                <a:noFill/>
              </a:ln>
              <a:solidFill>
                <a:schemeClr val="tx2">
                  <a:lumMod val="75000"/>
                </a:schemeClr>
              </a:solidFill>
            </a:rPr>
            <a:t> via </a:t>
          </a:r>
          <a:r>
            <a:rPr lang="cs-CZ" sz="1600" b="1" dirty="0" err="1" smtClean="0">
              <a:ln>
                <a:noFill/>
              </a:ln>
              <a:solidFill>
                <a:schemeClr val="tx2">
                  <a:lumMod val="75000"/>
                </a:schemeClr>
              </a:solidFill>
            </a:rPr>
            <a:t>Interest</a:t>
          </a:r>
          <a:r>
            <a:rPr lang="cs-CZ" sz="1600" b="1" dirty="0" smtClean="0">
              <a:ln>
                <a:noFill/>
              </a:ln>
              <a:solidFill>
                <a:schemeClr val="tx2">
                  <a:lumMod val="75000"/>
                </a:schemeClr>
              </a:solidFill>
            </a:rPr>
            <a:t> </a:t>
          </a:r>
          <a:r>
            <a:rPr lang="cs-CZ" sz="1600" b="1" dirty="0" err="1" smtClean="0">
              <a:ln>
                <a:noFill/>
              </a:ln>
              <a:solidFill>
                <a:schemeClr val="tx2">
                  <a:lumMod val="75000"/>
                </a:schemeClr>
              </a:solidFill>
            </a:rPr>
            <a:t>Deductions</a:t>
          </a:r>
          <a:r>
            <a:rPr lang="cs-CZ" sz="1600" b="1" dirty="0" smtClean="0">
              <a:ln>
                <a:noFill/>
              </a:ln>
              <a:solidFill>
                <a:schemeClr val="tx2">
                  <a:lumMod val="75000"/>
                </a:schemeClr>
              </a:solidFill>
            </a:rPr>
            <a:t> and </a:t>
          </a:r>
          <a:r>
            <a:rPr lang="cs-CZ" sz="1600" b="1" dirty="0" err="1" smtClean="0">
              <a:ln>
                <a:noFill/>
              </a:ln>
              <a:solidFill>
                <a:schemeClr val="tx2">
                  <a:lumMod val="75000"/>
                </a:schemeClr>
              </a:solidFill>
            </a:rPr>
            <a:t>Other</a:t>
          </a:r>
          <a:r>
            <a:rPr lang="cs-CZ" sz="1600" b="1" dirty="0" smtClean="0">
              <a:ln>
                <a:noFill/>
              </a:ln>
              <a:solidFill>
                <a:schemeClr val="tx2">
                  <a:lumMod val="75000"/>
                </a:schemeClr>
              </a:solidFill>
            </a:rPr>
            <a:t> </a:t>
          </a:r>
          <a:r>
            <a:rPr lang="cs-CZ" sz="1600" b="1" dirty="0" err="1" smtClean="0">
              <a:ln>
                <a:noFill/>
              </a:ln>
              <a:solidFill>
                <a:schemeClr val="tx2">
                  <a:lumMod val="75000"/>
                </a:schemeClr>
              </a:solidFill>
            </a:rPr>
            <a:t>Financial</a:t>
          </a:r>
          <a:r>
            <a:rPr lang="cs-CZ" sz="1600" b="1" dirty="0" smtClean="0">
              <a:ln>
                <a:noFill/>
              </a:ln>
              <a:solidFill>
                <a:schemeClr val="tx2">
                  <a:lumMod val="75000"/>
                </a:schemeClr>
              </a:solidFill>
            </a:rPr>
            <a:t> </a:t>
          </a:r>
          <a:r>
            <a:rPr lang="cs-CZ" sz="1600" b="1" dirty="0" err="1" smtClean="0">
              <a:ln>
                <a:noFill/>
              </a:ln>
              <a:solidFill>
                <a:schemeClr val="tx2">
                  <a:lumMod val="75000"/>
                </a:schemeClr>
              </a:solidFill>
            </a:rPr>
            <a:t>Payments</a:t>
          </a:r>
          <a:endParaRPr lang="cs-CZ" sz="1600" b="1" dirty="0">
            <a:ln>
              <a:noFill/>
            </a:ln>
            <a:solidFill>
              <a:schemeClr val="tx2">
                <a:lumMod val="75000"/>
              </a:schemeClr>
            </a:solidFill>
          </a:endParaRPr>
        </a:p>
      </dgm:t>
    </dgm:pt>
    <dgm:pt modelId="{C3B4BC81-139E-4145-9A78-607CDEC5E472}" type="parTrans" cxnId="{82C7F567-B02A-44E6-9FA6-A9CD8E4D39D2}">
      <dgm:prSet/>
      <dgm:spPr/>
      <dgm:t>
        <a:bodyPr/>
        <a:lstStyle/>
        <a:p>
          <a:endParaRPr lang="cs-CZ"/>
        </a:p>
      </dgm:t>
    </dgm:pt>
    <dgm:pt modelId="{2F6C702B-52E5-47A5-9B90-1CD5A8010D21}" type="sibTrans" cxnId="{82C7F567-B02A-44E6-9FA6-A9CD8E4D39D2}">
      <dgm:prSet/>
      <dgm:spPr/>
      <dgm:t>
        <a:bodyPr/>
        <a:lstStyle/>
        <a:p>
          <a:endParaRPr lang="cs-CZ"/>
        </a:p>
      </dgm:t>
    </dgm:pt>
    <dgm:pt modelId="{8A4EC8B2-2379-4E0A-8673-0BF96159A9BF}">
      <dgm:prSet custT="1"/>
      <dgm:spPr/>
      <dgm:t>
        <a:bodyPr/>
        <a:lstStyle/>
        <a:p>
          <a:r>
            <a:rPr lang="cs-CZ" sz="1600" b="1" dirty="0" err="1" smtClean="0"/>
            <a:t>Action</a:t>
          </a:r>
          <a:r>
            <a:rPr lang="cs-CZ" sz="1600" b="1" dirty="0" smtClean="0"/>
            <a:t> 5</a:t>
          </a:r>
          <a:r>
            <a:rPr lang="cs-CZ" sz="1600" dirty="0" smtClean="0"/>
            <a:t> – </a:t>
          </a:r>
          <a:r>
            <a:rPr lang="cs-CZ" sz="1600" dirty="0" err="1" smtClean="0"/>
            <a:t>Counter</a:t>
          </a:r>
          <a:r>
            <a:rPr lang="cs-CZ" sz="1600" dirty="0" smtClean="0"/>
            <a:t> </a:t>
          </a:r>
          <a:r>
            <a:rPr lang="cs-CZ" sz="1600" dirty="0" err="1" smtClean="0"/>
            <a:t>Harmful</a:t>
          </a:r>
          <a:r>
            <a:rPr lang="cs-CZ" sz="1600" dirty="0" smtClean="0"/>
            <a:t> Tax </a:t>
          </a:r>
          <a:r>
            <a:rPr lang="cs-CZ" sz="1600" dirty="0" err="1" smtClean="0"/>
            <a:t>Practices</a:t>
          </a:r>
          <a:r>
            <a:rPr lang="cs-CZ" sz="1600" dirty="0" smtClean="0"/>
            <a:t> More </a:t>
          </a:r>
          <a:r>
            <a:rPr lang="cs-CZ" sz="1600" dirty="0" err="1" smtClean="0"/>
            <a:t>Effectively</a:t>
          </a:r>
          <a:r>
            <a:rPr lang="cs-CZ" sz="1600" dirty="0" smtClean="0"/>
            <a:t>, </a:t>
          </a:r>
          <a:r>
            <a:rPr lang="cs-CZ" sz="1600" dirty="0" err="1" smtClean="0"/>
            <a:t>Taking</a:t>
          </a:r>
          <a:r>
            <a:rPr lang="cs-CZ" sz="1600" dirty="0" smtClean="0"/>
            <a:t> </a:t>
          </a:r>
          <a:r>
            <a:rPr lang="cs-CZ" sz="1600" dirty="0" err="1" smtClean="0"/>
            <a:t>into</a:t>
          </a:r>
          <a:r>
            <a:rPr lang="cs-CZ" sz="1600" dirty="0" smtClean="0"/>
            <a:t> </a:t>
          </a:r>
          <a:r>
            <a:rPr lang="cs-CZ" sz="1600" dirty="0" err="1" smtClean="0"/>
            <a:t>Account</a:t>
          </a:r>
          <a:r>
            <a:rPr lang="cs-CZ" sz="1600" dirty="0" smtClean="0"/>
            <a:t> </a:t>
          </a:r>
          <a:r>
            <a:rPr lang="cs-CZ" sz="1600" dirty="0" err="1" smtClean="0"/>
            <a:t>Transparency</a:t>
          </a:r>
          <a:r>
            <a:rPr lang="cs-CZ" sz="1600" dirty="0" smtClean="0"/>
            <a:t> and Substance</a:t>
          </a:r>
          <a:endParaRPr lang="cs-CZ" sz="1600" dirty="0"/>
        </a:p>
      </dgm:t>
    </dgm:pt>
    <dgm:pt modelId="{E0D7FFBC-7A88-4F5B-9784-EFA7A72D3F57}" type="parTrans" cxnId="{E9BFC6F2-C0A5-4301-A614-BEA4FD929778}">
      <dgm:prSet/>
      <dgm:spPr/>
      <dgm:t>
        <a:bodyPr/>
        <a:lstStyle/>
        <a:p>
          <a:endParaRPr lang="cs-CZ"/>
        </a:p>
      </dgm:t>
    </dgm:pt>
    <dgm:pt modelId="{B1730335-B413-4877-AC2C-0738BCD5BD1F}" type="sibTrans" cxnId="{E9BFC6F2-C0A5-4301-A614-BEA4FD929778}">
      <dgm:prSet/>
      <dgm:spPr/>
      <dgm:t>
        <a:bodyPr/>
        <a:lstStyle/>
        <a:p>
          <a:endParaRPr lang="cs-CZ"/>
        </a:p>
      </dgm:t>
    </dgm:pt>
    <dgm:pt modelId="{713C3B0D-9612-410E-89CB-35B4FEAB8C24}" type="pres">
      <dgm:prSet presAssocID="{3AA35FFD-B6DC-4FA1-B324-91F265F1971C}" presName="rootnode" presStyleCnt="0">
        <dgm:presLayoutVars>
          <dgm:chMax/>
          <dgm:chPref/>
          <dgm:dir/>
          <dgm:animLvl val="lvl"/>
        </dgm:presLayoutVars>
      </dgm:prSet>
      <dgm:spPr/>
      <dgm:t>
        <a:bodyPr/>
        <a:lstStyle/>
        <a:p>
          <a:endParaRPr lang="cs-CZ"/>
        </a:p>
      </dgm:t>
    </dgm:pt>
    <dgm:pt modelId="{0CA6D370-CE64-4284-948A-9E3A9985E613}" type="pres">
      <dgm:prSet presAssocID="{48261E96-768C-48AB-8EDA-71CB64C1424E}" presName="composite" presStyleCnt="0"/>
      <dgm:spPr/>
    </dgm:pt>
    <dgm:pt modelId="{A820CF0A-C0DA-4A03-8A8E-DEBCC5382761}" type="pres">
      <dgm:prSet presAssocID="{48261E96-768C-48AB-8EDA-71CB64C1424E}" presName="LShape" presStyleLbl="alignNode1" presStyleIdx="0" presStyleCnt="9"/>
      <dgm:spPr/>
    </dgm:pt>
    <dgm:pt modelId="{26643878-85B9-4999-905C-DB949707EE28}" type="pres">
      <dgm:prSet presAssocID="{48261E96-768C-48AB-8EDA-71CB64C1424E}" presName="ParentText" presStyleLbl="revTx" presStyleIdx="0" presStyleCnt="5">
        <dgm:presLayoutVars>
          <dgm:chMax val="0"/>
          <dgm:chPref val="0"/>
          <dgm:bulletEnabled val="1"/>
        </dgm:presLayoutVars>
      </dgm:prSet>
      <dgm:spPr/>
      <dgm:t>
        <a:bodyPr/>
        <a:lstStyle/>
        <a:p>
          <a:endParaRPr lang="cs-CZ"/>
        </a:p>
      </dgm:t>
    </dgm:pt>
    <dgm:pt modelId="{3FFA6513-CE04-4436-856F-4E19894E5EA0}" type="pres">
      <dgm:prSet presAssocID="{48261E96-768C-48AB-8EDA-71CB64C1424E}" presName="Triangle" presStyleLbl="alignNode1" presStyleIdx="1" presStyleCnt="9"/>
      <dgm:spPr/>
    </dgm:pt>
    <dgm:pt modelId="{AA65E076-6308-454A-8E0F-90039B13426F}" type="pres">
      <dgm:prSet presAssocID="{F43F5567-3133-4EFE-A721-B6B01F32DB02}" presName="sibTrans" presStyleCnt="0"/>
      <dgm:spPr/>
    </dgm:pt>
    <dgm:pt modelId="{233A0772-3902-4A09-BB71-36F561D4DBA8}" type="pres">
      <dgm:prSet presAssocID="{F43F5567-3133-4EFE-A721-B6B01F32DB02}" presName="space" presStyleCnt="0"/>
      <dgm:spPr/>
    </dgm:pt>
    <dgm:pt modelId="{8907A9AD-3406-48C3-966D-454D21462B0B}" type="pres">
      <dgm:prSet presAssocID="{19AF7748-88F0-423F-94C2-B77DA8F373B8}" presName="composite" presStyleCnt="0"/>
      <dgm:spPr/>
    </dgm:pt>
    <dgm:pt modelId="{3082BAA5-5EE9-4D6D-9B76-0145FD434CFF}" type="pres">
      <dgm:prSet presAssocID="{19AF7748-88F0-423F-94C2-B77DA8F373B8}" presName="LShape" presStyleLbl="alignNode1" presStyleIdx="2" presStyleCnt="9"/>
      <dgm:spPr/>
    </dgm:pt>
    <dgm:pt modelId="{DE3758D1-7B6B-4C9C-82F3-E867125F1C6C}" type="pres">
      <dgm:prSet presAssocID="{19AF7748-88F0-423F-94C2-B77DA8F373B8}" presName="ParentText" presStyleLbl="revTx" presStyleIdx="1" presStyleCnt="5">
        <dgm:presLayoutVars>
          <dgm:chMax val="0"/>
          <dgm:chPref val="0"/>
          <dgm:bulletEnabled val="1"/>
        </dgm:presLayoutVars>
      </dgm:prSet>
      <dgm:spPr/>
      <dgm:t>
        <a:bodyPr/>
        <a:lstStyle/>
        <a:p>
          <a:endParaRPr lang="cs-CZ"/>
        </a:p>
      </dgm:t>
    </dgm:pt>
    <dgm:pt modelId="{2E03E348-CDA7-4FC1-98AC-19C17C84E902}" type="pres">
      <dgm:prSet presAssocID="{19AF7748-88F0-423F-94C2-B77DA8F373B8}" presName="Triangle" presStyleLbl="alignNode1" presStyleIdx="3" presStyleCnt="9"/>
      <dgm:spPr/>
    </dgm:pt>
    <dgm:pt modelId="{870E5642-1CE1-41A3-8A3A-764F93B912CF}" type="pres">
      <dgm:prSet presAssocID="{CC81BF8B-E2AE-4843-844A-8EEFD7F94109}" presName="sibTrans" presStyleCnt="0"/>
      <dgm:spPr/>
    </dgm:pt>
    <dgm:pt modelId="{590740BB-1DF8-4331-9BC2-3E8F9D441F30}" type="pres">
      <dgm:prSet presAssocID="{CC81BF8B-E2AE-4843-844A-8EEFD7F94109}" presName="space" presStyleCnt="0"/>
      <dgm:spPr/>
    </dgm:pt>
    <dgm:pt modelId="{EEBF2012-1528-448B-B295-27197BCE766C}" type="pres">
      <dgm:prSet presAssocID="{66555F58-4C7C-4757-9C66-B29AA93BF64F}" presName="composite" presStyleCnt="0"/>
      <dgm:spPr/>
    </dgm:pt>
    <dgm:pt modelId="{D0DF37B6-AA6B-41EC-A709-F850E4E2D140}" type="pres">
      <dgm:prSet presAssocID="{66555F58-4C7C-4757-9C66-B29AA93BF64F}" presName="LShape" presStyleLbl="alignNode1" presStyleIdx="4" presStyleCnt="9"/>
      <dgm:spPr/>
    </dgm:pt>
    <dgm:pt modelId="{F776B3B4-6F5A-47D2-B21E-5B77B9CFC355}" type="pres">
      <dgm:prSet presAssocID="{66555F58-4C7C-4757-9C66-B29AA93BF64F}" presName="ParentText" presStyleLbl="revTx" presStyleIdx="2" presStyleCnt="5">
        <dgm:presLayoutVars>
          <dgm:chMax val="0"/>
          <dgm:chPref val="0"/>
          <dgm:bulletEnabled val="1"/>
        </dgm:presLayoutVars>
      </dgm:prSet>
      <dgm:spPr/>
      <dgm:t>
        <a:bodyPr/>
        <a:lstStyle/>
        <a:p>
          <a:endParaRPr lang="cs-CZ"/>
        </a:p>
      </dgm:t>
    </dgm:pt>
    <dgm:pt modelId="{EDD6EB08-22D7-4579-9E98-819374F5ADEA}" type="pres">
      <dgm:prSet presAssocID="{66555F58-4C7C-4757-9C66-B29AA93BF64F}" presName="Triangle" presStyleLbl="alignNode1" presStyleIdx="5" presStyleCnt="9"/>
      <dgm:spPr/>
    </dgm:pt>
    <dgm:pt modelId="{3616880A-4699-4DEB-A502-236CCC4064BB}" type="pres">
      <dgm:prSet presAssocID="{7FA1AB8E-3692-4FE8-9BA6-0C4C43343840}" presName="sibTrans" presStyleCnt="0"/>
      <dgm:spPr/>
    </dgm:pt>
    <dgm:pt modelId="{3A107B2F-C958-47FE-890C-9A9E71F0407F}" type="pres">
      <dgm:prSet presAssocID="{7FA1AB8E-3692-4FE8-9BA6-0C4C43343840}" presName="space" presStyleCnt="0"/>
      <dgm:spPr/>
    </dgm:pt>
    <dgm:pt modelId="{EB545320-54D9-44CA-9F5C-C96AB4C06E4D}" type="pres">
      <dgm:prSet presAssocID="{B6803215-86CC-4837-98BA-CFCA0A6B77AB}" presName="composite" presStyleCnt="0"/>
      <dgm:spPr/>
    </dgm:pt>
    <dgm:pt modelId="{E36DADD8-9DB7-4548-A79F-5E0D6B928C74}" type="pres">
      <dgm:prSet presAssocID="{B6803215-86CC-4837-98BA-CFCA0A6B77AB}" presName="LShape" presStyleLbl="alignNode1" presStyleIdx="6" presStyleCnt="9"/>
      <dgm:spPr/>
    </dgm:pt>
    <dgm:pt modelId="{ED7BE448-0F67-45D8-8673-45357D05987E}" type="pres">
      <dgm:prSet presAssocID="{B6803215-86CC-4837-98BA-CFCA0A6B77AB}" presName="ParentText" presStyleLbl="revTx" presStyleIdx="3" presStyleCnt="5">
        <dgm:presLayoutVars>
          <dgm:chMax val="0"/>
          <dgm:chPref val="0"/>
          <dgm:bulletEnabled val="1"/>
        </dgm:presLayoutVars>
      </dgm:prSet>
      <dgm:spPr/>
      <dgm:t>
        <a:bodyPr/>
        <a:lstStyle/>
        <a:p>
          <a:endParaRPr lang="cs-CZ"/>
        </a:p>
      </dgm:t>
    </dgm:pt>
    <dgm:pt modelId="{D9E4D9F6-0BB0-4E7E-839B-130E2E7CED1F}" type="pres">
      <dgm:prSet presAssocID="{B6803215-86CC-4837-98BA-CFCA0A6B77AB}" presName="Triangle" presStyleLbl="alignNode1" presStyleIdx="7" presStyleCnt="9"/>
      <dgm:spPr/>
    </dgm:pt>
    <dgm:pt modelId="{69751CE6-EBA6-4E8F-AA00-77C513500D2A}" type="pres">
      <dgm:prSet presAssocID="{2F6C702B-52E5-47A5-9B90-1CD5A8010D21}" presName="sibTrans" presStyleCnt="0"/>
      <dgm:spPr/>
    </dgm:pt>
    <dgm:pt modelId="{DABDFE68-1C4E-4650-B3F8-611E976CBC18}" type="pres">
      <dgm:prSet presAssocID="{2F6C702B-52E5-47A5-9B90-1CD5A8010D21}" presName="space" presStyleCnt="0"/>
      <dgm:spPr/>
    </dgm:pt>
    <dgm:pt modelId="{CB90E351-ABF3-4347-9D0B-E8EC2B311195}" type="pres">
      <dgm:prSet presAssocID="{8A4EC8B2-2379-4E0A-8673-0BF96159A9BF}" presName="composite" presStyleCnt="0"/>
      <dgm:spPr/>
    </dgm:pt>
    <dgm:pt modelId="{66E43D6F-6332-48B7-B01E-8B2F9326C6FD}" type="pres">
      <dgm:prSet presAssocID="{8A4EC8B2-2379-4E0A-8673-0BF96159A9BF}" presName="LShape" presStyleLbl="alignNode1" presStyleIdx="8" presStyleCnt="9"/>
      <dgm:spPr/>
    </dgm:pt>
    <dgm:pt modelId="{CBFE5A38-32DF-41A5-9F9E-A24AC379C4F5}" type="pres">
      <dgm:prSet presAssocID="{8A4EC8B2-2379-4E0A-8673-0BF96159A9BF}" presName="ParentText" presStyleLbl="revTx" presStyleIdx="4" presStyleCnt="5">
        <dgm:presLayoutVars>
          <dgm:chMax val="0"/>
          <dgm:chPref val="0"/>
          <dgm:bulletEnabled val="1"/>
        </dgm:presLayoutVars>
      </dgm:prSet>
      <dgm:spPr/>
      <dgm:t>
        <a:bodyPr/>
        <a:lstStyle/>
        <a:p>
          <a:endParaRPr lang="cs-CZ"/>
        </a:p>
      </dgm:t>
    </dgm:pt>
  </dgm:ptLst>
  <dgm:cxnLst>
    <dgm:cxn modelId="{FC374EE2-4238-41BA-9030-6818FF2309F3}" type="presOf" srcId="{3AA35FFD-B6DC-4FA1-B324-91F265F1971C}" destId="{713C3B0D-9612-410E-89CB-35B4FEAB8C24}" srcOrd="0" destOrd="0" presId="urn:microsoft.com/office/officeart/2009/3/layout/StepUpProcess"/>
    <dgm:cxn modelId="{9034B432-44C1-44B9-BB93-634D66587215}" type="presOf" srcId="{48261E96-768C-48AB-8EDA-71CB64C1424E}" destId="{26643878-85B9-4999-905C-DB949707EE28}" srcOrd="0" destOrd="0" presId="urn:microsoft.com/office/officeart/2009/3/layout/StepUpProcess"/>
    <dgm:cxn modelId="{74A61031-DB82-4325-A4D2-CEEE34381A71}" type="presOf" srcId="{19AF7748-88F0-423F-94C2-B77DA8F373B8}" destId="{DE3758D1-7B6B-4C9C-82F3-E867125F1C6C}" srcOrd="0" destOrd="0" presId="urn:microsoft.com/office/officeart/2009/3/layout/StepUpProcess"/>
    <dgm:cxn modelId="{82C7F567-B02A-44E6-9FA6-A9CD8E4D39D2}" srcId="{3AA35FFD-B6DC-4FA1-B324-91F265F1971C}" destId="{B6803215-86CC-4837-98BA-CFCA0A6B77AB}" srcOrd="3" destOrd="0" parTransId="{C3B4BC81-139E-4145-9A78-607CDEC5E472}" sibTransId="{2F6C702B-52E5-47A5-9B90-1CD5A8010D21}"/>
    <dgm:cxn modelId="{1D801170-5DF9-48C6-8C90-DF7AF99391FD}" type="presOf" srcId="{B6803215-86CC-4837-98BA-CFCA0A6B77AB}" destId="{ED7BE448-0F67-45D8-8673-45357D05987E}" srcOrd="0" destOrd="0" presId="urn:microsoft.com/office/officeart/2009/3/layout/StepUpProcess"/>
    <dgm:cxn modelId="{CD4CAC55-0C23-44B5-A304-BB35D0E28ABA}" srcId="{3AA35FFD-B6DC-4FA1-B324-91F265F1971C}" destId="{48261E96-768C-48AB-8EDA-71CB64C1424E}" srcOrd="0" destOrd="0" parTransId="{382FA66D-BD5C-4435-8D92-4BB295F45B20}" sibTransId="{F43F5567-3133-4EFE-A721-B6B01F32DB02}"/>
    <dgm:cxn modelId="{8554848D-6639-4612-97DA-10F9C5774C26}" srcId="{3AA35FFD-B6DC-4FA1-B324-91F265F1971C}" destId="{19AF7748-88F0-423F-94C2-B77DA8F373B8}" srcOrd="1" destOrd="0" parTransId="{B3B3C527-993F-44BA-8016-62F3737F403E}" sibTransId="{CC81BF8B-E2AE-4843-844A-8EEFD7F94109}"/>
    <dgm:cxn modelId="{1FFEB264-72C1-4068-9B55-162AC3F0FC49}" type="presOf" srcId="{8A4EC8B2-2379-4E0A-8673-0BF96159A9BF}" destId="{CBFE5A38-32DF-41A5-9F9E-A24AC379C4F5}" srcOrd="0" destOrd="0" presId="urn:microsoft.com/office/officeart/2009/3/layout/StepUpProcess"/>
    <dgm:cxn modelId="{B0276678-6A2C-4E9B-B7D7-F292DAF1BB22}" srcId="{3AA35FFD-B6DC-4FA1-B324-91F265F1971C}" destId="{66555F58-4C7C-4757-9C66-B29AA93BF64F}" srcOrd="2" destOrd="0" parTransId="{E2070CD5-45DB-4329-B8B3-2F0E4ED9CBB4}" sibTransId="{7FA1AB8E-3692-4FE8-9BA6-0C4C43343840}"/>
    <dgm:cxn modelId="{25287679-1CEC-4E4B-9AF9-BBD33B5F42AD}" type="presOf" srcId="{66555F58-4C7C-4757-9C66-B29AA93BF64F}" destId="{F776B3B4-6F5A-47D2-B21E-5B77B9CFC355}" srcOrd="0" destOrd="0" presId="urn:microsoft.com/office/officeart/2009/3/layout/StepUpProcess"/>
    <dgm:cxn modelId="{E9BFC6F2-C0A5-4301-A614-BEA4FD929778}" srcId="{3AA35FFD-B6DC-4FA1-B324-91F265F1971C}" destId="{8A4EC8B2-2379-4E0A-8673-0BF96159A9BF}" srcOrd="4" destOrd="0" parTransId="{E0D7FFBC-7A88-4F5B-9784-EFA7A72D3F57}" sibTransId="{B1730335-B413-4877-AC2C-0738BCD5BD1F}"/>
    <dgm:cxn modelId="{D43FD877-664C-44B2-B07C-13EEE4FC56F1}" type="presParOf" srcId="{713C3B0D-9612-410E-89CB-35B4FEAB8C24}" destId="{0CA6D370-CE64-4284-948A-9E3A9985E613}" srcOrd="0" destOrd="0" presId="urn:microsoft.com/office/officeart/2009/3/layout/StepUpProcess"/>
    <dgm:cxn modelId="{882428AA-38E5-4EE3-968E-06A0E41A57A6}" type="presParOf" srcId="{0CA6D370-CE64-4284-948A-9E3A9985E613}" destId="{A820CF0A-C0DA-4A03-8A8E-DEBCC5382761}" srcOrd="0" destOrd="0" presId="urn:microsoft.com/office/officeart/2009/3/layout/StepUpProcess"/>
    <dgm:cxn modelId="{7D232A56-7D61-4D12-B178-22642E07AB30}" type="presParOf" srcId="{0CA6D370-CE64-4284-948A-9E3A9985E613}" destId="{26643878-85B9-4999-905C-DB949707EE28}" srcOrd="1" destOrd="0" presId="urn:microsoft.com/office/officeart/2009/3/layout/StepUpProcess"/>
    <dgm:cxn modelId="{9B6D1B20-48ED-484E-9A71-A880612EC357}" type="presParOf" srcId="{0CA6D370-CE64-4284-948A-9E3A9985E613}" destId="{3FFA6513-CE04-4436-856F-4E19894E5EA0}" srcOrd="2" destOrd="0" presId="urn:microsoft.com/office/officeart/2009/3/layout/StepUpProcess"/>
    <dgm:cxn modelId="{454283C7-644F-47E3-ACAA-4682B805F9C2}" type="presParOf" srcId="{713C3B0D-9612-410E-89CB-35B4FEAB8C24}" destId="{AA65E076-6308-454A-8E0F-90039B13426F}" srcOrd="1" destOrd="0" presId="urn:microsoft.com/office/officeart/2009/3/layout/StepUpProcess"/>
    <dgm:cxn modelId="{3154119D-AF01-4194-BAA3-96942BBA7CAA}" type="presParOf" srcId="{AA65E076-6308-454A-8E0F-90039B13426F}" destId="{233A0772-3902-4A09-BB71-36F561D4DBA8}" srcOrd="0" destOrd="0" presId="urn:microsoft.com/office/officeart/2009/3/layout/StepUpProcess"/>
    <dgm:cxn modelId="{7DC7B8AF-65DA-4C9D-AACC-61E4DCF96A9A}" type="presParOf" srcId="{713C3B0D-9612-410E-89CB-35B4FEAB8C24}" destId="{8907A9AD-3406-48C3-966D-454D21462B0B}" srcOrd="2" destOrd="0" presId="urn:microsoft.com/office/officeart/2009/3/layout/StepUpProcess"/>
    <dgm:cxn modelId="{95B1CB42-F448-4246-9FF3-13FD811AC1EF}" type="presParOf" srcId="{8907A9AD-3406-48C3-966D-454D21462B0B}" destId="{3082BAA5-5EE9-4D6D-9B76-0145FD434CFF}" srcOrd="0" destOrd="0" presId="urn:microsoft.com/office/officeart/2009/3/layout/StepUpProcess"/>
    <dgm:cxn modelId="{4E49192D-304C-4DF8-97C2-0D225A682AFA}" type="presParOf" srcId="{8907A9AD-3406-48C3-966D-454D21462B0B}" destId="{DE3758D1-7B6B-4C9C-82F3-E867125F1C6C}" srcOrd="1" destOrd="0" presId="urn:microsoft.com/office/officeart/2009/3/layout/StepUpProcess"/>
    <dgm:cxn modelId="{159CC3DB-81B3-42B0-B270-C7FFAF05D358}" type="presParOf" srcId="{8907A9AD-3406-48C3-966D-454D21462B0B}" destId="{2E03E348-CDA7-4FC1-98AC-19C17C84E902}" srcOrd="2" destOrd="0" presId="urn:microsoft.com/office/officeart/2009/3/layout/StepUpProcess"/>
    <dgm:cxn modelId="{91D441B8-45D7-415D-8460-7DCF32DE8C08}" type="presParOf" srcId="{713C3B0D-9612-410E-89CB-35B4FEAB8C24}" destId="{870E5642-1CE1-41A3-8A3A-764F93B912CF}" srcOrd="3" destOrd="0" presId="urn:microsoft.com/office/officeart/2009/3/layout/StepUpProcess"/>
    <dgm:cxn modelId="{AF4125D5-7E55-4153-B32C-7CC51F5E95B0}" type="presParOf" srcId="{870E5642-1CE1-41A3-8A3A-764F93B912CF}" destId="{590740BB-1DF8-4331-9BC2-3E8F9D441F30}" srcOrd="0" destOrd="0" presId="urn:microsoft.com/office/officeart/2009/3/layout/StepUpProcess"/>
    <dgm:cxn modelId="{707EB0DB-27B4-4EBA-9146-F1D5DEEFE37A}" type="presParOf" srcId="{713C3B0D-9612-410E-89CB-35B4FEAB8C24}" destId="{EEBF2012-1528-448B-B295-27197BCE766C}" srcOrd="4" destOrd="0" presId="urn:microsoft.com/office/officeart/2009/3/layout/StepUpProcess"/>
    <dgm:cxn modelId="{5E775E0F-FD69-4D6F-8591-755B53E9AA6A}" type="presParOf" srcId="{EEBF2012-1528-448B-B295-27197BCE766C}" destId="{D0DF37B6-AA6B-41EC-A709-F850E4E2D140}" srcOrd="0" destOrd="0" presId="urn:microsoft.com/office/officeart/2009/3/layout/StepUpProcess"/>
    <dgm:cxn modelId="{23434DC3-9EC8-49EC-B919-93D4FA647F13}" type="presParOf" srcId="{EEBF2012-1528-448B-B295-27197BCE766C}" destId="{F776B3B4-6F5A-47D2-B21E-5B77B9CFC355}" srcOrd="1" destOrd="0" presId="urn:microsoft.com/office/officeart/2009/3/layout/StepUpProcess"/>
    <dgm:cxn modelId="{D1E51F88-32F0-461B-98FC-76DB760DBB8B}" type="presParOf" srcId="{EEBF2012-1528-448B-B295-27197BCE766C}" destId="{EDD6EB08-22D7-4579-9E98-819374F5ADEA}" srcOrd="2" destOrd="0" presId="urn:microsoft.com/office/officeart/2009/3/layout/StepUpProcess"/>
    <dgm:cxn modelId="{2B94D96D-91EF-4234-A021-6A91AF4AF5FD}" type="presParOf" srcId="{713C3B0D-9612-410E-89CB-35B4FEAB8C24}" destId="{3616880A-4699-4DEB-A502-236CCC4064BB}" srcOrd="5" destOrd="0" presId="urn:microsoft.com/office/officeart/2009/3/layout/StepUpProcess"/>
    <dgm:cxn modelId="{A5ED1B45-307A-4B3D-B09E-C888A52BF1A5}" type="presParOf" srcId="{3616880A-4699-4DEB-A502-236CCC4064BB}" destId="{3A107B2F-C958-47FE-890C-9A9E71F0407F}" srcOrd="0" destOrd="0" presId="urn:microsoft.com/office/officeart/2009/3/layout/StepUpProcess"/>
    <dgm:cxn modelId="{D1B0EB80-0A9D-4F08-8702-0112F5450BA4}" type="presParOf" srcId="{713C3B0D-9612-410E-89CB-35B4FEAB8C24}" destId="{EB545320-54D9-44CA-9F5C-C96AB4C06E4D}" srcOrd="6" destOrd="0" presId="urn:microsoft.com/office/officeart/2009/3/layout/StepUpProcess"/>
    <dgm:cxn modelId="{66C2E9FE-1315-495B-84DD-B7C81C272234}" type="presParOf" srcId="{EB545320-54D9-44CA-9F5C-C96AB4C06E4D}" destId="{E36DADD8-9DB7-4548-A79F-5E0D6B928C74}" srcOrd="0" destOrd="0" presId="urn:microsoft.com/office/officeart/2009/3/layout/StepUpProcess"/>
    <dgm:cxn modelId="{7BD2261B-FC18-41D0-83D0-CC97E235909B}" type="presParOf" srcId="{EB545320-54D9-44CA-9F5C-C96AB4C06E4D}" destId="{ED7BE448-0F67-45D8-8673-45357D05987E}" srcOrd="1" destOrd="0" presId="urn:microsoft.com/office/officeart/2009/3/layout/StepUpProcess"/>
    <dgm:cxn modelId="{A7BA108A-F604-48AD-853C-771819F898A1}" type="presParOf" srcId="{EB545320-54D9-44CA-9F5C-C96AB4C06E4D}" destId="{D9E4D9F6-0BB0-4E7E-839B-130E2E7CED1F}" srcOrd="2" destOrd="0" presId="urn:microsoft.com/office/officeart/2009/3/layout/StepUpProcess"/>
    <dgm:cxn modelId="{9DDF1DD4-A9C4-4A8E-AEB9-979F06F2DEEA}" type="presParOf" srcId="{713C3B0D-9612-410E-89CB-35B4FEAB8C24}" destId="{69751CE6-EBA6-4E8F-AA00-77C513500D2A}" srcOrd="7" destOrd="0" presId="urn:microsoft.com/office/officeart/2009/3/layout/StepUpProcess"/>
    <dgm:cxn modelId="{457A8346-C77D-4E73-9243-5834B95DF596}" type="presParOf" srcId="{69751CE6-EBA6-4E8F-AA00-77C513500D2A}" destId="{DABDFE68-1C4E-4650-B3F8-611E976CBC18}" srcOrd="0" destOrd="0" presId="urn:microsoft.com/office/officeart/2009/3/layout/StepUpProcess"/>
    <dgm:cxn modelId="{F7D522A5-7D9A-45F7-9EC5-F41C1E49E85A}" type="presParOf" srcId="{713C3B0D-9612-410E-89CB-35B4FEAB8C24}" destId="{CB90E351-ABF3-4347-9D0B-E8EC2B311195}" srcOrd="8" destOrd="0" presId="urn:microsoft.com/office/officeart/2009/3/layout/StepUpProcess"/>
    <dgm:cxn modelId="{6422E3F7-E93E-4A8A-9A83-61D06055E141}" type="presParOf" srcId="{CB90E351-ABF3-4347-9D0B-E8EC2B311195}" destId="{66E43D6F-6332-48B7-B01E-8B2F9326C6FD}" srcOrd="0" destOrd="0" presId="urn:microsoft.com/office/officeart/2009/3/layout/StepUpProcess"/>
    <dgm:cxn modelId="{B48FDC88-C7FA-4D57-88BB-AB7F61FAFA0A}" type="presParOf" srcId="{CB90E351-ABF3-4347-9D0B-E8EC2B311195}" destId="{CBFE5A38-32DF-41A5-9F9E-A24AC379C4F5}" srcOrd="1" destOrd="0" presId="urn:microsoft.com/office/officeart/2009/3/layout/StepUpProcess"/>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6AF1A89-ECF5-40C8-91F3-A3CEED0A8817}" type="doc">
      <dgm:prSet loTypeId="urn:microsoft.com/office/officeart/2009/3/layout/StepUpProcess" loCatId="process" qsTypeId="urn:microsoft.com/office/officeart/2005/8/quickstyle/simple1#5" qsCatId="simple" csTypeId="urn:microsoft.com/office/officeart/2005/8/colors/accent1_2#5" csCatId="accent1" phldr="1"/>
      <dgm:spPr/>
      <dgm:t>
        <a:bodyPr/>
        <a:lstStyle/>
        <a:p>
          <a:endParaRPr lang="cs-CZ"/>
        </a:p>
      </dgm:t>
    </dgm:pt>
    <dgm:pt modelId="{22079B3B-57AC-4AFE-8050-FD721ADA6CAD}">
      <dgm:prSet phldrT="[Text]" custT="1"/>
      <dgm:spPr/>
      <dgm:t>
        <a:bodyPr/>
        <a:lstStyle/>
        <a:p>
          <a:r>
            <a:rPr lang="cs-CZ" sz="1600" b="1" dirty="0" err="1" smtClean="0"/>
            <a:t>Action</a:t>
          </a:r>
          <a:r>
            <a:rPr lang="cs-CZ" sz="1600" b="1" dirty="0" smtClean="0"/>
            <a:t> 6 </a:t>
          </a:r>
          <a:r>
            <a:rPr lang="cs-CZ" sz="1600" dirty="0" smtClean="0"/>
            <a:t>– </a:t>
          </a:r>
          <a:r>
            <a:rPr lang="cs-CZ" sz="1600" dirty="0" err="1" smtClean="0"/>
            <a:t>Prevent</a:t>
          </a:r>
          <a:r>
            <a:rPr lang="cs-CZ" sz="1600" dirty="0" smtClean="0"/>
            <a:t> </a:t>
          </a:r>
          <a:r>
            <a:rPr lang="cs-CZ" sz="1600" dirty="0" err="1" smtClean="0"/>
            <a:t>Treaty</a:t>
          </a:r>
          <a:r>
            <a:rPr lang="cs-CZ" sz="1600" dirty="0" smtClean="0"/>
            <a:t> Abuse</a:t>
          </a:r>
          <a:endParaRPr lang="cs-CZ" sz="1600" dirty="0"/>
        </a:p>
      </dgm:t>
    </dgm:pt>
    <dgm:pt modelId="{A9F5568F-1177-45E4-8FBF-F85F1513E630}" type="parTrans" cxnId="{D4463AC4-5000-496D-8C90-5387C9444FC6}">
      <dgm:prSet/>
      <dgm:spPr/>
      <dgm:t>
        <a:bodyPr/>
        <a:lstStyle/>
        <a:p>
          <a:endParaRPr lang="cs-CZ"/>
        </a:p>
      </dgm:t>
    </dgm:pt>
    <dgm:pt modelId="{27B5ED64-B600-4D84-A9F2-6B1BCD5CDD17}" type="sibTrans" cxnId="{D4463AC4-5000-496D-8C90-5387C9444FC6}">
      <dgm:prSet/>
      <dgm:spPr/>
      <dgm:t>
        <a:bodyPr/>
        <a:lstStyle/>
        <a:p>
          <a:endParaRPr lang="cs-CZ"/>
        </a:p>
      </dgm:t>
    </dgm:pt>
    <dgm:pt modelId="{D7795967-AE28-43FF-9B4F-A332C8C5A249}">
      <dgm:prSet phldrT="[Text]" custT="1"/>
      <dgm:spPr/>
      <dgm:t>
        <a:bodyPr/>
        <a:lstStyle/>
        <a:p>
          <a:r>
            <a:rPr lang="cs-CZ" sz="1600" b="1" dirty="0" err="1" smtClean="0"/>
            <a:t>Action</a:t>
          </a:r>
          <a:r>
            <a:rPr lang="cs-CZ" sz="1600" b="1" dirty="0" smtClean="0"/>
            <a:t> 7</a:t>
          </a:r>
          <a:r>
            <a:rPr lang="cs-CZ" sz="1600" dirty="0" smtClean="0"/>
            <a:t> – </a:t>
          </a:r>
          <a:r>
            <a:rPr lang="cs-CZ" sz="1600" dirty="0" err="1" smtClean="0"/>
            <a:t>Prevent</a:t>
          </a:r>
          <a:r>
            <a:rPr lang="cs-CZ" sz="1600" dirty="0" smtClean="0"/>
            <a:t> </a:t>
          </a:r>
          <a:r>
            <a:rPr lang="cs-CZ" sz="1600" dirty="0" err="1" smtClean="0"/>
            <a:t>the</a:t>
          </a:r>
          <a:r>
            <a:rPr lang="cs-CZ" sz="1600" dirty="0" smtClean="0"/>
            <a:t> </a:t>
          </a:r>
          <a:r>
            <a:rPr lang="cs-CZ" sz="1600" dirty="0" err="1" smtClean="0"/>
            <a:t>Artificial</a:t>
          </a:r>
          <a:r>
            <a:rPr lang="cs-CZ" sz="1600" dirty="0" smtClean="0"/>
            <a:t> </a:t>
          </a:r>
          <a:r>
            <a:rPr lang="cs-CZ" sz="1600" dirty="0" err="1" smtClean="0"/>
            <a:t>Avoidance</a:t>
          </a:r>
          <a:r>
            <a:rPr lang="cs-CZ" sz="1600" dirty="0" smtClean="0"/>
            <a:t> </a:t>
          </a:r>
          <a:r>
            <a:rPr lang="cs-CZ" sz="1600" dirty="0" err="1" smtClean="0"/>
            <a:t>of</a:t>
          </a:r>
          <a:r>
            <a:rPr lang="cs-CZ" sz="1600" dirty="0" smtClean="0"/>
            <a:t> PE Status</a:t>
          </a:r>
          <a:endParaRPr lang="cs-CZ" sz="1600" dirty="0"/>
        </a:p>
      </dgm:t>
    </dgm:pt>
    <dgm:pt modelId="{0F187A81-D930-495E-A03C-E829EF5BFEA5}" type="parTrans" cxnId="{31F5BD50-3256-4119-B416-F0D60B4AD8B5}">
      <dgm:prSet/>
      <dgm:spPr/>
      <dgm:t>
        <a:bodyPr/>
        <a:lstStyle/>
        <a:p>
          <a:endParaRPr lang="cs-CZ"/>
        </a:p>
      </dgm:t>
    </dgm:pt>
    <dgm:pt modelId="{18F105EE-391F-48F0-92B5-DC4CE787C2F0}" type="sibTrans" cxnId="{31F5BD50-3256-4119-B416-F0D60B4AD8B5}">
      <dgm:prSet/>
      <dgm:spPr/>
      <dgm:t>
        <a:bodyPr/>
        <a:lstStyle/>
        <a:p>
          <a:endParaRPr lang="cs-CZ"/>
        </a:p>
      </dgm:t>
    </dgm:pt>
    <dgm:pt modelId="{4BCAE3D6-CBA3-440E-B42A-C0FCF958C7D9}">
      <dgm:prSet phldrT="[Text]" custT="1"/>
      <dgm:spPr/>
      <dgm:t>
        <a:bodyPr/>
        <a:lstStyle/>
        <a:p>
          <a:r>
            <a:rPr lang="cs-CZ" sz="1600" b="1" dirty="0" err="1" smtClean="0"/>
            <a:t>Action</a:t>
          </a:r>
          <a:r>
            <a:rPr lang="cs-CZ" sz="1600" b="1" dirty="0" smtClean="0"/>
            <a:t> 8</a:t>
          </a:r>
          <a:r>
            <a:rPr lang="cs-CZ" sz="1600" dirty="0" smtClean="0"/>
            <a:t> – </a:t>
          </a:r>
          <a:r>
            <a:rPr lang="cs-CZ" sz="1600" b="0" dirty="0" err="1" smtClean="0">
              <a:ln>
                <a:solidFill>
                  <a:schemeClr val="tx2">
                    <a:lumMod val="75000"/>
                  </a:schemeClr>
                </a:solidFill>
              </a:ln>
              <a:solidFill>
                <a:schemeClr val="tx2">
                  <a:lumMod val="75000"/>
                </a:schemeClr>
              </a:solidFill>
            </a:rPr>
            <a:t>Assure</a:t>
          </a:r>
          <a:r>
            <a:rPr lang="cs-CZ" sz="1600" b="0" dirty="0" smtClean="0">
              <a:ln>
                <a:solidFill>
                  <a:schemeClr val="tx2">
                    <a:lumMod val="75000"/>
                  </a:schemeClr>
                </a:solidFill>
              </a:ln>
              <a:solidFill>
                <a:schemeClr val="tx2">
                  <a:lumMod val="75000"/>
                </a:schemeClr>
              </a:solidFill>
            </a:rPr>
            <a:t> </a:t>
          </a:r>
          <a:r>
            <a:rPr lang="cs-CZ" sz="1600" b="0" dirty="0" err="1" smtClean="0">
              <a:ln>
                <a:solidFill>
                  <a:schemeClr val="tx2">
                    <a:lumMod val="75000"/>
                  </a:schemeClr>
                </a:solidFill>
              </a:ln>
              <a:solidFill>
                <a:schemeClr val="tx2">
                  <a:lumMod val="75000"/>
                </a:schemeClr>
              </a:solidFill>
            </a:rPr>
            <a:t>that</a:t>
          </a:r>
          <a:r>
            <a:rPr lang="cs-CZ" sz="1600" b="0" dirty="0" smtClean="0">
              <a:ln>
                <a:solidFill>
                  <a:schemeClr val="tx2">
                    <a:lumMod val="75000"/>
                  </a:schemeClr>
                </a:solidFill>
              </a:ln>
              <a:solidFill>
                <a:schemeClr val="tx2">
                  <a:lumMod val="75000"/>
                </a:schemeClr>
              </a:solidFill>
            </a:rPr>
            <a:t> Transfer </a:t>
          </a:r>
          <a:r>
            <a:rPr lang="cs-CZ" sz="1600" b="0" dirty="0" err="1" smtClean="0">
              <a:ln>
                <a:solidFill>
                  <a:schemeClr val="tx2">
                    <a:lumMod val="75000"/>
                  </a:schemeClr>
                </a:solidFill>
              </a:ln>
              <a:solidFill>
                <a:schemeClr val="tx2">
                  <a:lumMod val="75000"/>
                </a:schemeClr>
              </a:solidFill>
            </a:rPr>
            <a:t>Pricing</a:t>
          </a:r>
          <a:r>
            <a:rPr lang="cs-CZ" sz="1600" b="0" dirty="0" smtClean="0">
              <a:ln>
                <a:solidFill>
                  <a:schemeClr val="tx2">
                    <a:lumMod val="75000"/>
                  </a:schemeClr>
                </a:solidFill>
              </a:ln>
              <a:solidFill>
                <a:schemeClr val="tx2">
                  <a:lumMod val="75000"/>
                </a:schemeClr>
              </a:solidFill>
            </a:rPr>
            <a:t> </a:t>
          </a:r>
          <a:r>
            <a:rPr lang="cs-CZ" sz="1600" b="0" dirty="0" err="1" smtClean="0">
              <a:ln>
                <a:solidFill>
                  <a:schemeClr val="tx2">
                    <a:lumMod val="75000"/>
                  </a:schemeClr>
                </a:solidFill>
              </a:ln>
              <a:solidFill>
                <a:schemeClr val="tx2">
                  <a:lumMod val="75000"/>
                </a:schemeClr>
              </a:solidFill>
            </a:rPr>
            <a:t>Outcomes</a:t>
          </a:r>
          <a:r>
            <a:rPr lang="cs-CZ" sz="1600" b="0" dirty="0" smtClean="0">
              <a:ln>
                <a:solidFill>
                  <a:schemeClr val="tx2">
                    <a:lumMod val="75000"/>
                  </a:schemeClr>
                </a:solidFill>
              </a:ln>
              <a:solidFill>
                <a:schemeClr val="tx2">
                  <a:lumMod val="75000"/>
                </a:schemeClr>
              </a:solidFill>
            </a:rPr>
            <a:t> are in Line </a:t>
          </a:r>
          <a:r>
            <a:rPr lang="cs-CZ" sz="1600" b="0" dirty="0" err="1" smtClean="0">
              <a:ln>
                <a:solidFill>
                  <a:schemeClr val="tx2">
                    <a:lumMod val="75000"/>
                  </a:schemeClr>
                </a:solidFill>
              </a:ln>
              <a:solidFill>
                <a:schemeClr val="tx2">
                  <a:lumMod val="75000"/>
                </a:schemeClr>
              </a:solidFill>
            </a:rPr>
            <a:t>With</a:t>
          </a:r>
          <a:r>
            <a:rPr lang="cs-CZ" sz="1600" b="0" dirty="0" smtClean="0">
              <a:ln>
                <a:solidFill>
                  <a:schemeClr val="tx2">
                    <a:lumMod val="75000"/>
                  </a:schemeClr>
                </a:solidFill>
              </a:ln>
              <a:solidFill>
                <a:schemeClr val="tx2">
                  <a:lumMod val="75000"/>
                </a:schemeClr>
              </a:solidFill>
            </a:rPr>
            <a:t> </a:t>
          </a:r>
          <a:r>
            <a:rPr lang="cs-CZ" sz="1600" b="0" dirty="0" err="1" smtClean="0">
              <a:ln>
                <a:solidFill>
                  <a:schemeClr val="tx2">
                    <a:lumMod val="75000"/>
                  </a:schemeClr>
                </a:solidFill>
              </a:ln>
              <a:solidFill>
                <a:schemeClr val="tx2">
                  <a:lumMod val="75000"/>
                </a:schemeClr>
              </a:solidFill>
            </a:rPr>
            <a:t>Value</a:t>
          </a:r>
          <a:r>
            <a:rPr lang="cs-CZ" sz="1600" b="0" dirty="0" smtClean="0">
              <a:ln>
                <a:solidFill>
                  <a:schemeClr val="tx2">
                    <a:lumMod val="75000"/>
                  </a:schemeClr>
                </a:solidFill>
              </a:ln>
              <a:solidFill>
                <a:schemeClr val="tx2">
                  <a:lumMod val="75000"/>
                </a:schemeClr>
              </a:solidFill>
            </a:rPr>
            <a:t> </a:t>
          </a:r>
          <a:r>
            <a:rPr lang="cs-CZ" sz="1600" b="0" dirty="0" err="1" smtClean="0">
              <a:ln>
                <a:solidFill>
                  <a:schemeClr val="tx2">
                    <a:lumMod val="75000"/>
                  </a:schemeClr>
                </a:solidFill>
              </a:ln>
              <a:solidFill>
                <a:schemeClr val="tx2">
                  <a:lumMod val="75000"/>
                </a:schemeClr>
              </a:solidFill>
            </a:rPr>
            <a:t>Creation</a:t>
          </a:r>
          <a:r>
            <a:rPr lang="cs-CZ" sz="1600" b="0" dirty="0" smtClean="0">
              <a:ln>
                <a:solidFill>
                  <a:schemeClr val="tx2">
                    <a:lumMod val="75000"/>
                  </a:schemeClr>
                </a:solidFill>
              </a:ln>
              <a:solidFill>
                <a:schemeClr val="tx2">
                  <a:lumMod val="75000"/>
                </a:schemeClr>
              </a:solidFill>
            </a:rPr>
            <a:t>/ </a:t>
          </a:r>
          <a:r>
            <a:rPr lang="cs-CZ" sz="1600" b="0" dirty="0" err="1" smtClean="0">
              <a:ln>
                <a:solidFill>
                  <a:schemeClr val="tx2">
                    <a:lumMod val="75000"/>
                  </a:schemeClr>
                </a:solidFill>
              </a:ln>
              <a:solidFill>
                <a:schemeClr val="tx2">
                  <a:lumMod val="75000"/>
                </a:schemeClr>
              </a:solidFill>
            </a:rPr>
            <a:t>Intangibles</a:t>
          </a:r>
          <a:endParaRPr lang="cs-CZ" sz="1600" b="0" dirty="0">
            <a:ln>
              <a:solidFill>
                <a:schemeClr val="tx2">
                  <a:lumMod val="75000"/>
                </a:schemeClr>
              </a:solidFill>
            </a:ln>
            <a:solidFill>
              <a:schemeClr val="tx2">
                <a:lumMod val="75000"/>
              </a:schemeClr>
            </a:solidFill>
          </a:endParaRPr>
        </a:p>
      </dgm:t>
    </dgm:pt>
    <dgm:pt modelId="{5CEB84FD-80E6-4225-ABE9-AFECFA950CF6}" type="parTrans" cxnId="{0963CCE3-594E-4172-8131-0E8720ADAD77}">
      <dgm:prSet/>
      <dgm:spPr/>
      <dgm:t>
        <a:bodyPr/>
        <a:lstStyle/>
        <a:p>
          <a:endParaRPr lang="cs-CZ"/>
        </a:p>
      </dgm:t>
    </dgm:pt>
    <dgm:pt modelId="{5738FD91-1250-49F1-93D9-99CF66DC1E19}" type="sibTrans" cxnId="{0963CCE3-594E-4172-8131-0E8720ADAD77}">
      <dgm:prSet/>
      <dgm:spPr/>
      <dgm:t>
        <a:bodyPr/>
        <a:lstStyle/>
        <a:p>
          <a:endParaRPr lang="cs-CZ"/>
        </a:p>
      </dgm:t>
    </dgm:pt>
    <dgm:pt modelId="{41E87010-68A2-4F5B-9A40-2CC84D34F69B}">
      <dgm:prSet custT="1"/>
      <dgm:spPr/>
      <dgm:t>
        <a:bodyPr/>
        <a:lstStyle/>
        <a:p>
          <a:r>
            <a:rPr lang="cs-CZ" sz="1600" b="1" dirty="0" err="1" smtClean="0"/>
            <a:t>Action</a:t>
          </a:r>
          <a:r>
            <a:rPr lang="cs-CZ" sz="1600" b="1" dirty="0" smtClean="0"/>
            <a:t> 9</a:t>
          </a:r>
          <a:r>
            <a:rPr lang="cs-CZ" sz="1600" dirty="0" smtClean="0"/>
            <a:t> – </a:t>
          </a:r>
          <a:r>
            <a:rPr lang="cs-CZ" sz="1600" dirty="0" err="1" smtClean="0">
              <a:ln>
                <a:solidFill>
                  <a:schemeClr val="tx2">
                    <a:lumMod val="75000"/>
                  </a:schemeClr>
                </a:solidFill>
              </a:ln>
              <a:solidFill>
                <a:schemeClr val="tx2">
                  <a:lumMod val="75000"/>
                </a:schemeClr>
              </a:solidFill>
            </a:rPr>
            <a:t>Assure</a:t>
          </a:r>
          <a:r>
            <a:rPr lang="cs-CZ" sz="1600" dirty="0" smtClean="0">
              <a:ln>
                <a:solidFill>
                  <a:schemeClr val="tx2">
                    <a:lumMod val="75000"/>
                  </a:schemeClr>
                </a:solidFill>
              </a:ln>
              <a:solidFill>
                <a:schemeClr val="tx2">
                  <a:lumMod val="75000"/>
                </a:schemeClr>
              </a:solidFill>
            </a:rPr>
            <a:t> </a:t>
          </a:r>
          <a:r>
            <a:rPr lang="cs-CZ" sz="1600" dirty="0" err="1" smtClean="0">
              <a:ln>
                <a:solidFill>
                  <a:schemeClr val="tx2">
                    <a:lumMod val="75000"/>
                  </a:schemeClr>
                </a:solidFill>
              </a:ln>
              <a:solidFill>
                <a:schemeClr val="tx2">
                  <a:lumMod val="75000"/>
                </a:schemeClr>
              </a:solidFill>
            </a:rPr>
            <a:t>that</a:t>
          </a:r>
          <a:r>
            <a:rPr lang="cs-CZ" sz="1600" dirty="0" smtClean="0">
              <a:ln>
                <a:solidFill>
                  <a:schemeClr val="tx2">
                    <a:lumMod val="75000"/>
                  </a:schemeClr>
                </a:solidFill>
              </a:ln>
              <a:solidFill>
                <a:schemeClr val="tx2">
                  <a:lumMod val="75000"/>
                </a:schemeClr>
              </a:solidFill>
            </a:rPr>
            <a:t> Transfer </a:t>
          </a:r>
          <a:r>
            <a:rPr lang="cs-CZ" sz="1600" dirty="0" err="1" smtClean="0">
              <a:ln>
                <a:solidFill>
                  <a:schemeClr val="tx2">
                    <a:lumMod val="75000"/>
                  </a:schemeClr>
                </a:solidFill>
              </a:ln>
              <a:solidFill>
                <a:schemeClr val="tx2">
                  <a:lumMod val="75000"/>
                </a:schemeClr>
              </a:solidFill>
            </a:rPr>
            <a:t>Pricing</a:t>
          </a:r>
          <a:r>
            <a:rPr lang="cs-CZ" sz="1600" dirty="0" smtClean="0">
              <a:ln>
                <a:solidFill>
                  <a:schemeClr val="tx2">
                    <a:lumMod val="75000"/>
                  </a:schemeClr>
                </a:solidFill>
              </a:ln>
              <a:solidFill>
                <a:schemeClr val="tx2">
                  <a:lumMod val="75000"/>
                </a:schemeClr>
              </a:solidFill>
            </a:rPr>
            <a:t> </a:t>
          </a:r>
          <a:r>
            <a:rPr lang="cs-CZ" sz="1600" dirty="0" err="1" smtClean="0">
              <a:ln>
                <a:solidFill>
                  <a:schemeClr val="tx2">
                    <a:lumMod val="75000"/>
                  </a:schemeClr>
                </a:solidFill>
              </a:ln>
              <a:solidFill>
                <a:schemeClr val="tx2">
                  <a:lumMod val="75000"/>
                </a:schemeClr>
              </a:solidFill>
            </a:rPr>
            <a:t>Outcomes</a:t>
          </a:r>
          <a:r>
            <a:rPr lang="cs-CZ" sz="1600" dirty="0" smtClean="0">
              <a:ln>
                <a:solidFill>
                  <a:schemeClr val="tx2">
                    <a:lumMod val="75000"/>
                  </a:schemeClr>
                </a:solidFill>
              </a:ln>
              <a:solidFill>
                <a:schemeClr val="tx2">
                  <a:lumMod val="75000"/>
                </a:schemeClr>
              </a:solidFill>
            </a:rPr>
            <a:t> are in Line </a:t>
          </a:r>
          <a:r>
            <a:rPr lang="cs-CZ" sz="1600" dirty="0" err="1" smtClean="0">
              <a:ln>
                <a:solidFill>
                  <a:schemeClr val="tx2">
                    <a:lumMod val="75000"/>
                  </a:schemeClr>
                </a:solidFill>
              </a:ln>
              <a:solidFill>
                <a:schemeClr val="tx2">
                  <a:lumMod val="75000"/>
                </a:schemeClr>
              </a:solidFill>
            </a:rPr>
            <a:t>With</a:t>
          </a:r>
          <a:r>
            <a:rPr lang="cs-CZ" sz="1600" dirty="0" smtClean="0">
              <a:ln>
                <a:solidFill>
                  <a:schemeClr val="tx2">
                    <a:lumMod val="75000"/>
                  </a:schemeClr>
                </a:solidFill>
              </a:ln>
              <a:solidFill>
                <a:schemeClr val="tx2">
                  <a:lumMod val="75000"/>
                </a:schemeClr>
              </a:solidFill>
            </a:rPr>
            <a:t> </a:t>
          </a:r>
          <a:r>
            <a:rPr lang="cs-CZ" sz="1600" dirty="0" err="1" smtClean="0">
              <a:ln>
                <a:solidFill>
                  <a:schemeClr val="tx2">
                    <a:lumMod val="75000"/>
                  </a:schemeClr>
                </a:solidFill>
              </a:ln>
              <a:solidFill>
                <a:schemeClr val="tx2">
                  <a:lumMod val="75000"/>
                </a:schemeClr>
              </a:solidFill>
            </a:rPr>
            <a:t>Value</a:t>
          </a:r>
          <a:r>
            <a:rPr lang="cs-CZ" sz="1600" dirty="0" smtClean="0">
              <a:ln>
                <a:solidFill>
                  <a:schemeClr val="tx2">
                    <a:lumMod val="75000"/>
                  </a:schemeClr>
                </a:solidFill>
              </a:ln>
              <a:solidFill>
                <a:schemeClr val="tx2">
                  <a:lumMod val="75000"/>
                </a:schemeClr>
              </a:solidFill>
            </a:rPr>
            <a:t> </a:t>
          </a:r>
          <a:r>
            <a:rPr lang="cs-CZ" sz="1600" dirty="0" err="1" smtClean="0">
              <a:ln>
                <a:solidFill>
                  <a:schemeClr val="tx2">
                    <a:lumMod val="75000"/>
                  </a:schemeClr>
                </a:solidFill>
              </a:ln>
              <a:solidFill>
                <a:schemeClr val="tx2">
                  <a:lumMod val="75000"/>
                </a:schemeClr>
              </a:solidFill>
            </a:rPr>
            <a:t>Creation</a:t>
          </a:r>
          <a:r>
            <a:rPr lang="cs-CZ" sz="1600" dirty="0" smtClean="0">
              <a:ln>
                <a:solidFill>
                  <a:schemeClr val="tx2">
                    <a:lumMod val="75000"/>
                  </a:schemeClr>
                </a:solidFill>
              </a:ln>
              <a:solidFill>
                <a:schemeClr val="tx2">
                  <a:lumMod val="75000"/>
                </a:schemeClr>
              </a:solidFill>
            </a:rPr>
            <a:t>/ </a:t>
          </a:r>
          <a:r>
            <a:rPr lang="cs-CZ" sz="1600" dirty="0" err="1" smtClean="0">
              <a:ln>
                <a:solidFill>
                  <a:schemeClr val="tx2">
                    <a:lumMod val="75000"/>
                  </a:schemeClr>
                </a:solidFill>
              </a:ln>
              <a:solidFill>
                <a:schemeClr val="tx2">
                  <a:lumMod val="75000"/>
                </a:schemeClr>
              </a:solidFill>
            </a:rPr>
            <a:t>Risks</a:t>
          </a:r>
          <a:r>
            <a:rPr lang="cs-CZ" sz="1600" dirty="0" smtClean="0">
              <a:ln>
                <a:solidFill>
                  <a:schemeClr val="tx2">
                    <a:lumMod val="75000"/>
                  </a:schemeClr>
                </a:solidFill>
              </a:ln>
              <a:solidFill>
                <a:schemeClr val="tx2">
                  <a:lumMod val="75000"/>
                </a:schemeClr>
              </a:solidFill>
            </a:rPr>
            <a:t> and </a:t>
          </a:r>
          <a:r>
            <a:rPr lang="cs-CZ" sz="1600" dirty="0" err="1" smtClean="0">
              <a:ln>
                <a:solidFill>
                  <a:schemeClr val="tx2">
                    <a:lumMod val="75000"/>
                  </a:schemeClr>
                </a:solidFill>
              </a:ln>
              <a:solidFill>
                <a:schemeClr val="tx2">
                  <a:lumMod val="75000"/>
                </a:schemeClr>
              </a:solidFill>
            </a:rPr>
            <a:t>Capital</a:t>
          </a:r>
          <a:endParaRPr lang="cs-CZ" sz="1600" dirty="0">
            <a:ln>
              <a:solidFill>
                <a:schemeClr val="tx2">
                  <a:lumMod val="75000"/>
                </a:schemeClr>
              </a:solidFill>
            </a:ln>
            <a:solidFill>
              <a:schemeClr val="tx2">
                <a:lumMod val="75000"/>
              </a:schemeClr>
            </a:solidFill>
          </a:endParaRPr>
        </a:p>
      </dgm:t>
    </dgm:pt>
    <dgm:pt modelId="{12285ECE-A9A3-4F08-8A6C-19968555F0C3}" type="parTrans" cxnId="{C24BB2D0-8637-4248-AE28-53598A36F6EC}">
      <dgm:prSet/>
      <dgm:spPr/>
      <dgm:t>
        <a:bodyPr/>
        <a:lstStyle/>
        <a:p>
          <a:endParaRPr lang="cs-CZ"/>
        </a:p>
      </dgm:t>
    </dgm:pt>
    <dgm:pt modelId="{9BFEE9C5-564A-45A2-B178-BFCC24BB6B18}" type="sibTrans" cxnId="{C24BB2D0-8637-4248-AE28-53598A36F6EC}">
      <dgm:prSet/>
      <dgm:spPr/>
      <dgm:t>
        <a:bodyPr/>
        <a:lstStyle/>
        <a:p>
          <a:endParaRPr lang="cs-CZ"/>
        </a:p>
      </dgm:t>
    </dgm:pt>
    <dgm:pt modelId="{D673A805-15A1-4A1C-90EC-A53D5CBF67ED}">
      <dgm:prSet custT="1"/>
      <dgm:spPr/>
      <dgm:t>
        <a:bodyPr/>
        <a:lstStyle/>
        <a:p>
          <a:r>
            <a:rPr lang="cs-CZ" sz="1600" b="1" dirty="0" err="1" smtClean="0"/>
            <a:t>Action</a:t>
          </a:r>
          <a:r>
            <a:rPr lang="cs-CZ" sz="1600" b="1" dirty="0" smtClean="0"/>
            <a:t> 10 </a:t>
          </a:r>
          <a:r>
            <a:rPr lang="cs-CZ" sz="1600" dirty="0" smtClean="0"/>
            <a:t>– </a:t>
          </a:r>
          <a:r>
            <a:rPr lang="cs-CZ" sz="1600" dirty="0" err="1" smtClean="0">
              <a:ln>
                <a:solidFill>
                  <a:schemeClr val="tx2">
                    <a:lumMod val="75000"/>
                  </a:schemeClr>
                </a:solidFill>
              </a:ln>
              <a:solidFill>
                <a:schemeClr val="tx2">
                  <a:lumMod val="75000"/>
                </a:schemeClr>
              </a:solidFill>
            </a:rPr>
            <a:t>Assure</a:t>
          </a:r>
          <a:r>
            <a:rPr lang="cs-CZ" sz="1600" dirty="0" smtClean="0">
              <a:ln>
                <a:solidFill>
                  <a:schemeClr val="tx2">
                    <a:lumMod val="75000"/>
                  </a:schemeClr>
                </a:solidFill>
              </a:ln>
              <a:solidFill>
                <a:schemeClr val="tx2">
                  <a:lumMod val="75000"/>
                </a:schemeClr>
              </a:solidFill>
            </a:rPr>
            <a:t> </a:t>
          </a:r>
          <a:r>
            <a:rPr lang="cs-CZ" sz="1600" dirty="0" err="1" smtClean="0">
              <a:ln>
                <a:solidFill>
                  <a:schemeClr val="tx2">
                    <a:lumMod val="75000"/>
                  </a:schemeClr>
                </a:solidFill>
              </a:ln>
              <a:solidFill>
                <a:schemeClr val="tx2">
                  <a:lumMod val="75000"/>
                </a:schemeClr>
              </a:solidFill>
            </a:rPr>
            <a:t>that</a:t>
          </a:r>
          <a:r>
            <a:rPr lang="cs-CZ" sz="1600" dirty="0" smtClean="0">
              <a:ln>
                <a:solidFill>
                  <a:schemeClr val="tx2">
                    <a:lumMod val="75000"/>
                  </a:schemeClr>
                </a:solidFill>
              </a:ln>
              <a:solidFill>
                <a:schemeClr val="tx2">
                  <a:lumMod val="75000"/>
                </a:schemeClr>
              </a:solidFill>
            </a:rPr>
            <a:t> Transfer </a:t>
          </a:r>
          <a:r>
            <a:rPr lang="cs-CZ" sz="1600" dirty="0" err="1" smtClean="0">
              <a:ln>
                <a:solidFill>
                  <a:schemeClr val="tx2">
                    <a:lumMod val="75000"/>
                  </a:schemeClr>
                </a:solidFill>
              </a:ln>
              <a:solidFill>
                <a:schemeClr val="tx2">
                  <a:lumMod val="75000"/>
                </a:schemeClr>
              </a:solidFill>
            </a:rPr>
            <a:t>Pricing</a:t>
          </a:r>
          <a:r>
            <a:rPr lang="cs-CZ" sz="1600" dirty="0" smtClean="0">
              <a:ln>
                <a:solidFill>
                  <a:schemeClr val="tx2">
                    <a:lumMod val="75000"/>
                  </a:schemeClr>
                </a:solidFill>
              </a:ln>
              <a:solidFill>
                <a:schemeClr val="tx2">
                  <a:lumMod val="75000"/>
                </a:schemeClr>
              </a:solidFill>
            </a:rPr>
            <a:t> </a:t>
          </a:r>
          <a:r>
            <a:rPr lang="cs-CZ" sz="1600" dirty="0" err="1" smtClean="0">
              <a:ln>
                <a:solidFill>
                  <a:schemeClr val="tx2">
                    <a:lumMod val="75000"/>
                  </a:schemeClr>
                </a:solidFill>
              </a:ln>
              <a:solidFill>
                <a:schemeClr val="tx2">
                  <a:lumMod val="75000"/>
                </a:schemeClr>
              </a:solidFill>
            </a:rPr>
            <a:t>Outcomes</a:t>
          </a:r>
          <a:r>
            <a:rPr lang="cs-CZ" sz="1600" dirty="0" smtClean="0">
              <a:ln>
                <a:solidFill>
                  <a:schemeClr val="tx2">
                    <a:lumMod val="75000"/>
                  </a:schemeClr>
                </a:solidFill>
              </a:ln>
              <a:solidFill>
                <a:schemeClr val="tx2">
                  <a:lumMod val="75000"/>
                </a:schemeClr>
              </a:solidFill>
            </a:rPr>
            <a:t> are in Line </a:t>
          </a:r>
          <a:r>
            <a:rPr lang="cs-CZ" sz="1600" dirty="0" err="1" smtClean="0">
              <a:ln>
                <a:solidFill>
                  <a:schemeClr val="tx2">
                    <a:lumMod val="75000"/>
                  </a:schemeClr>
                </a:solidFill>
              </a:ln>
              <a:solidFill>
                <a:schemeClr val="tx2">
                  <a:lumMod val="75000"/>
                </a:schemeClr>
              </a:solidFill>
            </a:rPr>
            <a:t>With</a:t>
          </a:r>
          <a:r>
            <a:rPr lang="cs-CZ" sz="1600" dirty="0" smtClean="0">
              <a:ln>
                <a:solidFill>
                  <a:schemeClr val="tx2">
                    <a:lumMod val="75000"/>
                  </a:schemeClr>
                </a:solidFill>
              </a:ln>
              <a:solidFill>
                <a:schemeClr val="tx2">
                  <a:lumMod val="75000"/>
                </a:schemeClr>
              </a:solidFill>
            </a:rPr>
            <a:t> </a:t>
          </a:r>
          <a:r>
            <a:rPr lang="cs-CZ" sz="1600" dirty="0" err="1" smtClean="0">
              <a:ln>
                <a:solidFill>
                  <a:schemeClr val="tx2">
                    <a:lumMod val="75000"/>
                  </a:schemeClr>
                </a:solidFill>
              </a:ln>
              <a:solidFill>
                <a:schemeClr val="tx2">
                  <a:lumMod val="75000"/>
                </a:schemeClr>
              </a:solidFill>
            </a:rPr>
            <a:t>Value</a:t>
          </a:r>
          <a:r>
            <a:rPr lang="cs-CZ" sz="1600" dirty="0" smtClean="0">
              <a:ln>
                <a:solidFill>
                  <a:schemeClr val="tx2">
                    <a:lumMod val="75000"/>
                  </a:schemeClr>
                </a:solidFill>
              </a:ln>
              <a:solidFill>
                <a:schemeClr val="tx2">
                  <a:lumMod val="75000"/>
                </a:schemeClr>
              </a:solidFill>
            </a:rPr>
            <a:t> </a:t>
          </a:r>
          <a:r>
            <a:rPr lang="cs-CZ" sz="1600" dirty="0" err="1" smtClean="0">
              <a:ln>
                <a:solidFill>
                  <a:schemeClr val="tx2">
                    <a:lumMod val="75000"/>
                  </a:schemeClr>
                </a:solidFill>
              </a:ln>
              <a:solidFill>
                <a:schemeClr val="tx2">
                  <a:lumMod val="75000"/>
                </a:schemeClr>
              </a:solidFill>
            </a:rPr>
            <a:t>Creation</a:t>
          </a:r>
          <a:r>
            <a:rPr lang="cs-CZ" sz="1600" dirty="0" smtClean="0">
              <a:ln>
                <a:solidFill>
                  <a:schemeClr val="tx2">
                    <a:lumMod val="75000"/>
                  </a:schemeClr>
                </a:solidFill>
              </a:ln>
              <a:solidFill>
                <a:schemeClr val="tx2">
                  <a:lumMod val="75000"/>
                </a:schemeClr>
              </a:solidFill>
            </a:rPr>
            <a:t>/ </a:t>
          </a:r>
          <a:r>
            <a:rPr lang="cs-CZ" sz="1600" dirty="0" err="1" smtClean="0">
              <a:ln>
                <a:solidFill>
                  <a:schemeClr val="tx2">
                    <a:lumMod val="75000"/>
                  </a:schemeClr>
                </a:solidFill>
              </a:ln>
              <a:solidFill>
                <a:schemeClr val="tx2">
                  <a:lumMod val="75000"/>
                </a:schemeClr>
              </a:solidFill>
            </a:rPr>
            <a:t>Other</a:t>
          </a:r>
          <a:r>
            <a:rPr lang="cs-CZ" sz="1600" dirty="0" smtClean="0">
              <a:ln>
                <a:solidFill>
                  <a:schemeClr val="tx2">
                    <a:lumMod val="75000"/>
                  </a:schemeClr>
                </a:solidFill>
              </a:ln>
              <a:solidFill>
                <a:schemeClr val="tx2">
                  <a:lumMod val="75000"/>
                </a:schemeClr>
              </a:solidFill>
            </a:rPr>
            <a:t> </a:t>
          </a:r>
          <a:r>
            <a:rPr lang="cs-CZ" sz="1600" dirty="0" err="1" smtClean="0">
              <a:ln>
                <a:solidFill>
                  <a:schemeClr val="tx2">
                    <a:lumMod val="75000"/>
                  </a:schemeClr>
                </a:solidFill>
              </a:ln>
              <a:solidFill>
                <a:schemeClr val="tx2">
                  <a:lumMod val="75000"/>
                </a:schemeClr>
              </a:solidFill>
            </a:rPr>
            <a:t>High</a:t>
          </a:r>
          <a:r>
            <a:rPr lang="cs-CZ" sz="1600" dirty="0" smtClean="0">
              <a:ln>
                <a:solidFill>
                  <a:schemeClr val="tx2">
                    <a:lumMod val="75000"/>
                  </a:schemeClr>
                </a:solidFill>
              </a:ln>
              <a:solidFill>
                <a:schemeClr val="tx2">
                  <a:lumMod val="75000"/>
                </a:schemeClr>
              </a:solidFill>
            </a:rPr>
            <a:t>-Risk </a:t>
          </a:r>
          <a:r>
            <a:rPr lang="cs-CZ" sz="1600" dirty="0" err="1" smtClean="0">
              <a:ln>
                <a:solidFill>
                  <a:schemeClr val="tx2">
                    <a:lumMod val="75000"/>
                  </a:schemeClr>
                </a:solidFill>
              </a:ln>
              <a:solidFill>
                <a:schemeClr val="tx2">
                  <a:lumMod val="75000"/>
                </a:schemeClr>
              </a:solidFill>
            </a:rPr>
            <a:t>Transactions</a:t>
          </a:r>
          <a:endParaRPr lang="cs-CZ" sz="1600" dirty="0">
            <a:ln>
              <a:solidFill>
                <a:schemeClr val="tx2">
                  <a:lumMod val="75000"/>
                </a:schemeClr>
              </a:solidFill>
            </a:ln>
            <a:solidFill>
              <a:schemeClr val="tx2">
                <a:lumMod val="75000"/>
              </a:schemeClr>
            </a:solidFill>
          </a:endParaRPr>
        </a:p>
      </dgm:t>
    </dgm:pt>
    <dgm:pt modelId="{B52511CB-7A77-465F-BBB1-68AC82F2D7FB}" type="parTrans" cxnId="{CF978B5E-A060-4EEA-9553-39E3713691D9}">
      <dgm:prSet/>
      <dgm:spPr/>
      <dgm:t>
        <a:bodyPr/>
        <a:lstStyle/>
        <a:p>
          <a:endParaRPr lang="cs-CZ"/>
        </a:p>
      </dgm:t>
    </dgm:pt>
    <dgm:pt modelId="{3AF11E01-764C-4802-8610-45547BA1534B}" type="sibTrans" cxnId="{CF978B5E-A060-4EEA-9553-39E3713691D9}">
      <dgm:prSet/>
      <dgm:spPr/>
      <dgm:t>
        <a:bodyPr/>
        <a:lstStyle/>
        <a:p>
          <a:endParaRPr lang="cs-CZ"/>
        </a:p>
      </dgm:t>
    </dgm:pt>
    <dgm:pt modelId="{8CC80098-998C-4891-B694-CBC2D4686296}" type="pres">
      <dgm:prSet presAssocID="{86AF1A89-ECF5-40C8-91F3-A3CEED0A8817}" presName="rootnode" presStyleCnt="0">
        <dgm:presLayoutVars>
          <dgm:chMax/>
          <dgm:chPref/>
          <dgm:dir/>
          <dgm:animLvl val="lvl"/>
        </dgm:presLayoutVars>
      </dgm:prSet>
      <dgm:spPr/>
      <dgm:t>
        <a:bodyPr/>
        <a:lstStyle/>
        <a:p>
          <a:endParaRPr lang="cs-CZ"/>
        </a:p>
      </dgm:t>
    </dgm:pt>
    <dgm:pt modelId="{98373B02-B907-412E-AC36-F67817696DF4}" type="pres">
      <dgm:prSet presAssocID="{22079B3B-57AC-4AFE-8050-FD721ADA6CAD}" presName="composite" presStyleCnt="0"/>
      <dgm:spPr/>
    </dgm:pt>
    <dgm:pt modelId="{EEE042A0-B20C-4D8C-80BB-DD0E94CD18DC}" type="pres">
      <dgm:prSet presAssocID="{22079B3B-57AC-4AFE-8050-FD721ADA6CAD}" presName="LShape" presStyleLbl="alignNode1" presStyleIdx="0" presStyleCnt="9"/>
      <dgm:spPr/>
    </dgm:pt>
    <dgm:pt modelId="{161F41F6-4455-41F2-A313-62898564DE9E}" type="pres">
      <dgm:prSet presAssocID="{22079B3B-57AC-4AFE-8050-FD721ADA6CAD}" presName="ParentText" presStyleLbl="revTx" presStyleIdx="0" presStyleCnt="5">
        <dgm:presLayoutVars>
          <dgm:chMax val="0"/>
          <dgm:chPref val="0"/>
          <dgm:bulletEnabled val="1"/>
        </dgm:presLayoutVars>
      </dgm:prSet>
      <dgm:spPr/>
      <dgm:t>
        <a:bodyPr/>
        <a:lstStyle/>
        <a:p>
          <a:endParaRPr lang="cs-CZ"/>
        </a:p>
      </dgm:t>
    </dgm:pt>
    <dgm:pt modelId="{2591D844-882E-46BB-83F9-4239E7C698AE}" type="pres">
      <dgm:prSet presAssocID="{22079B3B-57AC-4AFE-8050-FD721ADA6CAD}" presName="Triangle" presStyleLbl="alignNode1" presStyleIdx="1" presStyleCnt="9"/>
      <dgm:spPr/>
    </dgm:pt>
    <dgm:pt modelId="{EF01E5E5-4040-4B04-83EB-F7C711406D0D}" type="pres">
      <dgm:prSet presAssocID="{27B5ED64-B600-4D84-A9F2-6B1BCD5CDD17}" presName="sibTrans" presStyleCnt="0"/>
      <dgm:spPr/>
    </dgm:pt>
    <dgm:pt modelId="{606F26DB-1CE5-4CF2-AC60-DED2B393D3AA}" type="pres">
      <dgm:prSet presAssocID="{27B5ED64-B600-4D84-A9F2-6B1BCD5CDD17}" presName="space" presStyleCnt="0"/>
      <dgm:spPr/>
    </dgm:pt>
    <dgm:pt modelId="{277C2DC2-D813-4D58-BC16-A28B1D24DAD3}" type="pres">
      <dgm:prSet presAssocID="{D7795967-AE28-43FF-9B4F-A332C8C5A249}" presName="composite" presStyleCnt="0"/>
      <dgm:spPr/>
    </dgm:pt>
    <dgm:pt modelId="{093BCF29-2603-48DA-B1CD-4B38A3D9AC89}" type="pres">
      <dgm:prSet presAssocID="{D7795967-AE28-43FF-9B4F-A332C8C5A249}" presName="LShape" presStyleLbl="alignNode1" presStyleIdx="2" presStyleCnt="9"/>
      <dgm:spPr/>
    </dgm:pt>
    <dgm:pt modelId="{D275E0E5-16CF-44B3-9F7D-E1B26EBD3410}" type="pres">
      <dgm:prSet presAssocID="{D7795967-AE28-43FF-9B4F-A332C8C5A249}" presName="ParentText" presStyleLbl="revTx" presStyleIdx="1" presStyleCnt="5">
        <dgm:presLayoutVars>
          <dgm:chMax val="0"/>
          <dgm:chPref val="0"/>
          <dgm:bulletEnabled val="1"/>
        </dgm:presLayoutVars>
      </dgm:prSet>
      <dgm:spPr/>
      <dgm:t>
        <a:bodyPr/>
        <a:lstStyle/>
        <a:p>
          <a:endParaRPr lang="cs-CZ"/>
        </a:p>
      </dgm:t>
    </dgm:pt>
    <dgm:pt modelId="{6A20D9E7-B615-46D8-B60D-C85E0866AB63}" type="pres">
      <dgm:prSet presAssocID="{D7795967-AE28-43FF-9B4F-A332C8C5A249}" presName="Triangle" presStyleLbl="alignNode1" presStyleIdx="3" presStyleCnt="9"/>
      <dgm:spPr/>
    </dgm:pt>
    <dgm:pt modelId="{E8E7F3C3-196E-4BD4-8C2A-EE7A86BC84CD}" type="pres">
      <dgm:prSet presAssocID="{18F105EE-391F-48F0-92B5-DC4CE787C2F0}" presName="sibTrans" presStyleCnt="0"/>
      <dgm:spPr/>
    </dgm:pt>
    <dgm:pt modelId="{BDD3420F-2D7F-46FF-81A6-2E3801C1CE26}" type="pres">
      <dgm:prSet presAssocID="{18F105EE-391F-48F0-92B5-DC4CE787C2F0}" presName="space" presStyleCnt="0"/>
      <dgm:spPr/>
    </dgm:pt>
    <dgm:pt modelId="{E9DFE2C5-30F2-4197-9B93-66721DEF38CB}" type="pres">
      <dgm:prSet presAssocID="{4BCAE3D6-CBA3-440E-B42A-C0FCF958C7D9}" presName="composite" presStyleCnt="0"/>
      <dgm:spPr/>
    </dgm:pt>
    <dgm:pt modelId="{FEFBC596-8B46-46CE-B9E8-B7D18F41BB95}" type="pres">
      <dgm:prSet presAssocID="{4BCAE3D6-CBA3-440E-B42A-C0FCF958C7D9}" presName="LShape" presStyleLbl="alignNode1" presStyleIdx="4" presStyleCnt="9"/>
      <dgm:spPr/>
    </dgm:pt>
    <dgm:pt modelId="{4CADCEF2-8AE4-4E18-92D9-6A0132818819}" type="pres">
      <dgm:prSet presAssocID="{4BCAE3D6-CBA3-440E-B42A-C0FCF958C7D9}" presName="ParentText" presStyleLbl="revTx" presStyleIdx="2" presStyleCnt="5">
        <dgm:presLayoutVars>
          <dgm:chMax val="0"/>
          <dgm:chPref val="0"/>
          <dgm:bulletEnabled val="1"/>
        </dgm:presLayoutVars>
      </dgm:prSet>
      <dgm:spPr/>
      <dgm:t>
        <a:bodyPr/>
        <a:lstStyle/>
        <a:p>
          <a:endParaRPr lang="cs-CZ"/>
        </a:p>
      </dgm:t>
    </dgm:pt>
    <dgm:pt modelId="{978F246F-94FD-446A-84D8-174BE8896B53}" type="pres">
      <dgm:prSet presAssocID="{4BCAE3D6-CBA3-440E-B42A-C0FCF958C7D9}" presName="Triangle" presStyleLbl="alignNode1" presStyleIdx="5" presStyleCnt="9"/>
      <dgm:spPr/>
    </dgm:pt>
    <dgm:pt modelId="{B8146031-915C-4370-B644-A76392C29D13}" type="pres">
      <dgm:prSet presAssocID="{5738FD91-1250-49F1-93D9-99CF66DC1E19}" presName="sibTrans" presStyleCnt="0"/>
      <dgm:spPr/>
    </dgm:pt>
    <dgm:pt modelId="{0111E58D-B16E-435C-93DA-77BAACE3959F}" type="pres">
      <dgm:prSet presAssocID="{5738FD91-1250-49F1-93D9-99CF66DC1E19}" presName="space" presStyleCnt="0"/>
      <dgm:spPr/>
    </dgm:pt>
    <dgm:pt modelId="{61EB6D7B-F46A-4CA7-A659-5E305087C9D3}" type="pres">
      <dgm:prSet presAssocID="{41E87010-68A2-4F5B-9A40-2CC84D34F69B}" presName="composite" presStyleCnt="0"/>
      <dgm:spPr/>
    </dgm:pt>
    <dgm:pt modelId="{1855E44B-EC96-499E-B6EC-B1A93E059A68}" type="pres">
      <dgm:prSet presAssocID="{41E87010-68A2-4F5B-9A40-2CC84D34F69B}" presName="LShape" presStyleLbl="alignNode1" presStyleIdx="6" presStyleCnt="9"/>
      <dgm:spPr/>
    </dgm:pt>
    <dgm:pt modelId="{1D3A895C-8D01-4575-B61B-CFA11CC6BE84}" type="pres">
      <dgm:prSet presAssocID="{41E87010-68A2-4F5B-9A40-2CC84D34F69B}" presName="ParentText" presStyleLbl="revTx" presStyleIdx="3" presStyleCnt="5">
        <dgm:presLayoutVars>
          <dgm:chMax val="0"/>
          <dgm:chPref val="0"/>
          <dgm:bulletEnabled val="1"/>
        </dgm:presLayoutVars>
      </dgm:prSet>
      <dgm:spPr/>
      <dgm:t>
        <a:bodyPr/>
        <a:lstStyle/>
        <a:p>
          <a:endParaRPr lang="cs-CZ"/>
        </a:p>
      </dgm:t>
    </dgm:pt>
    <dgm:pt modelId="{D84605BE-0510-462C-9D1C-48DA23149634}" type="pres">
      <dgm:prSet presAssocID="{41E87010-68A2-4F5B-9A40-2CC84D34F69B}" presName="Triangle" presStyleLbl="alignNode1" presStyleIdx="7" presStyleCnt="9"/>
      <dgm:spPr/>
    </dgm:pt>
    <dgm:pt modelId="{14BB7B50-33A7-4765-A5F7-9B9269EBDBDC}" type="pres">
      <dgm:prSet presAssocID="{9BFEE9C5-564A-45A2-B178-BFCC24BB6B18}" presName="sibTrans" presStyleCnt="0"/>
      <dgm:spPr/>
    </dgm:pt>
    <dgm:pt modelId="{76DCB00C-165F-4151-AC65-736ECFE68B3A}" type="pres">
      <dgm:prSet presAssocID="{9BFEE9C5-564A-45A2-B178-BFCC24BB6B18}" presName="space" presStyleCnt="0"/>
      <dgm:spPr/>
    </dgm:pt>
    <dgm:pt modelId="{205B0E48-D143-4AD9-908B-9E8754A1EF25}" type="pres">
      <dgm:prSet presAssocID="{D673A805-15A1-4A1C-90EC-A53D5CBF67ED}" presName="composite" presStyleCnt="0"/>
      <dgm:spPr/>
    </dgm:pt>
    <dgm:pt modelId="{41316788-4126-4DC6-BAB3-DF06290356CC}" type="pres">
      <dgm:prSet presAssocID="{D673A805-15A1-4A1C-90EC-A53D5CBF67ED}" presName="LShape" presStyleLbl="alignNode1" presStyleIdx="8" presStyleCnt="9"/>
      <dgm:spPr/>
    </dgm:pt>
    <dgm:pt modelId="{19E090E4-90A4-49F9-997D-3F81459A73B7}" type="pres">
      <dgm:prSet presAssocID="{D673A805-15A1-4A1C-90EC-A53D5CBF67ED}" presName="ParentText" presStyleLbl="revTx" presStyleIdx="4" presStyleCnt="5">
        <dgm:presLayoutVars>
          <dgm:chMax val="0"/>
          <dgm:chPref val="0"/>
          <dgm:bulletEnabled val="1"/>
        </dgm:presLayoutVars>
      </dgm:prSet>
      <dgm:spPr/>
      <dgm:t>
        <a:bodyPr/>
        <a:lstStyle/>
        <a:p>
          <a:endParaRPr lang="cs-CZ"/>
        </a:p>
      </dgm:t>
    </dgm:pt>
  </dgm:ptLst>
  <dgm:cxnLst>
    <dgm:cxn modelId="{39812ECA-BDFE-43CA-B96C-4D98639BCEA8}" type="presOf" srcId="{22079B3B-57AC-4AFE-8050-FD721ADA6CAD}" destId="{161F41F6-4455-41F2-A313-62898564DE9E}" srcOrd="0" destOrd="0" presId="urn:microsoft.com/office/officeart/2009/3/layout/StepUpProcess"/>
    <dgm:cxn modelId="{77D459EF-5F2F-4387-B597-F48E5EA314AA}" type="presOf" srcId="{D673A805-15A1-4A1C-90EC-A53D5CBF67ED}" destId="{19E090E4-90A4-49F9-997D-3F81459A73B7}" srcOrd="0" destOrd="0" presId="urn:microsoft.com/office/officeart/2009/3/layout/StepUpProcess"/>
    <dgm:cxn modelId="{C24BB2D0-8637-4248-AE28-53598A36F6EC}" srcId="{86AF1A89-ECF5-40C8-91F3-A3CEED0A8817}" destId="{41E87010-68A2-4F5B-9A40-2CC84D34F69B}" srcOrd="3" destOrd="0" parTransId="{12285ECE-A9A3-4F08-8A6C-19968555F0C3}" sibTransId="{9BFEE9C5-564A-45A2-B178-BFCC24BB6B18}"/>
    <dgm:cxn modelId="{C450368B-BEE1-4B5D-9285-1768233C0947}" type="presOf" srcId="{86AF1A89-ECF5-40C8-91F3-A3CEED0A8817}" destId="{8CC80098-998C-4891-B694-CBC2D4686296}" srcOrd="0" destOrd="0" presId="urn:microsoft.com/office/officeart/2009/3/layout/StepUpProcess"/>
    <dgm:cxn modelId="{CF978B5E-A060-4EEA-9553-39E3713691D9}" srcId="{86AF1A89-ECF5-40C8-91F3-A3CEED0A8817}" destId="{D673A805-15A1-4A1C-90EC-A53D5CBF67ED}" srcOrd="4" destOrd="0" parTransId="{B52511CB-7A77-465F-BBB1-68AC82F2D7FB}" sibTransId="{3AF11E01-764C-4802-8610-45547BA1534B}"/>
    <dgm:cxn modelId="{0963CCE3-594E-4172-8131-0E8720ADAD77}" srcId="{86AF1A89-ECF5-40C8-91F3-A3CEED0A8817}" destId="{4BCAE3D6-CBA3-440E-B42A-C0FCF958C7D9}" srcOrd="2" destOrd="0" parTransId="{5CEB84FD-80E6-4225-ABE9-AFECFA950CF6}" sibTransId="{5738FD91-1250-49F1-93D9-99CF66DC1E19}"/>
    <dgm:cxn modelId="{D4463AC4-5000-496D-8C90-5387C9444FC6}" srcId="{86AF1A89-ECF5-40C8-91F3-A3CEED0A8817}" destId="{22079B3B-57AC-4AFE-8050-FD721ADA6CAD}" srcOrd="0" destOrd="0" parTransId="{A9F5568F-1177-45E4-8FBF-F85F1513E630}" sibTransId="{27B5ED64-B600-4D84-A9F2-6B1BCD5CDD17}"/>
    <dgm:cxn modelId="{C0413DF8-9616-4D2A-8717-69709541D7E2}" type="presOf" srcId="{D7795967-AE28-43FF-9B4F-A332C8C5A249}" destId="{D275E0E5-16CF-44B3-9F7D-E1B26EBD3410}" srcOrd="0" destOrd="0" presId="urn:microsoft.com/office/officeart/2009/3/layout/StepUpProcess"/>
    <dgm:cxn modelId="{9E32571D-8B12-4006-880B-D5EE0DF51160}" type="presOf" srcId="{41E87010-68A2-4F5B-9A40-2CC84D34F69B}" destId="{1D3A895C-8D01-4575-B61B-CFA11CC6BE84}" srcOrd="0" destOrd="0" presId="urn:microsoft.com/office/officeart/2009/3/layout/StepUpProcess"/>
    <dgm:cxn modelId="{31F5BD50-3256-4119-B416-F0D60B4AD8B5}" srcId="{86AF1A89-ECF5-40C8-91F3-A3CEED0A8817}" destId="{D7795967-AE28-43FF-9B4F-A332C8C5A249}" srcOrd="1" destOrd="0" parTransId="{0F187A81-D930-495E-A03C-E829EF5BFEA5}" sibTransId="{18F105EE-391F-48F0-92B5-DC4CE787C2F0}"/>
    <dgm:cxn modelId="{E84131EF-BE1E-493C-950C-F866C49DC1F5}" type="presOf" srcId="{4BCAE3D6-CBA3-440E-B42A-C0FCF958C7D9}" destId="{4CADCEF2-8AE4-4E18-92D9-6A0132818819}" srcOrd="0" destOrd="0" presId="urn:microsoft.com/office/officeart/2009/3/layout/StepUpProcess"/>
    <dgm:cxn modelId="{6CE2EBD1-95A1-46ED-A69A-BBF5BE5A289D}" type="presParOf" srcId="{8CC80098-998C-4891-B694-CBC2D4686296}" destId="{98373B02-B907-412E-AC36-F67817696DF4}" srcOrd="0" destOrd="0" presId="urn:microsoft.com/office/officeart/2009/3/layout/StepUpProcess"/>
    <dgm:cxn modelId="{82270572-E32C-4DFD-AC1A-9A62EE0787F9}" type="presParOf" srcId="{98373B02-B907-412E-AC36-F67817696DF4}" destId="{EEE042A0-B20C-4D8C-80BB-DD0E94CD18DC}" srcOrd="0" destOrd="0" presId="urn:microsoft.com/office/officeart/2009/3/layout/StepUpProcess"/>
    <dgm:cxn modelId="{E972C2B8-E96E-4437-9FC5-7D48F3BD26A7}" type="presParOf" srcId="{98373B02-B907-412E-AC36-F67817696DF4}" destId="{161F41F6-4455-41F2-A313-62898564DE9E}" srcOrd="1" destOrd="0" presId="urn:microsoft.com/office/officeart/2009/3/layout/StepUpProcess"/>
    <dgm:cxn modelId="{585C42DE-85AB-47D4-A971-45C940174C8E}" type="presParOf" srcId="{98373B02-B907-412E-AC36-F67817696DF4}" destId="{2591D844-882E-46BB-83F9-4239E7C698AE}" srcOrd="2" destOrd="0" presId="urn:microsoft.com/office/officeart/2009/3/layout/StepUpProcess"/>
    <dgm:cxn modelId="{9BA5050B-0C41-4C5A-A8BE-4202C4B85A61}" type="presParOf" srcId="{8CC80098-998C-4891-B694-CBC2D4686296}" destId="{EF01E5E5-4040-4B04-83EB-F7C711406D0D}" srcOrd="1" destOrd="0" presId="urn:microsoft.com/office/officeart/2009/3/layout/StepUpProcess"/>
    <dgm:cxn modelId="{273E5806-1DE2-49C5-9298-9DD5D8C81B93}" type="presParOf" srcId="{EF01E5E5-4040-4B04-83EB-F7C711406D0D}" destId="{606F26DB-1CE5-4CF2-AC60-DED2B393D3AA}" srcOrd="0" destOrd="0" presId="urn:microsoft.com/office/officeart/2009/3/layout/StepUpProcess"/>
    <dgm:cxn modelId="{59023E16-98E8-4A25-A797-22CC4BA9E240}" type="presParOf" srcId="{8CC80098-998C-4891-B694-CBC2D4686296}" destId="{277C2DC2-D813-4D58-BC16-A28B1D24DAD3}" srcOrd="2" destOrd="0" presId="urn:microsoft.com/office/officeart/2009/3/layout/StepUpProcess"/>
    <dgm:cxn modelId="{1184469E-2E5C-4BDC-B46D-D260AD7F5AF0}" type="presParOf" srcId="{277C2DC2-D813-4D58-BC16-A28B1D24DAD3}" destId="{093BCF29-2603-48DA-B1CD-4B38A3D9AC89}" srcOrd="0" destOrd="0" presId="urn:microsoft.com/office/officeart/2009/3/layout/StepUpProcess"/>
    <dgm:cxn modelId="{94AC616E-08B8-41E2-8E29-B54CD9D05198}" type="presParOf" srcId="{277C2DC2-D813-4D58-BC16-A28B1D24DAD3}" destId="{D275E0E5-16CF-44B3-9F7D-E1B26EBD3410}" srcOrd="1" destOrd="0" presId="urn:microsoft.com/office/officeart/2009/3/layout/StepUpProcess"/>
    <dgm:cxn modelId="{87FD3582-46DE-42A2-ABBB-07B471022934}" type="presParOf" srcId="{277C2DC2-D813-4D58-BC16-A28B1D24DAD3}" destId="{6A20D9E7-B615-46D8-B60D-C85E0866AB63}" srcOrd="2" destOrd="0" presId="urn:microsoft.com/office/officeart/2009/3/layout/StepUpProcess"/>
    <dgm:cxn modelId="{3E1C9F58-BE9B-4179-9411-0CAFC2B93DBA}" type="presParOf" srcId="{8CC80098-998C-4891-B694-CBC2D4686296}" destId="{E8E7F3C3-196E-4BD4-8C2A-EE7A86BC84CD}" srcOrd="3" destOrd="0" presId="urn:microsoft.com/office/officeart/2009/3/layout/StepUpProcess"/>
    <dgm:cxn modelId="{8585DEE7-0069-4459-AD38-0F384119381E}" type="presParOf" srcId="{E8E7F3C3-196E-4BD4-8C2A-EE7A86BC84CD}" destId="{BDD3420F-2D7F-46FF-81A6-2E3801C1CE26}" srcOrd="0" destOrd="0" presId="urn:microsoft.com/office/officeart/2009/3/layout/StepUpProcess"/>
    <dgm:cxn modelId="{F7CC6617-5EB0-467A-A6BE-F64F45CB1A28}" type="presParOf" srcId="{8CC80098-998C-4891-B694-CBC2D4686296}" destId="{E9DFE2C5-30F2-4197-9B93-66721DEF38CB}" srcOrd="4" destOrd="0" presId="urn:microsoft.com/office/officeart/2009/3/layout/StepUpProcess"/>
    <dgm:cxn modelId="{8FF2106E-3572-4833-AC49-DE1301CE1591}" type="presParOf" srcId="{E9DFE2C5-30F2-4197-9B93-66721DEF38CB}" destId="{FEFBC596-8B46-46CE-B9E8-B7D18F41BB95}" srcOrd="0" destOrd="0" presId="urn:microsoft.com/office/officeart/2009/3/layout/StepUpProcess"/>
    <dgm:cxn modelId="{C27DAABD-4181-42BD-9E5C-AFAD0A00B9CA}" type="presParOf" srcId="{E9DFE2C5-30F2-4197-9B93-66721DEF38CB}" destId="{4CADCEF2-8AE4-4E18-92D9-6A0132818819}" srcOrd="1" destOrd="0" presId="urn:microsoft.com/office/officeart/2009/3/layout/StepUpProcess"/>
    <dgm:cxn modelId="{670787D1-346A-44CC-A4DA-B97029AAAFDA}" type="presParOf" srcId="{E9DFE2C5-30F2-4197-9B93-66721DEF38CB}" destId="{978F246F-94FD-446A-84D8-174BE8896B53}" srcOrd="2" destOrd="0" presId="urn:microsoft.com/office/officeart/2009/3/layout/StepUpProcess"/>
    <dgm:cxn modelId="{03D121FF-615C-484D-9DB8-3F1CB79E1393}" type="presParOf" srcId="{8CC80098-998C-4891-B694-CBC2D4686296}" destId="{B8146031-915C-4370-B644-A76392C29D13}" srcOrd="5" destOrd="0" presId="urn:microsoft.com/office/officeart/2009/3/layout/StepUpProcess"/>
    <dgm:cxn modelId="{9A7B7861-E6E2-46D4-A927-5354816D732D}" type="presParOf" srcId="{B8146031-915C-4370-B644-A76392C29D13}" destId="{0111E58D-B16E-435C-93DA-77BAACE3959F}" srcOrd="0" destOrd="0" presId="urn:microsoft.com/office/officeart/2009/3/layout/StepUpProcess"/>
    <dgm:cxn modelId="{99A135AC-396D-40CA-A092-7321AA2FD9FA}" type="presParOf" srcId="{8CC80098-998C-4891-B694-CBC2D4686296}" destId="{61EB6D7B-F46A-4CA7-A659-5E305087C9D3}" srcOrd="6" destOrd="0" presId="urn:microsoft.com/office/officeart/2009/3/layout/StepUpProcess"/>
    <dgm:cxn modelId="{AF490658-6856-4298-8F6F-64181578EE35}" type="presParOf" srcId="{61EB6D7B-F46A-4CA7-A659-5E305087C9D3}" destId="{1855E44B-EC96-499E-B6EC-B1A93E059A68}" srcOrd="0" destOrd="0" presId="urn:microsoft.com/office/officeart/2009/3/layout/StepUpProcess"/>
    <dgm:cxn modelId="{9E131381-E33A-4739-9BB2-6B38E8A03581}" type="presParOf" srcId="{61EB6D7B-F46A-4CA7-A659-5E305087C9D3}" destId="{1D3A895C-8D01-4575-B61B-CFA11CC6BE84}" srcOrd="1" destOrd="0" presId="urn:microsoft.com/office/officeart/2009/3/layout/StepUpProcess"/>
    <dgm:cxn modelId="{C5802996-B9DF-4564-ABA5-F5D6AF8D3925}" type="presParOf" srcId="{61EB6D7B-F46A-4CA7-A659-5E305087C9D3}" destId="{D84605BE-0510-462C-9D1C-48DA23149634}" srcOrd="2" destOrd="0" presId="urn:microsoft.com/office/officeart/2009/3/layout/StepUpProcess"/>
    <dgm:cxn modelId="{BC63477A-8182-4961-B3FC-FDA3289A7FCE}" type="presParOf" srcId="{8CC80098-998C-4891-B694-CBC2D4686296}" destId="{14BB7B50-33A7-4765-A5F7-9B9269EBDBDC}" srcOrd="7" destOrd="0" presId="urn:microsoft.com/office/officeart/2009/3/layout/StepUpProcess"/>
    <dgm:cxn modelId="{6FC13403-E64C-4A15-86F5-989E3BB08E9E}" type="presParOf" srcId="{14BB7B50-33A7-4765-A5F7-9B9269EBDBDC}" destId="{76DCB00C-165F-4151-AC65-736ECFE68B3A}" srcOrd="0" destOrd="0" presId="urn:microsoft.com/office/officeart/2009/3/layout/StepUpProcess"/>
    <dgm:cxn modelId="{D4DB5D9C-DB76-4DB1-8557-DB0A97B81233}" type="presParOf" srcId="{8CC80098-998C-4891-B694-CBC2D4686296}" destId="{205B0E48-D143-4AD9-908B-9E8754A1EF25}" srcOrd="8" destOrd="0" presId="urn:microsoft.com/office/officeart/2009/3/layout/StepUpProcess"/>
    <dgm:cxn modelId="{7601D2A0-4085-424B-83C7-1825805391C3}" type="presParOf" srcId="{205B0E48-D143-4AD9-908B-9E8754A1EF25}" destId="{41316788-4126-4DC6-BAB3-DF06290356CC}" srcOrd="0" destOrd="0" presId="urn:microsoft.com/office/officeart/2009/3/layout/StepUpProcess"/>
    <dgm:cxn modelId="{6420809C-5E01-435A-B148-77A9B15A2A09}" type="presParOf" srcId="{205B0E48-D143-4AD9-908B-9E8754A1EF25}" destId="{19E090E4-90A4-49F9-997D-3F81459A73B7}" srcOrd="1" destOrd="0" presId="urn:microsoft.com/office/officeart/2009/3/layout/StepUpProces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E435305-529D-4948-B5E1-32C21765A3E9}" type="doc">
      <dgm:prSet loTypeId="urn:microsoft.com/office/officeart/2009/3/layout/StepUpProcess" loCatId="process" qsTypeId="urn:microsoft.com/office/officeart/2005/8/quickstyle/simple1#6" qsCatId="simple" csTypeId="urn:microsoft.com/office/officeart/2005/8/colors/accent1_2#6" csCatId="accent1" phldr="1"/>
      <dgm:spPr/>
      <dgm:t>
        <a:bodyPr/>
        <a:lstStyle/>
        <a:p>
          <a:endParaRPr lang="cs-CZ"/>
        </a:p>
      </dgm:t>
    </dgm:pt>
    <dgm:pt modelId="{899C1024-935E-497F-8FC2-49723B0B8CA1}">
      <dgm:prSet phldrT="[Text]" custT="1"/>
      <dgm:spPr/>
      <dgm:t>
        <a:bodyPr/>
        <a:lstStyle/>
        <a:p>
          <a:r>
            <a:rPr lang="cs-CZ" sz="1600" b="1" dirty="0" err="1" smtClean="0"/>
            <a:t>Action</a:t>
          </a:r>
          <a:r>
            <a:rPr lang="cs-CZ" sz="1600" b="1" dirty="0" smtClean="0"/>
            <a:t> 11 </a:t>
          </a:r>
          <a:r>
            <a:rPr lang="cs-CZ" sz="1600" dirty="0" smtClean="0"/>
            <a:t>– </a:t>
          </a:r>
          <a:r>
            <a:rPr lang="cs-CZ" sz="1600" dirty="0" err="1" smtClean="0"/>
            <a:t>Establish</a:t>
          </a:r>
          <a:r>
            <a:rPr lang="cs-CZ" sz="1600" dirty="0" smtClean="0"/>
            <a:t> </a:t>
          </a:r>
          <a:r>
            <a:rPr lang="cs-CZ" sz="1600" dirty="0" err="1" smtClean="0"/>
            <a:t>Methodologies</a:t>
          </a:r>
          <a:r>
            <a:rPr lang="cs-CZ" sz="1600" dirty="0" smtClean="0"/>
            <a:t> to </a:t>
          </a:r>
          <a:r>
            <a:rPr lang="cs-CZ" sz="1600" dirty="0" err="1" smtClean="0"/>
            <a:t>Collect</a:t>
          </a:r>
          <a:r>
            <a:rPr lang="cs-CZ" sz="1600" dirty="0" smtClean="0"/>
            <a:t> and </a:t>
          </a:r>
          <a:r>
            <a:rPr lang="cs-CZ" sz="1600" dirty="0" err="1" smtClean="0"/>
            <a:t>Analyze</a:t>
          </a:r>
          <a:r>
            <a:rPr lang="cs-CZ" sz="1600" dirty="0" smtClean="0"/>
            <a:t> Data on BEPS and </a:t>
          </a:r>
          <a:r>
            <a:rPr lang="cs-CZ" sz="1600" dirty="0" err="1" smtClean="0"/>
            <a:t>the</a:t>
          </a:r>
          <a:r>
            <a:rPr lang="cs-CZ" sz="1600" dirty="0" smtClean="0"/>
            <a:t> </a:t>
          </a:r>
          <a:r>
            <a:rPr lang="cs-CZ" sz="1600" dirty="0" err="1" smtClean="0"/>
            <a:t>Actions</a:t>
          </a:r>
          <a:r>
            <a:rPr lang="cs-CZ" sz="1600" dirty="0" smtClean="0"/>
            <a:t> to </a:t>
          </a:r>
          <a:r>
            <a:rPr lang="cs-CZ" sz="1600" dirty="0" err="1" smtClean="0"/>
            <a:t>Address</a:t>
          </a:r>
          <a:r>
            <a:rPr lang="cs-CZ" sz="1600" dirty="0" smtClean="0"/>
            <a:t> </a:t>
          </a:r>
          <a:r>
            <a:rPr lang="cs-CZ" sz="1600" dirty="0" err="1" smtClean="0"/>
            <a:t>It</a:t>
          </a:r>
          <a:endParaRPr lang="cs-CZ" sz="1600" dirty="0"/>
        </a:p>
      </dgm:t>
    </dgm:pt>
    <dgm:pt modelId="{58D827C9-9EC6-45CC-ADE7-5683CDAD761A}" type="parTrans" cxnId="{AD0AC3AF-F40B-4596-8E09-F15E2474476E}">
      <dgm:prSet/>
      <dgm:spPr/>
      <dgm:t>
        <a:bodyPr/>
        <a:lstStyle/>
        <a:p>
          <a:endParaRPr lang="cs-CZ"/>
        </a:p>
      </dgm:t>
    </dgm:pt>
    <dgm:pt modelId="{3B090CD0-EE8A-42A0-9986-E860558F0A17}" type="sibTrans" cxnId="{AD0AC3AF-F40B-4596-8E09-F15E2474476E}">
      <dgm:prSet/>
      <dgm:spPr/>
      <dgm:t>
        <a:bodyPr/>
        <a:lstStyle/>
        <a:p>
          <a:endParaRPr lang="cs-CZ"/>
        </a:p>
      </dgm:t>
    </dgm:pt>
    <dgm:pt modelId="{8079F0C1-9ADA-40D3-BBFC-EF85FE3638D4}">
      <dgm:prSet phldrT="[Text]" custT="1"/>
      <dgm:spPr/>
      <dgm:t>
        <a:bodyPr/>
        <a:lstStyle/>
        <a:p>
          <a:r>
            <a:rPr lang="cs-CZ" sz="1600" b="1" dirty="0" err="1" smtClean="0"/>
            <a:t>Action</a:t>
          </a:r>
          <a:r>
            <a:rPr lang="cs-CZ" sz="1600" b="1" dirty="0" smtClean="0"/>
            <a:t> 12 </a:t>
          </a:r>
          <a:r>
            <a:rPr lang="cs-CZ" sz="1600" dirty="0" smtClean="0"/>
            <a:t>– </a:t>
          </a:r>
          <a:r>
            <a:rPr lang="cs-CZ" sz="1600" b="1" dirty="0" err="1" smtClean="0">
              <a:solidFill>
                <a:schemeClr val="tx2">
                  <a:lumMod val="75000"/>
                </a:schemeClr>
              </a:solidFill>
            </a:rPr>
            <a:t>Require</a:t>
          </a:r>
          <a:r>
            <a:rPr lang="cs-CZ" sz="1600" b="1" dirty="0" smtClean="0">
              <a:solidFill>
                <a:schemeClr val="tx2">
                  <a:lumMod val="75000"/>
                </a:schemeClr>
              </a:solidFill>
            </a:rPr>
            <a:t> </a:t>
          </a:r>
          <a:r>
            <a:rPr lang="cs-CZ" sz="1600" b="1" dirty="0" err="1" smtClean="0">
              <a:solidFill>
                <a:schemeClr val="tx2">
                  <a:lumMod val="75000"/>
                </a:schemeClr>
              </a:solidFill>
            </a:rPr>
            <a:t>Taxpayers</a:t>
          </a:r>
          <a:r>
            <a:rPr lang="cs-CZ" sz="1600" b="1" dirty="0" smtClean="0">
              <a:solidFill>
                <a:schemeClr val="tx2">
                  <a:lumMod val="75000"/>
                </a:schemeClr>
              </a:solidFill>
            </a:rPr>
            <a:t> to </a:t>
          </a:r>
          <a:r>
            <a:rPr lang="cs-CZ" sz="1600" b="1" dirty="0" err="1" smtClean="0">
              <a:solidFill>
                <a:schemeClr val="tx2">
                  <a:lumMod val="75000"/>
                </a:schemeClr>
              </a:solidFill>
            </a:rPr>
            <a:t>Disclose</a:t>
          </a:r>
          <a:r>
            <a:rPr lang="cs-CZ" sz="1600" b="1" dirty="0" smtClean="0">
              <a:solidFill>
                <a:schemeClr val="tx2">
                  <a:lumMod val="75000"/>
                </a:schemeClr>
              </a:solidFill>
            </a:rPr>
            <a:t> </a:t>
          </a:r>
          <a:r>
            <a:rPr lang="cs-CZ" sz="1600" b="1" dirty="0" err="1" smtClean="0">
              <a:solidFill>
                <a:schemeClr val="tx2">
                  <a:lumMod val="75000"/>
                </a:schemeClr>
              </a:solidFill>
            </a:rPr>
            <a:t>Their</a:t>
          </a:r>
          <a:r>
            <a:rPr lang="cs-CZ" sz="1600" b="1" dirty="0" smtClean="0">
              <a:solidFill>
                <a:schemeClr val="tx2">
                  <a:lumMod val="75000"/>
                </a:schemeClr>
              </a:solidFill>
            </a:rPr>
            <a:t> </a:t>
          </a:r>
          <a:r>
            <a:rPr lang="cs-CZ" sz="1600" b="1" dirty="0" err="1" smtClean="0">
              <a:solidFill>
                <a:schemeClr val="tx2">
                  <a:lumMod val="75000"/>
                </a:schemeClr>
              </a:solidFill>
            </a:rPr>
            <a:t>Aggressive</a:t>
          </a:r>
          <a:r>
            <a:rPr lang="cs-CZ" sz="1600" b="1" dirty="0" smtClean="0">
              <a:solidFill>
                <a:schemeClr val="tx2">
                  <a:lumMod val="75000"/>
                </a:schemeClr>
              </a:solidFill>
            </a:rPr>
            <a:t> Tax </a:t>
          </a:r>
          <a:r>
            <a:rPr lang="cs-CZ" sz="1600" b="1" dirty="0" err="1" smtClean="0">
              <a:solidFill>
                <a:schemeClr val="tx2">
                  <a:lumMod val="75000"/>
                </a:schemeClr>
              </a:solidFill>
            </a:rPr>
            <a:t>Planning</a:t>
          </a:r>
          <a:r>
            <a:rPr lang="cs-CZ" sz="1600" b="1" dirty="0" smtClean="0">
              <a:solidFill>
                <a:schemeClr val="tx2">
                  <a:lumMod val="75000"/>
                </a:schemeClr>
              </a:solidFill>
            </a:rPr>
            <a:t> </a:t>
          </a:r>
          <a:r>
            <a:rPr lang="cs-CZ" sz="1600" b="1" dirty="0" err="1" smtClean="0">
              <a:solidFill>
                <a:schemeClr val="tx2">
                  <a:lumMod val="75000"/>
                </a:schemeClr>
              </a:solidFill>
            </a:rPr>
            <a:t>Arrangements</a:t>
          </a:r>
          <a:endParaRPr lang="cs-CZ" sz="1600" b="1" dirty="0">
            <a:solidFill>
              <a:schemeClr val="tx2">
                <a:lumMod val="75000"/>
              </a:schemeClr>
            </a:solidFill>
          </a:endParaRPr>
        </a:p>
      </dgm:t>
    </dgm:pt>
    <dgm:pt modelId="{B6D27DA3-6774-4A90-8076-FD9EA5ED1A66}" type="parTrans" cxnId="{035AEF4F-D47A-4049-94FB-CB8523F12EC4}">
      <dgm:prSet/>
      <dgm:spPr/>
      <dgm:t>
        <a:bodyPr/>
        <a:lstStyle/>
        <a:p>
          <a:endParaRPr lang="cs-CZ"/>
        </a:p>
      </dgm:t>
    </dgm:pt>
    <dgm:pt modelId="{BE0BC0B2-A352-46A5-A5BF-7A3A4379050B}" type="sibTrans" cxnId="{035AEF4F-D47A-4049-94FB-CB8523F12EC4}">
      <dgm:prSet/>
      <dgm:spPr/>
      <dgm:t>
        <a:bodyPr/>
        <a:lstStyle/>
        <a:p>
          <a:endParaRPr lang="cs-CZ"/>
        </a:p>
      </dgm:t>
    </dgm:pt>
    <dgm:pt modelId="{4995C59D-AE82-4BE2-B9EB-4A9FC17AD8AB}">
      <dgm:prSet phldrT="[Text]" custT="1"/>
      <dgm:spPr/>
      <dgm:t>
        <a:bodyPr/>
        <a:lstStyle/>
        <a:p>
          <a:r>
            <a:rPr lang="cs-CZ" sz="1600" b="1" dirty="0" err="1" smtClean="0"/>
            <a:t>Action</a:t>
          </a:r>
          <a:r>
            <a:rPr lang="cs-CZ" sz="1600" b="1" dirty="0" smtClean="0"/>
            <a:t> 13 </a:t>
          </a:r>
          <a:r>
            <a:rPr lang="cs-CZ" sz="1600" dirty="0" smtClean="0"/>
            <a:t>– </a:t>
          </a:r>
        </a:p>
        <a:p>
          <a:r>
            <a:rPr lang="cs-CZ" sz="1600" dirty="0" smtClean="0">
              <a:ln>
                <a:solidFill>
                  <a:schemeClr val="tx2">
                    <a:lumMod val="75000"/>
                  </a:schemeClr>
                </a:solidFill>
              </a:ln>
              <a:solidFill>
                <a:schemeClr val="tx2">
                  <a:lumMod val="75000"/>
                </a:schemeClr>
              </a:solidFill>
            </a:rPr>
            <a:t>Re-</a:t>
          </a:r>
          <a:r>
            <a:rPr lang="cs-CZ" sz="1600" dirty="0" err="1" smtClean="0">
              <a:ln>
                <a:solidFill>
                  <a:schemeClr val="tx2">
                    <a:lumMod val="75000"/>
                  </a:schemeClr>
                </a:solidFill>
              </a:ln>
              <a:solidFill>
                <a:schemeClr val="tx2">
                  <a:lumMod val="75000"/>
                </a:schemeClr>
              </a:solidFill>
            </a:rPr>
            <a:t>examine</a:t>
          </a:r>
          <a:r>
            <a:rPr lang="cs-CZ" sz="1600" dirty="0" smtClean="0">
              <a:ln>
                <a:solidFill>
                  <a:schemeClr val="tx2">
                    <a:lumMod val="75000"/>
                  </a:schemeClr>
                </a:solidFill>
              </a:ln>
              <a:solidFill>
                <a:schemeClr val="tx2">
                  <a:lumMod val="75000"/>
                </a:schemeClr>
              </a:solidFill>
            </a:rPr>
            <a:t> Transfer </a:t>
          </a:r>
          <a:r>
            <a:rPr lang="cs-CZ" sz="1600" dirty="0" err="1" smtClean="0">
              <a:ln>
                <a:solidFill>
                  <a:schemeClr val="tx2">
                    <a:lumMod val="75000"/>
                  </a:schemeClr>
                </a:solidFill>
              </a:ln>
              <a:solidFill>
                <a:schemeClr val="tx2">
                  <a:lumMod val="75000"/>
                </a:schemeClr>
              </a:solidFill>
            </a:rPr>
            <a:t>Pricing</a:t>
          </a:r>
          <a:r>
            <a:rPr lang="cs-CZ" sz="1600" dirty="0" smtClean="0">
              <a:ln>
                <a:solidFill>
                  <a:schemeClr val="tx2">
                    <a:lumMod val="75000"/>
                  </a:schemeClr>
                </a:solidFill>
              </a:ln>
              <a:solidFill>
                <a:schemeClr val="tx2">
                  <a:lumMod val="75000"/>
                </a:schemeClr>
              </a:solidFill>
            </a:rPr>
            <a:t> </a:t>
          </a:r>
          <a:r>
            <a:rPr lang="cs-CZ" sz="1600" dirty="0" err="1" smtClean="0">
              <a:ln>
                <a:solidFill>
                  <a:schemeClr val="tx2">
                    <a:lumMod val="75000"/>
                  </a:schemeClr>
                </a:solidFill>
              </a:ln>
              <a:solidFill>
                <a:schemeClr val="tx2">
                  <a:lumMod val="75000"/>
                </a:schemeClr>
              </a:solidFill>
            </a:rPr>
            <a:t>Documentation</a:t>
          </a:r>
          <a:endParaRPr lang="cs-CZ" sz="1600" dirty="0">
            <a:ln>
              <a:solidFill>
                <a:schemeClr val="tx2">
                  <a:lumMod val="75000"/>
                </a:schemeClr>
              </a:solidFill>
            </a:ln>
            <a:solidFill>
              <a:schemeClr val="tx2">
                <a:lumMod val="75000"/>
              </a:schemeClr>
            </a:solidFill>
          </a:endParaRPr>
        </a:p>
      </dgm:t>
    </dgm:pt>
    <dgm:pt modelId="{998F2D05-8DCB-4A7E-8906-D7F11AC5F8E8}" type="parTrans" cxnId="{992DD458-B014-45D3-B3A7-BC892A28235D}">
      <dgm:prSet/>
      <dgm:spPr/>
      <dgm:t>
        <a:bodyPr/>
        <a:lstStyle/>
        <a:p>
          <a:endParaRPr lang="cs-CZ"/>
        </a:p>
      </dgm:t>
    </dgm:pt>
    <dgm:pt modelId="{A2B7C731-4FEF-434A-A551-CBACE628B822}" type="sibTrans" cxnId="{992DD458-B014-45D3-B3A7-BC892A28235D}">
      <dgm:prSet/>
      <dgm:spPr/>
      <dgm:t>
        <a:bodyPr/>
        <a:lstStyle/>
        <a:p>
          <a:endParaRPr lang="cs-CZ"/>
        </a:p>
      </dgm:t>
    </dgm:pt>
    <dgm:pt modelId="{143F3DAB-8650-41D4-BA24-FF0355A38628}">
      <dgm:prSet custT="1"/>
      <dgm:spPr/>
      <dgm:t>
        <a:bodyPr/>
        <a:lstStyle/>
        <a:p>
          <a:r>
            <a:rPr lang="cs-CZ" sz="1600" b="1" dirty="0" err="1" smtClean="0"/>
            <a:t>Action</a:t>
          </a:r>
          <a:r>
            <a:rPr lang="cs-CZ" sz="1600" b="1" dirty="0" smtClean="0"/>
            <a:t> 14 </a:t>
          </a:r>
          <a:r>
            <a:rPr lang="cs-CZ" sz="1600" dirty="0" smtClean="0"/>
            <a:t>– Make </a:t>
          </a:r>
          <a:r>
            <a:rPr lang="cs-CZ" sz="1600" dirty="0" err="1" smtClean="0"/>
            <a:t>Dispute</a:t>
          </a:r>
          <a:r>
            <a:rPr lang="cs-CZ" sz="1600" dirty="0" smtClean="0"/>
            <a:t> </a:t>
          </a:r>
          <a:r>
            <a:rPr lang="cs-CZ" sz="1600" dirty="0" err="1" smtClean="0"/>
            <a:t>Resolution</a:t>
          </a:r>
          <a:r>
            <a:rPr lang="cs-CZ" sz="1600" dirty="0" smtClean="0"/>
            <a:t> </a:t>
          </a:r>
          <a:r>
            <a:rPr lang="cs-CZ" sz="1600" dirty="0" err="1" smtClean="0"/>
            <a:t>Mechanisms</a:t>
          </a:r>
          <a:r>
            <a:rPr lang="cs-CZ" sz="1600" dirty="0" smtClean="0"/>
            <a:t> More </a:t>
          </a:r>
          <a:r>
            <a:rPr lang="cs-CZ" sz="1600" dirty="0" err="1" smtClean="0"/>
            <a:t>Effective</a:t>
          </a:r>
          <a:endParaRPr lang="cs-CZ" sz="1600" dirty="0"/>
        </a:p>
      </dgm:t>
    </dgm:pt>
    <dgm:pt modelId="{4AC3F7C8-E549-4943-8E6D-C31715974A9E}" type="parTrans" cxnId="{3D178C62-A37D-4FF8-8C90-8F61BE3FFC9E}">
      <dgm:prSet/>
      <dgm:spPr/>
      <dgm:t>
        <a:bodyPr/>
        <a:lstStyle/>
        <a:p>
          <a:endParaRPr lang="cs-CZ"/>
        </a:p>
      </dgm:t>
    </dgm:pt>
    <dgm:pt modelId="{6B3C607B-1A41-4CD9-B403-7CEDB60B8EAD}" type="sibTrans" cxnId="{3D178C62-A37D-4FF8-8C90-8F61BE3FFC9E}">
      <dgm:prSet/>
      <dgm:spPr/>
      <dgm:t>
        <a:bodyPr/>
        <a:lstStyle/>
        <a:p>
          <a:endParaRPr lang="cs-CZ"/>
        </a:p>
      </dgm:t>
    </dgm:pt>
    <dgm:pt modelId="{CB819314-1321-4DF7-8315-4612499222FE}">
      <dgm:prSet custT="1"/>
      <dgm:spPr/>
      <dgm:t>
        <a:bodyPr/>
        <a:lstStyle/>
        <a:p>
          <a:r>
            <a:rPr lang="cs-CZ" sz="1600" b="1" dirty="0" err="1" smtClean="0"/>
            <a:t>Action</a:t>
          </a:r>
          <a:r>
            <a:rPr lang="cs-CZ" sz="1600" b="1" dirty="0" smtClean="0"/>
            <a:t> 15 </a:t>
          </a:r>
          <a:r>
            <a:rPr lang="cs-CZ" sz="1600" dirty="0" smtClean="0"/>
            <a:t>– </a:t>
          </a:r>
          <a:r>
            <a:rPr lang="cs-CZ" sz="1600" dirty="0" err="1" smtClean="0"/>
            <a:t>Develop</a:t>
          </a:r>
          <a:r>
            <a:rPr lang="cs-CZ" sz="1600" dirty="0" smtClean="0"/>
            <a:t> a </a:t>
          </a:r>
          <a:r>
            <a:rPr lang="cs-CZ" sz="1600" dirty="0" err="1" smtClean="0"/>
            <a:t>Multilateral</a:t>
          </a:r>
          <a:r>
            <a:rPr lang="cs-CZ" sz="1600" dirty="0" smtClean="0"/>
            <a:t> Instrument</a:t>
          </a:r>
          <a:endParaRPr lang="cs-CZ" sz="1600" dirty="0"/>
        </a:p>
      </dgm:t>
    </dgm:pt>
    <dgm:pt modelId="{46094889-BC83-440E-A3C9-3928913FDAF4}" type="parTrans" cxnId="{13DA66FB-05B7-46F4-B297-E156D261E058}">
      <dgm:prSet/>
      <dgm:spPr/>
      <dgm:t>
        <a:bodyPr/>
        <a:lstStyle/>
        <a:p>
          <a:endParaRPr lang="cs-CZ"/>
        </a:p>
      </dgm:t>
    </dgm:pt>
    <dgm:pt modelId="{B581208E-7D83-42E9-9287-01EC5039E648}" type="sibTrans" cxnId="{13DA66FB-05B7-46F4-B297-E156D261E058}">
      <dgm:prSet/>
      <dgm:spPr/>
      <dgm:t>
        <a:bodyPr/>
        <a:lstStyle/>
        <a:p>
          <a:endParaRPr lang="cs-CZ"/>
        </a:p>
      </dgm:t>
    </dgm:pt>
    <dgm:pt modelId="{2C824782-A1FF-427B-B0DA-D5E0465BEDC6}" type="pres">
      <dgm:prSet presAssocID="{DE435305-529D-4948-B5E1-32C21765A3E9}" presName="rootnode" presStyleCnt="0">
        <dgm:presLayoutVars>
          <dgm:chMax/>
          <dgm:chPref/>
          <dgm:dir/>
          <dgm:animLvl val="lvl"/>
        </dgm:presLayoutVars>
      </dgm:prSet>
      <dgm:spPr/>
      <dgm:t>
        <a:bodyPr/>
        <a:lstStyle/>
        <a:p>
          <a:endParaRPr lang="cs-CZ"/>
        </a:p>
      </dgm:t>
    </dgm:pt>
    <dgm:pt modelId="{77F96C7F-1939-4BAE-8B70-BA421CAB7E92}" type="pres">
      <dgm:prSet presAssocID="{899C1024-935E-497F-8FC2-49723B0B8CA1}" presName="composite" presStyleCnt="0"/>
      <dgm:spPr/>
    </dgm:pt>
    <dgm:pt modelId="{F58CB911-F5F3-4C84-A06C-D6E378088B41}" type="pres">
      <dgm:prSet presAssocID="{899C1024-935E-497F-8FC2-49723B0B8CA1}" presName="LShape" presStyleLbl="alignNode1" presStyleIdx="0" presStyleCnt="9"/>
      <dgm:spPr/>
    </dgm:pt>
    <dgm:pt modelId="{486F01FA-3A84-4C4B-8102-122AF8E93186}" type="pres">
      <dgm:prSet presAssocID="{899C1024-935E-497F-8FC2-49723B0B8CA1}" presName="ParentText" presStyleLbl="revTx" presStyleIdx="0" presStyleCnt="5">
        <dgm:presLayoutVars>
          <dgm:chMax val="0"/>
          <dgm:chPref val="0"/>
          <dgm:bulletEnabled val="1"/>
        </dgm:presLayoutVars>
      </dgm:prSet>
      <dgm:spPr/>
      <dgm:t>
        <a:bodyPr/>
        <a:lstStyle/>
        <a:p>
          <a:endParaRPr lang="cs-CZ"/>
        </a:p>
      </dgm:t>
    </dgm:pt>
    <dgm:pt modelId="{1ACCD38E-8DB4-4CAC-9D44-623A9357C07B}" type="pres">
      <dgm:prSet presAssocID="{899C1024-935E-497F-8FC2-49723B0B8CA1}" presName="Triangle" presStyleLbl="alignNode1" presStyleIdx="1" presStyleCnt="9"/>
      <dgm:spPr/>
    </dgm:pt>
    <dgm:pt modelId="{460237B7-FEC2-438E-AB52-631D0E84FAF8}" type="pres">
      <dgm:prSet presAssocID="{3B090CD0-EE8A-42A0-9986-E860558F0A17}" presName="sibTrans" presStyleCnt="0"/>
      <dgm:spPr/>
    </dgm:pt>
    <dgm:pt modelId="{0B108950-079C-4E92-B244-7F48B2553AA7}" type="pres">
      <dgm:prSet presAssocID="{3B090CD0-EE8A-42A0-9986-E860558F0A17}" presName="space" presStyleCnt="0"/>
      <dgm:spPr/>
    </dgm:pt>
    <dgm:pt modelId="{12FD9234-2598-4C23-825B-8EA3A9BC589F}" type="pres">
      <dgm:prSet presAssocID="{8079F0C1-9ADA-40D3-BBFC-EF85FE3638D4}" presName="composite" presStyleCnt="0"/>
      <dgm:spPr/>
    </dgm:pt>
    <dgm:pt modelId="{862C1E7B-04A0-48F5-9142-D4DB8FF7D42E}" type="pres">
      <dgm:prSet presAssocID="{8079F0C1-9ADA-40D3-BBFC-EF85FE3638D4}" presName="LShape" presStyleLbl="alignNode1" presStyleIdx="2" presStyleCnt="9"/>
      <dgm:spPr/>
    </dgm:pt>
    <dgm:pt modelId="{ECF3CD36-259F-4E75-B369-247C81CE9032}" type="pres">
      <dgm:prSet presAssocID="{8079F0C1-9ADA-40D3-BBFC-EF85FE3638D4}" presName="ParentText" presStyleLbl="revTx" presStyleIdx="1" presStyleCnt="5">
        <dgm:presLayoutVars>
          <dgm:chMax val="0"/>
          <dgm:chPref val="0"/>
          <dgm:bulletEnabled val="1"/>
        </dgm:presLayoutVars>
      </dgm:prSet>
      <dgm:spPr/>
      <dgm:t>
        <a:bodyPr/>
        <a:lstStyle/>
        <a:p>
          <a:endParaRPr lang="cs-CZ"/>
        </a:p>
      </dgm:t>
    </dgm:pt>
    <dgm:pt modelId="{13BEE9AD-0ED5-4095-AEEA-F1105BB629F4}" type="pres">
      <dgm:prSet presAssocID="{8079F0C1-9ADA-40D3-BBFC-EF85FE3638D4}" presName="Triangle" presStyleLbl="alignNode1" presStyleIdx="3" presStyleCnt="9"/>
      <dgm:spPr/>
    </dgm:pt>
    <dgm:pt modelId="{DA4E2990-4814-4755-8FBA-5884E1594D12}" type="pres">
      <dgm:prSet presAssocID="{BE0BC0B2-A352-46A5-A5BF-7A3A4379050B}" presName="sibTrans" presStyleCnt="0"/>
      <dgm:spPr/>
    </dgm:pt>
    <dgm:pt modelId="{B379BDFA-901A-45D6-AB51-C8D4A056F44B}" type="pres">
      <dgm:prSet presAssocID="{BE0BC0B2-A352-46A5-A5BF-7A3A4379050B}" presName="space" presStyleCnt="0"/>
      <dgm:spPr/>
    </dgm:pt>
    <dgm:pt modelId="{7DA2AFC1-0C8B-4188-9711-8502215BF352}" type="pres">
      <dgm:prSet presAssocID="{4995C59D-AE82-4BE2-B9EB-4A9FC17AD8AB}" presName="composite" presStyleCnt="0"/>
      <dgm:spPr/>
    </dgm:pt>
    <dgm:pt modelId="{4BECFDB3-7138-42E2-9808-DE9CC395EDC5}" type="pres">
      <dgm:prSet presAssocID="{4995C59D-AE82-4BE2-B9EB-4A9FC17AD8AB}" presName="LShape" presStyleLbl="alignNode1" presStyleIdx="4" presStyleCnt="9"/>
      <dgm:spPr/>
    </dgm:pt>
    <dgm:pt modelId="{0A3DEA6E-5EFB-4A02-84D2-CB05548EFF37}" type="pres">
      <dgm:prSet presAssocID="{4995C59D-AE82-4BE2-B9EB-4A9FC17AD8AB}" presName="ParentText" presStyleLbl="revTx" presStyleIdx="2" presStyleCnt="5" custScaleX="105360" custScaleY="103597" custLinFactNeighborX="3556" custLinFactNeighborY="-584">
        <dgm:presLayoutVars>
          <dgm:chMax val="0"/>
          <dgm:chPref val="0"/>
          <dgm:bulletEnabled val="1"/>
        </dgm:presLayoutVars>
      </dgm:prSet>
      <dgm:spPr/>
      <dgm:t>
        <a:bodyPr/>
        <a:lstStyle/>
        <a:p>
          <a:endParaRPr lang="cs-CZ"/>
        </a:p>
      </dgm:t>
    </dgm:pt>
    <dgm:pt modelId="{A871A980-1239-40C7-93C9-6DD2DA1FEDA0}" type="pres">
      <dgm:prSet presAssocID="{4995C59D-AE82-4BE2-B9EB-4A9FC17AD8AB}" presName="Triangle" presStyleLbl="alignNode1" presStyleIdx="5" presStyleCnt="9"/>
      <dgm:spPr/>
    </dgm:pt>
    <dgm:pt modelId="{E80EB0C9-8F04-4904-80EA-ED30E6E28DA0}" type="pres">
      <dgm:prSet presAssocID="{A2B7C731-4FEF-434A-A551-CBACE628B822}" presName="sibTrans" presStyleCnt="0"/>
      <dgm:spPr/>
    </dgm:pt>
    <dgm:pt modelId="{54564803-A3D2-48EC-B8F7-E56F681DFA0B}" type="pres">
      <dgm:prSet presAssocID="{A2B7C731-4FEF-434A-A551-CBACE628B822}" presName="space" presStyleCnt="0"/>
      <dgm:spPr/>
    </dgm:pt>
    <dgm:pt modelId="{2948196A-A117-48EB-93FF-9B4185DA25F6}" type="pres">
      <dgm:prSet presAssocID="{143F3DAB-8650-41D4-BA24-FF0355A38628}" presName="composite" presStyleCnt="0"/>
      <dgm:spPr/>
    </dgm:pt>
    <dgm:pt modelId="{5620C010-995B-4024-8A58-8402AAFD62C7}" type="pres">
      <dgm:prSet presAssocID="{143F3DAB-8650-41D4-BA24-FF0355A38628}" presName="LShape" presStyleLbl="alignNode1" presStyleIdx="6" presStyleCnt="9"/>
      <dgm:spPr/>
    </dgm:pt>
    <dgm:pt modelId="{38405638-E15E-4E7C-AF84-89A121BB8CFD}" type="pres">
      <dgm:prSet presAssocID="{143F3DAB-8650-41D4-BA24-FF0355A38628}" presName="ParentText" presStyleLbl="revTx" presStyleIdx="3" presStyleCnt="5">
        <dgm:presLayoutVars>
          <dgm:chMax val="0"/>
          <dgm:chPref val="0"/>
          <dgm:bulletEnabled val="1"/>
        </dgm:presLayoutVars>
      </dgm:prSet>
      <dgm:spPr/>
      <dgm:t>
        <a:bodyPr/>
        <a:lstStyle/>
        <a:p>
          <a:endParaRPr lang="cs-CZ"/>
        </a:p>
      </dgm:t>
    </dgm:pt>
    <dgm:pt modelId="{1436C18C-F3B0-4EAD-9936-A37C42B038E2}" type="pres">
      <dgm:prSet presAssocID="{143F3DAB-8650-41D4-BA24-FF0355A38628}" presName="Triangle" presStyleLbl="alignNode1" presStyleIdx="7" presStyleCnt="9"/>
      <dgm:spPr/>
    </dgm:pt>
    <dgm:pt modelId="{6E06667C-A0E5-4C76-9A29-588A09190138}" type="pres">
      <dgm:prSet presAssocID="{6B3C607B-1A41-4CD9-B403-7CEDB60B8EAD}" presName="sibTrans" presStyleCnt="0"/>
      <dgm:spPr/>
    </dgm:pt>
    <dgm:pt modelId="{54DCA40C-8FF3-43D1-82D5-63A649662A41}" type="pres">
      <dgm:prSet presAssocID="{6B3C607B-1A41-4CD9-B403-7CEDB60B8EAD}" presName="space" presStyleCnt="0"/>
      <dgm:spPr/>
    </dgm:pt>
    <dgm:pt modelId="{AE590B8A-D42E-46E0-986D-F3F85E95D80C}" type="pres">
      <dgm:prSet presAssocID="{CB819314-1321-4DF7-8315-4612499222FE}" presName="composite" presStyleCnt="0"/>
      <dgm:spPr/>
    </dgm:pt>
    <dgm:pt modelId="{031C59B9-97EE-4A74-854C-0F0AC810CBB0}" type="pres">
      <dgm:prSet presAssocID="{CB819314-1321-4DF7-8315-4612499222FE}" presName="LShape" presStyleLbl="alignNode1" presStyleIdx="8" presStyleCnt="9"/>
      <dgm:spPr/>
    </dgm:pt>
    <dgm:pt modelId="{4D2D2183-7FDD-4741-9063-FACE920D32DE}" type="pres">
      <dgm:prSet presAssocID="{CB819314-1321-4DF7-8315-4612499222FE}" presName="ParentText" presStyleLbl="revTx" presStyleIdx="4" presStyleCnt="5">
        <dgm:presLayoutVars>
          <dgm:chMax val="0"/>
          <dgm:chPref val="0"/>
          <dgm:bulletEnabled val="1"/>
        </dgm:presLayoutVars>
      </dgm:prSet>
      <dgm:spPr/>
      <dgm:t>
        <a:bodyPr/>
        <a:lstStyle/>
        <a:p>
          <a:endParaRPr lang="cs-CZ"/>
        </a:p>
      </dgm:t>
    </dgm:pt>
  </dgm:ptLst>
  <dgm:cxnLst>
    <dgm:cxn modelId="{4AEACBCA-B151-49F3-A488-9C4A79FE3DD1}" type="presOf" srcId="{899C1024-935E-497F-8FC2-49723B0B8CA1}" destId="{486F01FA-3A84-4C4B-8102-122AF8E93186}" srcOrd="0" destOrd="0" presId="urn:microsoft.com/office/officeart/2009/3/layout/StepUpProcess"/>
    <dgm:cxn modelId="{13DA66FB-05B7-46F4-B297-E156D261E058}" srcId="{DE435305-529D-4948-B5E1-32C21765A3E9}" destId="{CB819314-1321-4DF7-8315-4612499222FE}" srcOrd="4" destOrd="0" parTransId="{46094889-BC83-440E-A3C9-3928913FDAF4}" sibTransId="{B581208E-7D83-42E9-9287-01EC5039E648}"/>
    <dgm:cxn modelId="{C0BB3FEE-BE48-47A4-8CCE-79E66307A383}" type="presOf" srcId="{8079F0C1-9ADA-40D3-BBFC-EF85FE3638D4}" destId="{ECF3CD36-259F-4E75-B369-247C81CE9032}" srcOrd="0" destOrd="0" presId="urn:microsoft.com/office/officeart/2009/3/layout/StepUpProcess"/>
    <dgm:cxn modelId="{08B34E68-E78C-4546-BAF4-1884F2B1DED3}" type="presOf" srcId="{4995C59D-AE82-4BE2-B9EB-4A9FC17AD8AB}" destId="{0A3DEA6E-5EFB-4A02-84D2-CB05548EFF37}" srcOrd="0" destOrd="0" presId="urn:microsoft.com/office/officeart/2009/3/layout/StepUpProcess"/>
    <dgm:cxn modelId="{78692018-6E8A-4935-BFEE-D69A5070CC0F}" type="presOf" srcId="{DE435305-529D-4948-B5E1-32C21765A3E9}" destId="{2C824782-A1FF-427B-B0DA-D5E0465BEDC6}" srcOrd="0" destOrd="0" presId="urn:microsoft.com/office/officeart/2009/3/layout/StepUpProcess"/>
    <dgm:cxn modelId="{992DD458-B014-45D3-B3A7-BC892A28235D}" srcId="{DE435305-529D-4948-B5E1-32C21765A3E9}" destId="{4995C59D-AE82-4BE2-B9EB-4A9FC17AD8AB}" srcOrd="2" destOrd="0" parTransId="{998F2D05-8DCB-4A7E-8906-D7F11AC5F8E8}" sibTransId="{A2B7C731-4FEF-434A-A551-CBACE628B822}"/>
    <dgm:cxn modelId="{FCEF3EA4-30BA-4A4D-B7CE-4E372F3207AA}" type="presOf" srcId="{CB819314-1321-4DF7-8315-4612499222FE}" destId="{4D2D2183-7FDD-4741-9063-FACE920D32DE}" srcOrd="0" destOrd="0" presId="urn:microsoft.com/office/officeart/2009/3/layout/StepUpProcess"/>
    <dgm:cxn modelId="{C0A725D3-FAF4-4407-A08B-3B4600DBB9AF}" type="presOf" srcId="{143F3DAB-8650-41D4-BA24-FF0355A38628}" destId="{38405638-E15E-4E7C-AF84-89A121BB8CFD}" srcOrd="0" destOrd="0" presId="urn:microsoft.com/office/officeart/2009/3/layout/StepUpProcess"/>
    <dgm:cxn modelId="{3D178C62-A37D-4FF8-8C90-8F61BE3FFC9E}" srcId="{DE435305-529D-4948-B5E1-32C21765A3E9}" destId="{143F3DAB-8650-41D4-BA24-FF0355A38628}" srcOrd="3" destOrd="0" parTransId="{4AC3F7C8-E549-4943-8E6D-C31715974A9E}" sibTransId="{6B3C607B-1A41-4CD9-B403-7CEDB60B8EAD}"/>
    <dgm:cxn modelId="{AD0AC3AF-F40B-4596-8E09-F15E2474476E}" srcId="{DE435305-529D-4948-B5E1-32C21765A3E9}" destId="{899C1024-935E-497F-8FC2-49723B0B8CA1}" srcOrd="0" destOrd="0" parTransId="{58D827C9-9EC6-45CC-ADE7-5683CDAD761A}" sibTransId="{3B090CD0-EE8A-42A0-9986-E860558F0A17}"/>
    <dgm:cxn modelId="{035AEF4F-D47A-4049-94FB-CB8523F12EC4}" srcId="{DE435305-529D-4948-B5E1-32C21765A3E9}" destId="{8079F0C1-9ADA-40D3-BBFC-EF85FE3638D4}" srcOrd="1" destOrd="0" parTransId="{B6D27DA3-6774-4A90-8076-FD9EA5ED1A66}" sibTransId="{BE0BC0B2-A352-46A5-A5BF-7A3A4379050B}"/>
    <dgm:cxn modelId="{0AB31CDA-5CEF-4751-A0DE-BBF6F108E82E}" type="presParOf" srcId="{2C824782-A1FF-427B-B0DA-D5E0465BEDC6}" destId="{77F96C7F-1939-4BAE-8B70-BA421CAB7E92}" srcOrd="0" destOrd="0" presId="urn:microsoft.com/office/officeart/2009/3/layout/StepUpProcess"/>
    <dgm:cxn modelId="{1ED8FFE7-51E2-4E48-B34E-61D6439FA47E}" type="presParOf" srcId="{77F96C7F-1939-4BAE-8B70-BA421CAB7E92}" destId="{F58CB911-F5F3-4C84-A06C-D6E378088B41}" srcOrd="0" destOrd="0" presId="urn:microsoft.com/office/officeart/2009/3/layout/StepUpProcess"/>
    <dgm:cxn modelId="{2792D424-8434-426B-91DB-682DB2AF6B59}" type="presParOf" srcId="{77F96C7F-1939-4BAE-8B70-BA421CAB7E92}" destId="{486F01FA-3A84-4C4B-8102-122AF8E93186}" srcOrd="1" destOrd="0" presId="urn:microsoft.com/office/officeart/2009/3/layout/StepUpProcess"/>
    <dgm:cxn modelId="{0ECFE641-10F0-4FA1-98A7-171A740A2F00}" type="presParOf" srcId="{77F96C7F-1939-4BAE-8B70-BA421CAB7E92}" destId="{1ACCD38E-8DB4-4CAC-9D44-623A9357C07B}" srcOrd="2" destOrd="0" presId="urn:microsoft.com/office/officeart/2009/3/layout/StepUpProcess"/>
    <dgm:cxn modelId="{8A403BA6-7104-4F5B-859D-0EEE69C81830}" type="presParOf" srcId="{2C824782-A1FF-427B-B0DA-D5E0465BEDC6}" destId="{460237B7-FEC2-438E-AB52-631D0E84FAF8}" srcOrd="1" destOrd="0" presId="urn:microsoft.com/office/officeart/2009/3/layout/StepUpProcess"/>
    <dgm:cxn modelId="{A073CB6A-74A1-425E-94D6-D7F372B538A3}" type="presParOf" srcId="{460237B7-FEC2-438E-AB52-631D0E84FAF8}" destId="{0B108950-079C-4E92-B244-7F48B2553AA7}" srcOrd="0" destOrd="0" presId="urn:microsoft.com/office/officeart/2009/3/layout/StepUpProcess"/>
    <dgm:cxn modelId="{76990BC3-F4F9-4A82-B700-077D68C15CFD}" type="presParOf" srcId="{2C824782-A1FF-427B-B0DA-D5E0465BEDC6}" destId="{12FD9234-2598-4C23-825B-8EA3A9BC589F}" srcOrd="2" destOrd="0" presId="urn:microsoft.com/office/officeart/2009/3/layout/StepUpProcess"/>
    <dgm:cxn modelId="{4E1AEB2B-FE09-4BC4-98AA-7A564BFEFE8A}" type="presParOf" srcId="{12FD9234-2598-4C23-825B-8EA3A9BC589F}" destId="{862C1E7B-04A0-48F5-9142-D4DB8FF7D42E}" srcOrd="0" destOrd="0" presId="urn:microsoft.com/office/officeart/2009/3/layout/StepUpProcess"/>
    <dgm:cxn modelId="{DDDCC4B8-8032-48C9-8C5A-8B663551ECA5}" type="presParOf" srcId="{12FD9234-2598-4C23-825B-8EA3A9BC589F}" destId="{ECF3CD36-259F-4E75-B369-247C81CE9032}" srcOrd="1" destOrd="0" presId="urn:microsoft.com/office/officeart/2009/3/layout/StepUpProcess"/>
    <dgm:cxn modelId="{B86005F8-3166-4846-87B8-C3AF940D189F}" type="presParOf" srcId="{12FD9234-2598-4C23-825B-8EA3A9BC589F}" destId="{13BEE9AD-0ED5-4095-AEEA-F1105BB629F4}" srcOrd="2" destOrd="0" presId="urn:microsoft.com/office/officeart/2009/3/layout/StepUpProcess"/>
    <dgm:cxn modelId="{B23AEC6A-BE11-468F-98D9-69C69D217192}" type="presParOf" srcId="{2C824782-A1FF-427B-B0DA-D5E0465BEDC6}" destId="{DA4E2990-4814-4755-8FBA-5884E1594D12}" srcOrd="3" destOrd="0" presId="urn:microsoft.com/office/officeart/2009/3/layout/StepUpProcess"/>
    <dgm:cxn modelId="{FD449B91-294E-4902-86C1-A841661C06D0}" type="presParOf" srcId="{DA4E2990-4814-4755-8FBA-5884E1594D12}" destId="{B379BDFA-901A-45D6-AB51-C8D4A056F44B}" srcOrd="0" destOrd="0" presId="urn:microsoft.com/office/officeart/2009/3/layout/StepUpProcess"/>
    <dgm:cxn modelId="{48EB0249-DE5C-46F5-AEEF-D2BD871D5BF0}" type="presParOf" srcId="{2C824782-A1FF-427B-B0DA-D5E0465BEDC6}" destId="{7DA2AFC1-0C8B-4188-9711-8502215BF352}" srcOrd="4" destOrd="0" presId="urn:microsoft.com/office/officeart/2009/3/layout/StepUpProcess"/>
    <dgm:cxn modelId="{165945B2-668E-4C2B-BDC7-E21B9D14F483}" type="presParOf" srcId="{7DA2AFC1-0C8B-4188-9711-8502215BF352}" destId="{4BECFDB3-7138-42E2-9808-DE9CC395EDC5}" srcOrd="0" destOrd="0" presId="urn:microsoft.com/office/officeart/2009/3/layout/StepUpProcess"/>
    <dgm:cxn modelId="{CD80507D-98F2-4768-A083-770DBEE0689B}" type="presParOf" srcId="{7DA2AFC1-0C8B-4188-9711-8502215BF352}" destId="{0A3DEA6E-5EFB-4A02-84D2-CB05548EFF37}" srcOrd="1" destOrd="0" presId="urn:microsoft.com/office/officeart/2009/3/layout/StepUpProcess"/>
    <dgm:cxn modelId="{2A8FBB13-4AC9-4D5A-A7C5-AB0A6B088A97}" type="presParOf" srcId="{7DA2AFC1-0C8B-4188-9711-8502215BF352}" destId="{A871A980-1239-40C7-93C9-6DD2DA1FEDA0}" srcOrd="2" destOrd="0" presId="urn:microsoft.com/office/officeart/2009/3/layout/StepUpProcess"/>
    <dgm:cxn modelId="{CD79627A-5317-433A-BCB0-7307EF69EB40}" type="presParOf" srcId="{2C824782-A1FF-427B-B0DA-D5E0465BEDC6}" destId="{E80EB0C9-8F04-4904-80EA-ED30E6E28DA0}" srcOrd="5" destOrd="0" presId="urn:microsoft.com/office/officeart/2009/3/layout/StepUpProcess"/>
    <dgm:cxn modelId="{C6DBCCD1-36F4-45CD-9C89-A1A250CB927C}" type="presParOf" srcId="{E80EB0C9-8F04-4904-80EA-ED30E6E28DA0}" destId="{54564803-A3D2-48EC-B8F7-E56F681DFA0B}" srcOrd="0" destOrd="0" presId="urn:microsoft.com/office/officeart/2009/3/layout/StepUpProcess"/>
    <dgm:cxn modelId="{7C2ADD82-C9DE-40A6-8B54-1C332A8DCCF9}" type="presParOf" srcId="{2C824782-A1FF-427B-B0DA-D5E0465BEDC6}" destId="{2948196A-A117-48EB-93FF-9B4185DA25F6}" srcOrd="6" destOrd="0" presId="urn:microsoft.com/office/officeart/2009/3/layout/StepUpProcess"/>
    <dgm:cxn modelId="{7296BB0C-D65E-4295-AD9E-C6C814523E7B}" type="presParOf" srcId="{2948196A-A117-48EB-93FF-9B4185DA25F6}" destId="{5620C010-995B-4024-8A58-8402AAFD62C7}" srcOrd="0" destOrd="0" presId="urn:microsoft.com/office/officeart/2009/3/layout/StepUpProcess"/>
    <dgm:cxn modelId="{91B77D0D-38EE-4F5E-B001-CAFECC44E842}" type="presParOf" srcId="{2948196A-A117-48EB-93FF-9B4185DA25F6}" destId="{38405638-E15E-4E7C-AF84-89A121BB8CFD}" srcOrd="1" destOrd="0" presId="urn:microsoft.com/office/officeart/2009/3/layout/StepUpProcess"/>
    <dgm:cxn modelId="{ECB4BEBF-D6AC-46B0-AC73-E8DE10276E20}" type="presParOf" srcId="{2948196A-A117-48EB-93FF-9B4185DA25F6}" destId="{1436C18C-F3B0-4EAD-9936-A37C42B038E2}" srcOrd="2" destOrd="0" presId="urn:microsoft.com/office/officeart/2009/3/layout/StepUpProcess"/>
    <dgm:cxn modelId="{C499125F-C6A6-4F01-A4D3-904365DA73DA}" type="presParOf" srcId="{2C824782-A1FF-427B-B0DA-D5E0465BEDC6}" destId="{6E06667C-A0E5-4C76-9A29-588A09190138}" srcOrd="7" destOrd="0" presId="urn:microsoft.com/office/officeart/2009/3/layout/StepUpProcess"/>
    <dgm:cxn modelId="{2F85F3EE-B20A-49BE-AC55-8D790BA7C638}" type="presParOf" srcId="{6E06667C-A0E5-4C76-9A29-588A09190138}" destId="{54DCA40C-8FF3-43D1-82D5-63A649662A41}" srcOrd="0" destOrd="0" presId="urn:microsoft.com/office/officeart/2009/3/layout/StepUpProcess"/>
    <dgm:cxn modelId="{27DC30C5-918A-448C-BD7B-92D4565697E9}" type="presParOf" srcId="{2C824782-A1FF-427B-B0DA-D5E0465BEDC6}" destId="{AE590B8A-D42E-46E0-986D-F3F85E95D80C}" srcOrd="8" destOrd="0" presId="urn:microsoft.com/office/officeart/2009/3/layout/StepUpProcess"/>
    <dgm:cxn modelId="{E6EA2AC4-C194-42CB-AEF0-93FBFB09A2AC}" type="presParOf" srcId="{AE590B8A-D42E-46E0-986D-F3F85E95D80C}" destId="{031C59B9-97EE-4A74-854C-0F0AC810CBB0}" srcOrd="0" destOrd="0" presId="urn:microsoft.com/office/officeart/2009/3/layout/StepUpProcess"/>
    <dgm:cxn modelId="{BF871CDD-90B6-4639-BB01-DC1747DC3999}" type="presParOf" srcId="{AE590B8A-D42E-46E0-986D-F3F85E95D80C}" destId="{4D2D2183-7FDD-4741-9063-FACE920D32DE}" srcOrd="1" destOrd="0" presId="urn:microsoft.com/office/officeart/2009/3/layout/StepUpProces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6549FCB-5ECF-45FB-BE46-0570F7E3A0FB}">
      <dsp:nvSpPr>
        <dsp:cNvPr id="0" name=""/>
        <dsp:cNvSpPr/>
      </dsp:nvSpPr>
      <dsp:spPr>
        <a:xfrm>
          <a:off x="6637532" y="52712"/>
          <a:ext cx="1836766" cy="18367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cs-CZ" sz="2000" b="1" kern="1200" dirty="0" smtClean="0"/>
            <a:t>Integrity </a:t>
          </a:r>
          <a:r>
            <a:rPr lang="cs-CZ" sz="2000" b="1" kern="1200" dirty="0" err="1" smtClean="0"/>
            <a:t>of</a:t>
          </a:r>
          <a:r>
            <a:rPr lang="cs-CZ" sz="2000" b="1" kern="1200" dirty="0" smtClean="0"/>
            <a:t> tax </a:t>
          </a:r>
          <a:r>
            <a:rPr lang="cs-CZ" sz="2000" b="1" kern="1200" dirty="0" err="1" smtClean="0"/>
            <a:t>systems</a:t>
          </a:r>
          <a:endParaRPr lang="cs-CZ" sz="2000" b="1" kern="1200" dirty="0"/>
        </a:p>
      </dsp:txBody>
      <dsp:txXfrm>
        <a:off x="6637532" y="52712"/>
        <a:ext cx="1836766" cy="1836766"/>
      </dsp:txXfrm>
    </dsp:sp>
    <dsp:sp modelId="{B7796EDA-5486-4B24-8882-222CF27C182A}">
      <dsp:nvSpPr>
        <dsp:cNvPr id="0" name=""/>
        <dsp:cNvSpPr/>
      </dsp:nvSpPr>
      <dsp:spPr>
        <a:xfrm>
          <a:off x="2503643" y="277766"/>
          <a:ext cx="6884644" cy="6884644"/>
        </a:xfrm>
        <a:prstGeom prst="circularArrow">
          <a:avLst>
            <a:gd name="adj1" fmla="val 5202"/>
            <a:gd name="adj2" fmla="val 336079"/>
            <a:gd name="adj3" fmla="val 21029108"/>
            <a:gd name="adj4" fmla="val 19390582"/>
            <a:gd name="adj5" fmla="val 607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DA7231-2A9F-49EC-AA95-37C9AE0C633E}">
      <dsp:nvSpPr>
        <dsp:cNvPr id="0" name=""/>
        <dsp:cNvSpPr/>
      </dsp:nvSpPr>
      <dsp:spPr>
        <a:xfrm>
          <a:off x="7920883" y="3511629"/>
          <a:ext cx="1836766" cy="18367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cs-CZ" sz="2000" b="1" kern="1200" dirty="0" err="1" smtClean="0"/>
            <a:t>Restore</a:t>
          </a:r>
          <a:r>
            <a:rPr lang="cs-CZ" sz="2000" b="1" kern="1200" dirty="0" smtClean="0"/>
            <a:t> trust in </a:t>
          </a:r>
          <a:r>
            <a:rPr lang="cs-CZ" sz="2000" b="1" kern="1200" dirty="0" err="1" smtClean="0"/>
            <a:t>Countries</a:t>
          </a:r>
          <a:r>
            <a:rPr lang="cs-CZ" sz="2000" b="1" kern="1200" dirty="0" smtClean="0"/>
            <a:t>‘ tax </a:t>
          </a:r>
          <a:r>
            <a:rPr lang="cs-CZ" sz="2000" b="1" kern="1200" dirty="0" err="1" smtClean="0"/>
            <a:t>systems</a:t>
          </a:r>
          <a:endParaRPr lang="cs-CZ" sz="2000" b="1" kern="1200" dirty="0"/>
        </a:p>
      </dsp:txBody>
      <dsp:txXfrm>
        <a:off x="7920883" y="3511629"/>
        <a:ext cx="1836766" cy="1836766"/>
      </dsp:txXfrm>
    </dsp:sp>
    <dsp:sp modelId="{866B5FEF-0AD5-4175-B4E5-A60353D86645}">
      <dsp:nvSpPr>
        <dsp:cNvPr id="0" name=""/>
        <dsp:cNvSpPr/>
      </dsp:nvSpPr>
      <dsp:spPr>
        <a:xfrm>
          <a:off x="2605732" y="-75699"/>
          <a:ext cx="6884644" cy="6884644"/>
        </a:xfrm>
        <a:prstGeom prst="circularArrow">
          <a:avLst>
            <a:gd name="adj1" fmla="val 5202"/>
            <a:gd name="adj2" fmla="val 336079"/>
            <a:gd name="adj3" fmla="val 4348589"/>
            <a:gd name="adj4" fmla="val 2427278"/>
            <a:gd name="adj5" fmla="val 607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CD8E33-A417-4692-98CD-4F4EC8AD34CD}">
      <dsp:nvSpPr>
        <dsp:cNvPr id="0" name=""/>
        <dsp:cNvSpPr/>
      </dsp:nvSpPr>
      <dsp:spPr>
        <a:xfrm>
          <a:off x="4842256" y="5578002"/>
          <a:ext cx="1836766" cy="18367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cs-CZ" sz="2000" b="1" kern="1200" dirty="0" err="1" smtClean="0"/>
            <a:t>Ensure</a:t>
          </a:r>
          <a:r>
            <a:rPr lang="cs-CZ" sz="2000" b="1" kern="1200" dirty="0" smtClean="0"/>
            <a:t> tax </a:t>
          </a:r>
          <a:r>
            <a:rPr lang="cs-CZ" sz="2000" b="1" kern="1200" dirty="0" err="1" smtClean="0"/>
            <a:t>compliance</a:t>
          </a:r>
          <a:endParaRPr lang="cs-CZ" sz="2000" b="1" kern="1200" dirty="0"/>
        </a:p>
      </dsp:txBody>
      <dsp:txXfrm>
        <a:off x="4842256" y="5578002"/>
        <a:ext cx="1836766" cy="1836766"/>
      </dsp:txXfrm>
    </dsp:sp>
    <dsp:sp modelId="{BB249A84-61A9-4E93-87F3-278715F461C7}">
      <dsp:nvSpPr>
        <dsp:cNvPr id="0" name=""/>
        <dsp:cNvSpPr/>
      </dsp:nvSpPr>
      <dsp:spPr>
        <a:xfrm>
          <a:off x="2036074" y="-74602"/>
          <a:ext cx="6884644" cy="6884644"/>
        </a:xfrm>
        <a:prstGeom prst="circularArrow">
          <a:avLst>
            <a:gd name="adj1" fmla="val 5202"/>
            <a:gd name="adj2" fmla="val 336079"/>
            <a:gd name="adj3" fmla="val 8038268"/>
            <a:gd name="adj4" fmla="val 6121282"/>
            <a:gd name="adj5" fmla="val 607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6B113C-1CA0-46AB-8C20-03E5121ECBBD}">
      <dsp:nvSpPr>
        <dsp:cNvPr id="0" name=""/>
        <dsp:cNvSpPr/>
      </dsp:nvSpPr>
      <dsp:spPr>
        <a:xfrm>
          <a:off x="1767222" y="3511627"/>
          <a:ext cx="1836766" cy="18367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cs-CZ" sz="2000" b="1" kern="1200" dirty="0" err="1" smtClean="0"/>
            <a:t>Improve</a:t>
          </a:r>
          <a:r>
            <a:rPr lang="cs-CZ" sz="2000" b="1" kern="1200" dirty="0" smtClean="0"/>
            <a:t> </a:t>
          </a:r>
          <a:r>
            <a:rPr lang="cs-CZ" sz="2000" b="1" kern="1200" dirty="0" err="1" smtClean="0"/>
            <a:t>fairness</a:t>
          </a:r>
          <a:endParaRPr lang="cs-CZ" sz="2000" b="1" kern="1200" dirty="0"/>
        </a:p>
      </dsp:txBody>
      <dsp:txXfrm>
        <a:off x="1767222" y="3511627"/>
        <a:ext cx="1836766" cy="1836766"/>
      </dsp:txXfrm>
    </dsp:sp>
    <dsp:sp modelId="{43435B78-4DAF-45C4-BFA4-4B1AB7489A79}">
      <dsp:nvSpPr>
        <dsp:cNvPr id="0" name=""/>
        <dsp:cNvSpPr/>
      </dsp:nvSpPr>
      <dsp:spPr>
        <a:xfrm>
          <a:off x="2143535" y="70296"/>
          <a:ext cx="6884644" cy="6884644"/>
        </a:xfrm>
        <a:prstGeom prst="circularArrow">
          <a:avLst>
            <a:gd name="adj1" fmla="val 5202"/>
            <a:gd name="adj2" fmla="val 336079"/>
            <a:gd name="adj3" fmla="val 12557280"/>
            <a:gd name="adj4" fmla="val 10801116"/>
            <a:gd name="adj5" fmla="val 607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9B48B6-9925-4B40-ABC7-AE9A02501388}">
      <dsp:nvSpPr>
        <dsp:cNvPr id="0" name=""/>
        <dsp:cNvSpPr/>
      </dsp:nvSpPr>
      <dsp:spPr>
        <a:xfrm>
          <a:off x="2272150" y="176628"/>
          <a:ext cx="3033438" cy="1588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cs-CZ" sz="2000" b="1" kern="1200" dirty="0" smtClean="0"/>
            <a:t>Set </a:t>
          </a:r>
          <a:r>
            <a:rPr lang="cs-CZ" sz="2000" b="1" kern="1200" dirty="0" err="1" smtClean="0"/>
            <a:t>the</a:t>
          </a:r>
          <a:r>
            <a:rPr lang="cs-CZ" sz="2000" b="1" kern="1200" dirty="0" smtClean="0"/>
            <a:t> </a:t>
          </a:r>
          <a:r>
            <a:rPr lang="cs-CZ" sz="2000" b="1" kern="1200" dirty="0" err="1" smtClean="0"/>
            <a:t>standards</a:t>
          </a:r>
          <a:r>
            <a:rPr lang="cs-CZ" sz="2000" b="1" kern="1200" dirty="0" smtClean="0"/>
            <a:t> and </a:t>
          </a:r>
          <a:r>
            <a:rPr lang="cs-CZ" sz="2000" b="1" kern="1200" dirty="0" err="1" smtClean="0"/>
            <a:t>providing</a:t>
          </a:r>
          <a:r>
            <a:rPr lang="cs-CZ" sz="2000" b="1" kern="1200" dirty="0" smtClean="0"/>
            <a:t> </a:t>
          </a:r>
          <a:r>
            <a:rPr lang="cs-CZ" sz="2000" b="1" kern="1200" dirty="0" err="1" smtClean="0"/>
            <a:t>the</a:t>
          </a:r>
          <a:r>
            <a:rPr lang="cs-CZ" sz="2000" b="1" kern="1200" dirty="0" smtClean="0"/>
            <a:t> </a:t>
          </a:r>
          <a:r>
            <a:rPr lang="cs-CZ" sz="2000" b="1" kern="1200" dirty="0" err="1" smtClean="0"/>
            <a:t>instruments</a:t>
          </a:r>
          <a:r>
            <a:rPr lang="cs-CZ" sz="2000" b="1" kern="1200" dirty="0" smtClean="0"/>
            <a:t> to </a:t>
          </a:r>
          <a:r>
            <a:rPr lang="cs-CZ" sz="2000" b="1" kern="1200" dirty="0" err="1" smtClean="0"/>
            <a:t>fight</a:t>
          </a:r>
          <a:r>
            <a:rPr lang="cs-CZ" sz="2000" b="1" kern="1200" dirty="0" smtClean="0"/>
            <a:t> tax </a:t>
          </a:r>
          <a:r>
            <a:rPr lang="cs-CZ" sz="2000" b="1" kern="1200" dirty="0" err="1" smtClean="0"/>
            <a:t>evasion</a:t>
          </a:r>
          <a:endParaRPr lang="cs-CZ" sz="2000" b="1" kern="1200" dirty="0"/>
        </a:p>
      </dsp:txBody>
      <dsp:txXfrm>
        <a:off x="2272150" y="176628"/>
        <a:ext cx="3033438" cy="1588950"/>
      </dsp:txXfrm>
    </dsp:sp>
    <dsp:sp modelId="{46204AAA-0C7C-4BA8-A5A6-B60167F9C54D}">
      <dsp:nvSpPr>
        <dsp:cNvPr id="0" name=""/>
        <dsp:cNvSpPr/>
      </dsp:nvSpPr>
      <dsp:spPr>
        <a:xfrm>
          <a:off x="2081194" y="-82065"/>
          <a:ext cx="6884644" cy="6884644"/>
        </a:xfrm>
        <a:prstGeom prst="circularArrow">
          <a:avLst>
            <a:gd name="adj1" fmla="val 5202"/>
            <a:gd name="adj2" fmla="val 336079"/>
            <a:gd name="adj3" fmla="val 17147402"/>
            <a:gd name="adj4" fmla="val 15954504"/>
            <a:gd name="adj5" fmla="val 607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6A8ADA6-BAE7-4133-B954-F281B82F1BCD}">
      <dsp:nvSpPr>
        <dsp:cNvPr id="0" name=""/>
        <dsp:cNvSpPr/>
      </dsp:nvSpPr>
      <dsp:spPr>
        <a:xfrm>
          <a:off x="1110470" y="-33324"/>
          <a:ext cx="4130649" cy="4130649"/>
        </a:xfrm>
        <a:prstGeom prst="pie">
          <a:avLst>
            <a:gd name="adj1" fmla="val 16200000"/>
            <a:gd name="adj2" fmla="val 180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cs-CZ" sz="1600" b="1" kern="1200" dirty="0" err="1" smtClean="0">
              <a:solidFill>
                <a:schemeClr val="bg1"/>
              </a:solidFill>
            </a:rPr>
            <a:t>OECD‘s</a:t>
          </a:r>
          <a:r>
            <a:rPr lang="cs-CZ" sz="1600" b="1" kern="1200" dirty="0" smtClean="0">
              <a:solidFill>
                <a:schemeClr val="bg1"/>
              </a:solidFill>
            </a:rPr>
            <a:t> </a:t>
          </a:r>
          <a:r>
            <a:rPr lang="cs-CZ" sz="1600" b="1" kern="1200" dirty="0" err="1" smtClean="0">
              <a:solidFill>
                <a:schemeClr val="bg1"/>
              </a:solidFill>
            </a:rPr>
            <a:t>work</a:t>
          </a:r>
          <a:r>
            <a:rPr lang="cs-CZ" sz="1600" b="1" kern="1200" dirty="0" smtClean="0">
              <a:solidFill>
                <a:schemeClr val="bg1"/>
              </a:solidFill>
            </a:rPr>
            <a:t> on Base </a:t>
          </a:r>
          <a:r>
            <a:rPr lang="cs-CZ" sz="1600" b="1" kern="1200" dirty="0" err="1" smtClean="0">
              <a:solidFill>
                <a:schemeClr val="bg1"/>
              </a:solidFill>
            </a:rPr>
            <a:t>Erosion</a:t>
          </a:r>
          <a:r>
            <a:rPr lang="cs-CZ" sz="1600" b="1" kern="1200" dirty="0" smtClean="0">
              <a:solidFill>
                <a:schemeClr val="bg1"/>
              </a:solidFill>
            </a:rPr>
            <a:t> and Profit </a:t>
          </a:r>
          <a:r>
            <a:rPr lang="cs-CZ" sz="1600" b="1" kern="1200" dirty="0" err="1" smtClean="0">
              <a:solidFill>
                <a:schemeClr val="bg1"/>
              </a:solidFill>
            </a:rPr>
            <a:t>Shifting</a:t>
          </a:r>
          <a:r>
            <a:rPr lang="cs-CZ" sz="1600" b="1" kern="1200" dirty="0" smtClean="0">
              <a:solidFill>
                <a:schemeClr val="bg1"/>
              </a:solidFill>
            </a:rPr>
            <a:t> (BEPS)</a:t>
          </a:r>
          <a:endParaRPr lang="cs-CZ" sz="1600" b="1" kern="1200" dirty="0">
            <a:solidFill>
              <a:schemeClr val="bg1"/>
            </a:solidFill>
          </a:endParaRPr>
        </a:p>
      </dsp:txBody>
      <dsp:txXfrm>
        <a:off x="3287420" y="841979"/>
        <a:ext cx="1475232" cy="1229359"/>
      </dsp:txXfrm>
    </dsp:sp>
    <dsp:sp modelId="{932F568D-A119-4269-BFD6-A6E016206D29}">
      <dsp:nvSpPr>
        <dsp:cNvPr id="0" name=""/>
        <dsp:cNvSpPr/>
      </dsp:nvSpPr>
      <dsp:spPr>
        <a:xfrm>
          <a:off x="1040162" y="88595"/>
          <a:ext cx="4130649" cy="4130649"/>
        </a:xfrm>
        <a:prstGeom prst="pie">
          <a:avLst>
            <a:gd name="adj1" fmla="val 1800000"/>
            <a:gd name="adj2" fmla="val 900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b" anchorCtr="0">
          <a:noAutofit/>
        </a:bodyPr>
        <a:lstStyle/>
        <a:p>
          <a:pPr lvl="0" algn="ctr" defTabSz="666750">
            <a:lnSpc>
              <a:spcPct val="90000"/>
            </a:lnSpc>
            <a:spcBef>
              <a:spcPct val="0"/>
            </a:spcBef>
            <a:spcAft>
              <a:spcPct val="35000"/>
            </a:spcAft>
          </a:pPr>
          <a:r>
            <a:rPr lang="cs-CZ" sz="1500" b="1" kern="1200" dirty="0" err="1" smtClean="0"/>
            <a:t>Development</a:t>
          </a:r>
          <a:r>
            <a:rPr lang="cs-CZ" sz="1500" b="1" kern="1200" dirty="0" smtClean="0"/>
            <a:t> by </a:t>
          </a:r>
          <a:r>
            <a:rPr lang="cs-CZ" sz="1500" b="1" kern="1200" dirty="0" err="1" smtClean="0"/>
            <a:t>the</a:t>
          </a:r>
          <a:r>
            <a:rPr lang="cs-CZ" sz="1500" b="1" kern="1200" dirty="0" smtClean="0"/>
            <a:t> OECD and </a:t>
          </a:r>
          <a:r>
            <a:rPr lang="cs-CZ" sz="1500" b="1" kern="1200" dirty="0" err="1" smtClean="0"/>
            <a:t>the</a:t>
          </a:r>
          <a:r>
            <a:rPr lang="cs-CZ" sz="1500" b="1" kern="1200" dirty="0" smtClean="0"/>
            <a:t> G20 </a:t>
          </a:r>
          <a:r>
            <a:rPr lang="cs-CZ" sz="1500" b="1" kern="1200" dirty="0" err="1" smtClean="0"/>
            <a:t>countries</a:t>
          </a:r>
          <a:r>
            <a:rPr lang="cs-CZ" sz="1500" b="1" kern="1200" dirty="0" smtClean="0"/>
            <a:t> </a:t>
          </a:r>
          <a:r>
            <a:rPr lang="cs-CZ" sz="1500" b="1" kern="1200" dirty="0" err="1" smtClean="0"/>
            <a:t>of</a:t>
          </a:r>
          <a:r>
            <a:rPr lang="cs-CZ" sz="1500" b="1" kern="1200" dirty="0" smtClean="0"/>
            <a:t> a </a:t>
          </a:r>
          <a:r>
            <a:rPr lang="cs-CZ" sz="1500" b="1" kern="1200" dirty="0" err="1" smtClean="0"/>
            <a:t>Global</a:t>
          </a:r>
          <a:r>
            <a:rPr lang="cs-CZ" sz="1500" b="1" kern="1200" dirty="0" smtClean="0"/>
            <a:t> Model </a:t>
          </a:r>
          <a:r>
            <a:rPr lang="cs-CZ" sz="1500" b="1" kern="1200" dirty="0" err="1" smtClean="0"/>
            <a:t>for</a:t>
          </a:r>
          <a:r>
            <a:rPr lang="cs-CZ" sz="1500" b="1" kern="1200" dirty="0" smtClean="0"/>
            <a:t> </a:t>
          </a:r>
          <a:r>
            <a:rPr lang="cs-CZ" sz="1500" b="1" kern="1200" dirty="0" err="1" smtClean="0"/>
            <a:t>Automatic</a:t>
          </a:r>
          <a:r>
            <a:rPr lang="cs-CZ" sz="1500" b="1" kern="1200" dirty="0" smtClean="0"/>
            <a:t> Exchange </a:t>
          </a:r>
          <a:r>
            <a:rPr lang="cs-CZ" sz="1500" b="1" kern="1200" dirty="0" err="1" smtClean="0"/>
            <a:t>of</a:t>
          </a:r>
          <a:r>
            <a:rPr lang="cs-CZ" sz="1500" b="1" kern="1200" dirty="0" smtClean="0"/>
            <a:t> </a:t>
          </a:r>
          <a:r>
            <a:rPr lang="cs-CZ" sz="1500" b="1" kern="1200" dirty="0" err="1" smtClean="0"/>
            <a:t>Information</a:t>
          </a:r>
          <a:endParaRPr lang="cs-CZ" sz="1500" b="1" kern="1200" dirty="0"/>
        </a:p>
      </dsp:txBody>
      <dsp:txXfrm>
        <a:off x="2023650" y="2768600"/>
        <a:ext cx="2212848" cy="1081836"/>
      </dsp:txXfrm>
    </dsp:sp>
    <dsp:sp modelId="{5CF74B2F-EB75-4ED3-92A3-DB75A384EC8C}">
      <dsp:nvSpPr>
        <dsp:cNvPr id="0" name=""/>
        <dsp:cNvSpPr/>
      </dsp:nvSpPr>
      <dsp:spPr>
        <a:xfrm>
          <a:off x="854880" y="-159599"/>
          <a:ext cx="4360600" cy="4383199"/>
        </a:xfrm>
        <a:prstGeom prst="pie">
          <a:avLst>
            <a:gd name="adj1" fmla="val 9000000"/>
            <a:gd name="adj2" fmla="val 1620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cs-CZ" sz="1500" b="1" kern="1200" dirty="0" err="1" smtClean="0">
              <a:solidFill>
                <a:schemeClr val="bg1"/>
              </a:solidFill>
            </a:rPr>
            <a:t>Global</a:t>
          </a:r>
          <a:r>
            <a:rPr lang="cs-CZ" sz="1500" b="1" kern="1200" dirty="0" smtClean="0">
              <a:solidFill>
                <a:schemeClr val="bg1"/>
              </a:solidFill>
            </a:rPr>
            <a:t> </a:t>
          </a:r>
          <a:r>
            <a:rPr lang="cs-CZ" sz="1500" b="1" kern="1200" dirty="0" err="1" smtClean="0">
              <a:solidFill>
                <a:schemeClr val="bg1"/>
              </a:solidFill>
            </a:rPr>
            <a:t>Forum</a:t>
          </a:r>
          <a:r>
            <a:rPr lang="cs-CZ" sz="1500" b="1" kern="1200" dirty="0" smtClean="0">
              <a:solidFill>
                <a:schemeClr val="bg1"/>
              </a:solidFill>
            </a:rPr>
            <a:t> on </a:t>
          </a:r>
          <a:r>
            <a:rPr lang="cs-CZ" sz="1500" b="1" kern="1200" dirty="0" err="1" smtClean="0">
              <a:solidFill>
                <a:schemeClr val="bg1"/>
              </a:solidFill>
            </a:rPr>
            <a:t>Transparency</a:t>
          </a:r>
          <a:r>
            <a:rPr lang="cs-CZ" sz="1500" b="1" kern="1200" dirty="0" smtClean="0">
              <a:solidFill>
                <a:schemeClr val="bg1"/>
              </a:solidFill>
            </a:rPr>
            <a:t> and Exchange </a:t>
          </a:r>
          <a:r>
            <a:rPr lang="cs-CZ" sz="1500" b="1" kern="1200" dirty="0" err="1" smtClean="0">
              <a:solidFill>
                <a:schemeClr val="bg1"/>
              </a:solidFill>
            </a:rPr>
            <a:t>of</a:t>
          </a:r>
          <a:r>
            <a:rPr lang="cs-CZ" sz="1500" b="1" kern="1200" dirty="0" smtClean="0">
              <a:solidFill>
                <a:schemeClr val="bg1"/>
              </a:solidFill>
            </a:rPr>
            <a:t> </a:t>
          </a:r>
          <a:r>
            <a:rPr lang="cs-CZ" sz="1500" b="1" kern="1200" dirty="0" err="1" smtClean="0">
              <a:solidFill>
                <a:schemeClr val="bg1"/>
              </a:solidFill>
            </a:rPr>
            <a:t>Information</a:t>
          </a:r>
          <a:r>
            <a:rPr lang="cs-CZ" sz="1500" b="1" kern="1200" dirty="0" smtClean="0">
              <a:solidFill>
                <a:schemeClr val="bg1"/>
              </a:solidFill>
            </a:rPr>
            <a:t> </a:t>
          </a:r>
          <a:r>
            <a:rPr lang="cs-CZ" sz="1500" b="1" kern="1200" dirty="0" err="1" smtClean="0">
              <a:solidFill>
                <a:schemeClr val="bg1"/>
              </a:solidFill>
            </a:rPr>
            <a:t>for</a:t>
          </a:r>
          <a:r>
            <a:rPr lang="cs-CZ" sz="1500" b="1" kern="1200" dirty="0" smtClean="0">
              <a:solidFill>
                <a:schemeClr val="bg1"/>
              </a:solidFill>
            </a:rPr>
            <a:t> Tax </a:t>
          </a:r>
          <a:r>
            <a:rPr lang="cs-CZ" sz="1500" b="1" kern="1200" dirty="0" err="1" smtClean="0">
              <a:solidFill>
                <a:schemeClr val="bg1"/>
              </a:solidFill>
            </a:rPr>
            <a:t>Purposes</a:t>
          </a:r>
          <a:endParaRPr lang="cs-CZ" sz="1500" b="1" kern="1200" dirty="0">
            <a:solidFill>
              <a:schemeClr val="bg1"/>
            </a:solidFill>
          </a:endParaRPr>
        </a:p>
      </dsp:txBody>
      <dsp:txXfrm>
        <a:off x="1359983" y="769221"/>
        <a:ext cx="1557357" cy="1304523"/>
      </dsp:txXfrm>
    </dsp:sp>
    <dsp:sp modelId="{03595E28-54DE-4D19-94F4-156ADE1452F5}">
      <dsp:nvSpPr>
        <dsp:cNvPr id="0" name=""/>
        <dsp:cNvSpPr/>
      </dsp:nvSpPr>
      <dsp:spPr>
        <a:xfrm>
          <a:off x="850471" y="-293605"/>
          <a:ext cx="4642063" cy="4642063"/>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4C9968E-AAF7-4B0D-8E22-73640992547A}">
      <dsp:nvSpPr>
        <dsp:cNvPr id="0" name=""/>
        <dsp:cNvSpPr/>
      </dsp:nvSpPr>
      <dsp:spPr>
        <a:xfrm>
          <a:off x="779882" y="-171901"/>
          <a:ext cx="4642063" cy="4642063"/>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8A04C40-D00D-47E5-9EC8-4D7BBB987282}">
      <dsp:nvSpPr>
        <dsp:cNvPr id="0" name=""/>
        <dsp:cNvSpPr/>
      </dsp:nvSpPr>
      <dsp:spPr>
        <a:xfrm>
          <a:off x="660455" y="-342782"/>
          <a:ext cx="4642063" cy="4642063"/>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9A9C135-553F-4E4D-B8CA-8E0648AEE367}">
      <dsp:nvSpPr>
        <dsp:cNvPr id="0" name=""/>
        <dsp:cNvSpPr/>
      </dsp:nvSpPr>
      <dsp:spPr>
        <a:xfrm>
          <a:off x="3150174" y="0"/>
          <a:ext cx="2642512" cy="2642914"/>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6E8F69-9830-4767-AB95-AE08C7BD69FF}">
      <dsp:nvSpPr>
        <dsp:cNvPr id="0" name=""/>
        <dsp:cNvSpPr/>
      </dsp:nvSpPr>
      <dsp:spPr>
        <a:xfrm>
          <a:off x="3456384" y="1025559"/>
          <a:ext cx="2296346" cy="5608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cs-CZ" sz="2000" b="1" kern="1200" dirty="0" err="1" smtClean="0">
              <a:solidFill>
                <a:schemeClr val="tx2">
                  <a:lumMod val="75000"/>
                </a:schemeClr>
              </a:solidFill>
            </a:rPr>
            <a:t>Transparency</a:t>
          </a:r>
          <a:r>
            <a:rPr lang="cs-CZ" sz="2000" b="1" kern="1200" dirty="0" smtClean="0">
              <a:solidFill>
                <a:schemeClr val="tx2">
                  <a:lumMod val="75000"/>
                </a:schemeClr>
              </a:solidFill>
            </a:rPr>
            <a:t>	</a:t>
          </a:r>
          <a:endParaRPr lang="cs-CZ" sz="2000" b="1" kern="1200" dirty="0">
            <a:solidFill>
              <a:schemeClr val="tx2">
                <a:lumMod val="75000"/>
              </a:schemeClr>
            </a:solidFill>
          </a:endParaRPr>
        </a:p>
      </dsp:txBody>
      <dsp:txXfrm>
        <a:off x="3456384" y="1025559"/>
        <a:ext cx="2296346" cy="560887"/>
      </dsp:txXfrm>
    </dsp:sp>
    <dsp:sp modelId="{A3FB250B-7CF9-41B8-9D38-97A705EA5E3B}">
      <dsp:nvSpPr>
        <dsp:cNvPr id="0" name=""/>
        <dsp:cNvSpPr/>
      </dsp:nvSpPr>
      <dsp:spPr>
        <a:xfrm>
          <a:off x="2416225" y="1518550"/>
          <a:ext cx="2642512" cy="2642914"/>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514910-C714-4922-BB2F-2954B50A4BB8}">
      <dsp:nvSpPr>
        <dsp:cNvPr id="0" name=""/>
        <dsp:cNvSpPr/>
      </dsp:nvSpPr>
      <dsp:spPr>
        <a:xfrm>
          <a:off x="3003285" y="2481506"/>
          <a:ext cx="1468393" cy="7340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cs-CZ" sz="1900" b="1" kern="1200" dirty="0" smtClean="0">
              <a:solidFill>
                <a:schemeClr val="tx2">
                  <a:lumMod val="75000"/>
                </a:schemeClr>
              </a:solidFill>
            </a:rPr>
            <a:t>Fair Tax </a:t>
          </a:r>
          <a:r>
            <a:rPr lang="cs-CZ" sz="1900" b="1" kern="1200" dirty="0" err="1" smtClean="0">
              <a:solidFill>
                <a:schemeClr val="tx2">
                  <a:lumMod val="75000"/>
                </a:schemeClr>
              </a:solidFill>
            </a:rPr>
            <a:t>Competition</a:t>
          </a:r>
          <a:endParaRPr lang="cs-CZ" sz="1900" b="1" kern="1200" dirty="0">
            <a:solidFill>
              <a:schemeClr val="tx2">
                <a:lumMod val="75000"/>
              </a:schemeClr>
            </a:solidFill>
          </a:endParaRPr>
        </a:p>
      </dsp:txBody>
      <dsp:txXfrm>
        <a:off x="3003285" y="2481506"/>
        <a:ext cx="1468393" cy="734020"/>
      </dsp:txXfrm>
    </dsp:sp>
    <dsp:sp modelId="{13E2D9FD-4398-4669-9F0A-ACA241073A62}">
      <dsp:nvSpPr>
        <dsp:cNvPr id="0" name=""/>
        <dsp:cNvSpPr/>
      </dsp:nvSpPr>
      <dsp:spPr>
        <a:xfrm>
          <a:off x="3338251" y="3218821"/>
          <a:ext cx="2270327" cy="2271237"/>
        </a:xfrm>
        <a:prstGeom prst="blockArc">
          <a:avLst>
            <a:gd name="adj1" fmla="val 13500000"/>
            <a:gd name="adj2" fmla="val 10800000"/>
            <a:gd name="adj3" fmla="val 1274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706328-9D14-4CB7-8E7E-935D5D743C7D}">
      <dsp:nvSpPr>
        <dsp:cNvPr id="0" name=""/>
        <dsp:cNvSpPr/>
      </dsp:nvSpPr>
      <dsp:spPr>
        <a:xfrm>
          <a:off x="3737729" y="4011037"/>
          <a:ext cx="1468393" cy="7340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cs-CZ" sz="2000" b="1" kern="1200" dirty="0" smtClean="0">
              <a:solidFill>
                <a:schemeClr val="tx2">
                  <a:lumMod val="75000"/>
                </a:schemeClr>
              </a:solidFill>
            </a:rPr>
            <a:t>Exchange </a:t>
          </a:r>
          <a:r>
            <a:rPr lang="cs-CZ" sz="2000" b="1" kern="1200" dirty="0" err="1" smtClean="0">
              <a:solidFill>
                <a:schemeClr val="tx2">
                  <a:lumMod val="75000"/>
                </a:schemeClr>
              </a:solidFill>
            </a:rPr>
            <a:t>of</a:t>
          </a:r>
          <a:r>
            <a:rPr lang="cs-CZ" sz="2000" b="1" kern="1200" dirty="0" smtClean="0">
              <a:solidFill>
                <a:schemeClr val="tx2">
                  <a:lumMod val="75000"/>
                </a:schemeClr>
              </a:solidFill>
            </a:rPr>
            <a:t> </a:t>
          </a:r>
          <a:r>
            <a:rPr lang="cs-CZ" sz="2000" b="1" kern="1200" dirty="0" err="1" smtClean="0">
              <a:solidFill>
                <a:schemeClr val="tx2">
                  <a:lumMod val="75000"/>
                </a:schemeClr>
              </a:solidFill>
            </a:rPr>
            <a:t>information</a:t>
          </a:r>
          <a:endParaRPr lang="cs-CZ" sz="2000" b="1" kern="1200" dirty="0">
            <a:solidFill>
              <a:schemeClr val="tx2">
                <a:lumMod val="75000"/>
              </a:schemeClr>
            </a:solidFill>
          </a:endParaRPr>
        </a:p>
      </dsp:txBody>
      <dsp:txXfrm>
        <a:off x="3737729" y="4011037"/>
        <a:ext cx="1468393" cy="73402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820CF0A-C0DA-4A03-8A8E-DEBCC5382761}">
      <dsp:nvSpPr>
        <dsp:cNvPr id="0" name=""/>
        <dsp:cNvSpPr/>
      </dsp:nvSpPr>
      <dsp:spPr>
        <a:xfrm rot="5400000">
          <a:off x="330657" y="2251220"/>
          <a:ext cx="989013" cy="1645696"/>
        </a:xfrm>
        <a:prstGeom prst="corner">
          <a:avLst>
            <a:gd name="adj1" fmla="val 16120"/>
            <a:gd name="adj2" fmla="val 16110"/>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643878-85B9-4999-905C-DB949707EE28}">
      <dsp:nvSpPr>
        <dsp:cNvPr id="0" name=""/>
        <dsp:cNvSpPr/>
      </dsp:nvSpPr>
      <dsp:spPr>
        <a:xfrm>
          <a:off x="165566" y="2742928"/>
          <a:ext cx="1485744" cy="13023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cs-CZ" sz="1600" b="1" kern="1200" dirty="0" err="1" smtClean="0"/>
            <a:t>Action</a:t>
          </a:r>
          <a:r>
            <a:rPr lang="cs-CZ" sz="1600" b="1" kern="1200" dirty="0" smtClean="0"/>
            <a:t> 1 </a:t>
          </a:r>
          <a:r>
            <a:rPr lang="cs-CZ" sz="1600" kern="1200" dirty="0" smtClean="0"/>
            <a:t>– </a:t>
          </a:r>
          <a:r>
            <a:rPr lang="cs-CZ" sz="1600" kern="1200" dirty="0" err="1" smtClean="0"/>
            <a:t>Address</a:t>
          </a:r>
          <a:r>
            <a:rPr lang="cs-CZ" sz="1600" kern="1200" dirty="0" smtClean="0"/>
            <a:t> </a:t>
          </a:r>
          <a:r>
            <a:rPr lang="cs-CZ" sz="1600" kern="1200" dirty="0" err="1" smtClean="0"/>
            <a:t>the</a:t>
          </a:r>
          <a:r>
            <a:rPr lang="cs-CZ" sz="1600" kern="1200" dirty="0" smtClean="0"/>
            <a:t> Tax </a:t>
          </a:r>
          <a:r>
            <a:rPr lang="cs-CZ" sz="1600" kern="1200" dirty="0" err="1" smtClean="0"/>
            <a:t>Challenges</a:t>
          </a:r>
          <a:r>
            <a:rPr lang="cs-CZ" sz="1600" kern="1200" dirty="0" smtClean="0"/>
            <a:t> </a:t>
          </a:r>
          <a:r>
            <a:rPr lang="cs-CZ" sz="1600" kern="1200" dirty="0" err="1" smtClean="0"/>
            <a:t>of</a:t>
          </a:r>
          <a:r>
            <a:rPr lang="cs-CZ" sz="1600" kern="1200" dirty="0" smtClean="0"/>
            <a:t> </a:t>
          </a:r>
          <a:r>
            <a:rPr lang="cs-CZ" sz="1600" kern="1200" dirty="0" err="1" smtClean="0"/>
            <a:t>the</a:t>
          </a:r>
          <a:r>
            <a:rPr lang="cs-CZ" sz="1600" kern="1200" dirty="0" smtClean="0"/>
            <a:t> Digital </a:t>
          </a:r>
          <a:r>
            <a:rPr lang="cs-CZ" sz="1600" kern="1200" dirty="0" err="1" smtClean="0"/>
            <a:t>Economy</a:t>
          </a:r>
          <a:endParaRPr lang="cs-CZ" sz="1600" kern="1200" dirty="0"/>
        </a:p>
      </dsp:txBody>
      <dsp:txXfrm>
        <a:off x="165566" y="2742928"/>
        <a:ext cx="1485744" cy="1302342"/>
      </dsp:txXfrm>
    </dsp:sp>
    <dsp:sp modelId="{3FFA6513-CE04-4436-856F-4E19894E5EA0}">
      <dsp:nvSpPr>
        <dsp:cNvPr id="0" name=""/>
        <dsp:cNvSpPr/>
      </dsp:nvSpPr>
      <dsp:spPr>
        <a:xfrm>
          <a:off x="1370981" y="2130061"/>
          <a:ext cx="280329" cy="280329"/>
        </a:xfrm>
        <a:prstGeom prst="triangle">
          <a:avLst>
            <a:gd name="adj" fmla="val 100000"/>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82BAA5-5EE9-4D6D-9B76-0145FD434CFF}">
      <dsp:nvSpPr>
        <dsp:cNvPr id="0" name=""/>
        <dsp:cNvSpPr/>
      </dsp:nvSpPr>
      <dsp:spPr>
        <a:xfrm rot="5400000">
          <a:off x="2149498" y="1801145"/>
          <a:ext cx="989013" cy="1645696"/>
        </a:xfrm>
        <a:prstGeom prst="corner">
          <a:avLst>
            <a:gd name="adj1" fmla="val 16120"/>
            <a:gd name="adj2" fmla="val 16110"/>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3758D1-7B6B-4C9C-82F3-E867125F1C6C}">
      <dsp:nvSpPr>
        <dsp:cNvPr id="0" name=""/>
        <dsp:cNvSpPr/>
      </dsp:nvSpPr>
      <dsp:spPr>
        <a:xfrm>
          <a:off x="1984407" y="2292854"/>
          <a:ext cx="1485744" cy="13023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cs-CZ" sz="1600" b="1" kern="1200" dirty="0" err="1" smtClean="0"/>
            <a:t>Action</a:t>
          </a:r>
          <a:r>
            <a:rPr lang="cs-CZ" sz="1600" b="1" kern="1200" dirty="0" smtClean="0"/>
            <a:t> 2</a:t>
          </a:r>
          <a:r>
            <a:rPr lang="cs-CZ" sz="1600" kern="1200" dirty="0" smtClean="0"/>
            <a:t> – </a:t>
          </a:r>
          <a:r>
            <a:rPr lang="cs-CZ" sz="1600" b="1" kern="1200" dirty="0" err="1" smtClean="0">
              <a:ln>
                <a:noFill/>
              </a:ln>
              <a:solidFill>
                <a:schemeClr val="tx2">
                  <a:lumMod val="75000"/>
                </a:schemeClr>
              </a:solidFill>
            </a:rPr>
            <a:t>Neutralise</a:t>
          </a:r>
          <a:r>
            <a:rPr lang="cs-CZ" sz="1600" b="1" kern="1200" dirty="0" smtClean="0">
              <a:ln>
                <a:noFill/>
              </a:ln>
              <a:solidFill>
                <a:schemeClr val="tx2">
                  <a:lumMod val="75000"/>
                </a:schemeClr>
              </a:solidFill>
            </a:rPr>
            <a:t> </a:t>
          </a:r>
          <a:r>
            <a:rPr lang="cs-CZ" sz="1600" b="1" kern="1200" dirty="0" err="1" smtClean="0">
              <a:ln>
                <a:noFill/>
              </a:ln>
              <a:solidFill>
                <a:schemeClr val="tx2">
                  <a:lumMod val="75000"/>
                </a:schemeClr>
              </a:solidFill>
            </a:rPr>
            <a:t>the</a:t>
          </a:r>
          <a:r>
            <a:rPr lang="cs-CZ" sz="1600" b="1" kern="1200" dirty="0" smtClean="0">
              <a:ln>
                <a:noFill/>
              </a:ln>
              <a:solidFill>
                <a:schemeClr val="tx2">
                  <a:lumMod val="75000"/>
                </a:schemeClr>
              </a:solidFill>
            </a:rPr>
            <a:t> </a:t>
          </a:r>
          <a:r>
            <a:rPr lang="cs-CZ" sz="1600" b="1" kern="1200" dirty="0" err="1" smtClean="0">
              <a:ln>
                <a:noFill/>
              </a:ln>
              <a:solidFill>
                <a:schemeClr val="tx2">
                  <a:lumMod val="75000"/>
                </a:schemeClr>
              </a:solidFill>
            </a:rPr>
            <a:t>Effects</a:t>
          </a:r>
          <a:r>
            <a:rPr lang="cs-CZ" sz="1600" b="1" kern="1200" dirty="0" smtClean="0">
              <a:ln>
                <a:noFill/>
              </a:ln>
              <a:solidFill>
                <a:schemeClr val="tx2">
                  <a:lumMod val="75000"/>
                </a:schemeClr>
              </a:solidFill>
            </a:rPr>
            <a:t> </a:t>
          </a:r>
          <a:r>
            <a:rPr lang="cs-CZ" sz="1600" b="1" kern="1200" dirty="0" err="1" smtClean="0">
              <a:ln>
                <a:noFill/>
              </a:ln>
              <a:solidFill>
                <a:schemeClr val="tx2">
                  <a:lumMod val="75000"/>
                </a:schemeClr>
              </a:solidFill>
            </a:rPr>
            <a:t>of</a:t>
          </a:r>
          <a:r>
            <a:rPr lang="cs-CZ" sz="1600" b="1" kern="1200" dirty="0" smtClean="0">
              <a:ln>
                <a:noFill/>
              </a:ln>
              <a:solidFill>
                <a:schemeClr val="tx2">
                  <a:lumMod val="75000"/>
                </a:schemeClr>
              </a:solidFill>
            </a:rPr>
            <a:t> Hybrid </a:t>
          </a:r>
          <a:r>
            <a:rPr lang="cs-CZ" sz="1600" b="1" kern="1200" dirty="0" err="1" smtClean="0">
              <a:ln>
                <a:noFill/>
              </a:ln>
              <a:solidFill>
                <a:schemeClr val="tx2">
                  <a:lumMod val="75000"/>
                </a:schemeClr>
              </a:solidFill>
            </a:rPr>
            <a:t>Mismatch</a:t>
          </a:r>
          <a:r>
            <a:rPr lang="cs-CZ" sz="1600" b="1" kern="1200" dirty="0" smtClean="0">
              <a:ln>
                <a:noFill/>
              </a:ln>
              <a:solidFill>
                <a:schemeClr val="tx2">
                  <a:lumMod val="75000"/>
                </a:schemeClr>
              </a:solidFill>
            </a:rPr>
            <a:t> </a:t>
          </a:r>
          <a:r>
            <a:rPr lang="cs-CZ" sz="1600" b="1" kern="1200" dirty="0" err="1" smtClean="0">
              <a:ln>
                <a:noFill/>
              </a:ln>
              <a:solidFill>
                <a:schemeClr val="tx2">
                  <a:lumMod val="75000"/>
                </a:schemeClr>
              </a:solidFill>
            </a:rPr>
            <a:t>Arrangements</a:t>
          </a:r>
          <a:endParaRPr lang="cs-CZ" sz="1600" b="1" kern="1200" dirty="0">
            <a:ln>
              <a:noFill/>
            </a:ln>
            <a:solidFill>
              <a:schemeClr val="tx2">
                <a:lumMod val="75000"/>
              </a:schemeClr>
            </a:solidFill>
          </a:endParaRPr>
        </a:p>
      </dsp:txBody>
      <dsp:txXfrm>
        <a:off x="1984407" y="2292854"/>
        <a:ext cx="1485744" cy="1302342"/>
      </dsp:txXfrm>
    </dsp:sp>
    <dsp:sp modelId="{2E03E348-CDA7-4FC1-98AC-19C17C84E902}">
      <dsp:nvSpPr>
        <dsp:cNvPr id="0" name=""/>
        <dsp:cNvSpPr/>
      </dsp:nvSpPr>
      <dsp:spPr>
        <a:xfrm>
          <a:off x="3189822" y="1679987"/>
          <a:ext cx="280329" cy="280329"/>
        </a:xfrm>
        <a:prstGeom prst="triangle">
          <a:avLst>
            <a:gd name="adj" fmla="val 100000"/>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DF37B6-AA6B-41EC-A709-F850E4E2D140}">
      <dsp:nvSpPr>
        <dsp:cNvPr id="0" name=""/>
        <dsp:cNvSpPr/>
      </dsp:nvSpPr>
      <dsp:spPr>
        <a:xfrm rot="5400000">
          <a:off x="3968340" y="1351071"/>
          <a:ext cx="989013" cy="1645696"/>
        </a:xfrm>
        <a:prstGeom prst="corner">
          <a:avLst>
            <a:gd name="adj1" fmla="val 16120"/>
            <a:gd name="adj2" fmla="val 16110"/>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76B3B4-6F5A-47D2-B21E-5B77B9CFC355}">
      <dsp:nvSpPr>
        <dsp:cNvPr id="0" name=""/>
        <dsp:cNvSpPr/>
      </dsp:nvSpPr>
      <dsp:spPr>
        <a:xfrm>
          <a:off x="3803249" y="1842780"/>
          <a:ext cx="1485744" cy="13023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cs-CZ" sz="1600" b="1" kern="1200" dirty="0" err="1" smtClean="0"/>
            <a:t>Action</a:t>
          </a:r>
          <a:r>
            <a:rPr lang="cs-CZ" sz="1600" b="1" kern="1200" dirty="0" smtClean="0"/>
            <a:t> 3</a:t>
          </a:r>
          <a:r>
            <a:rPr lang="cs-CZ" sz="1600" kern="1200" dirty="0" smtClean="0"/>
            <a:t> – </a:t>
          </a:r>
          <a:r>
            <a:rPr lang="cs-CZ" sz="1600" b="1" kern="1200" dirty="0" err="1" smtClean="0">
              <a:ln>
                <a:noFill/>
              </a:ln>
              <a:solidFill>
                <a:schemeClr val="tx2">
                  <a:lumMod val="75000"/>
                </a:schemeClr>
              </a:solidFill>
            </a:rPr>
            <a:t>Strenghten</a:t>
          </a:r>
          <a:r>
            <a:rPr lang="cs-CZ" sz="1600" b="1" kern="1200" dirty="0" smtClean="0">
              <a:ln>
                <a:noFill/>
              </a:ln>
              <a:solidFill>
                <a:schemeClr val="tx2">
                  <a:lumMod val="75000"/>
                </a:schemeClr>
              </a:solidFill>
            </a:rPr>
            <a:t> CFC </a:t>
          </a:r>
          <a:r>
            <a:rPr lang="cs-CZ" sz="1600" b="1" kern="1200" dirty="0" err="1" smtClean="0">
              <a:ln>
                <a:noFill/>
              </a:ln>
              <a:solidFill>
                <a:schemeClr val="tx2">
                  <a:lumMod val="75000"/>
                </a:schemeClr>
              </a:solidFill>
            </a:rPr>
            <a:t>Rules</a:t>
          </a:r>
          <a:endParaRPr lang="cs-CZ" sz="1600" b="1" kern="1200" dirty="0">
            <a:ln>
              <a:noFill/>
            </a:ln>
            <a:solidFill>
              <a:schemeClr val="tx2">
                <a:lumMod val="75000"/>
              </a:schemeClr>
            </a:solidFill>
          </a:endParaRPr>
        </a:p>
      </dsp:txBody>
      <dsp:txXfrm>
        <a:off x="3803249" y="1842780"/>
        <a:ext cx="1485744" cy="1302342"/>
      </dsp:txXfrm>
    </dsp:sp>
    <dsp:sp modelId="{EDD6EB08-22D7-4579-9E98-819374F5ADEA}">
      <dsp:nvSpPr>
        <dsp:cNvPr id="0" name=""/>
        <dsp:cNvSpPr/>
      </dsp:nvSpPr>
      <dsp:spPr>
        <a:xfrm>
          <a:off x="5008664" y="1229913"/>
          <a:ext cx="280329" cy="280329"/>
        </a:xfrm>
        <a:prstGeom prst="triangle">
          <a:avLst>
            <a:gd name="adj" fmla="val 100000"/>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6DADD8-9DB7-4548-A79F-5E0D6B928C74}">
      <dsp:nvSpPr>
        <dsp:cNvPr id="0" name=""/>
        <dsp:cNvSpPr/>
      </dsp:nvSpPr>
      <dsp:spPr>
        <a:xfrm rot="5400000">
          <a:off x="5787181" y="900997"/>
          <a:ext cx="989013" cy="1645696"/>
        </a:xfrm>
        <a:prstGeom prst="corner">
          <a:avLst>
            <a:gd name="adj1" fmla="val 16120"/>
            <a:gd name="adj2" fmla="val 16110"/>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7BE448-0F67-45D8-8673-45357D05987E}">
      <dsp:nvSpPr>
        <dsp:cNvPr id="0" name=""/>
        <dsp:cNvSpPr/>
      </dsp:nvSpPr>
      <dsp:spPr>
        <a:xfrm>
          <a:off x="5622090" y="1392706"/>
          <a:ext cx="1485744" cy="13023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cs-CZ" sz="1600" b="1" kern="1200" dirty="0" err="1" smtClean="0"/>
            <a:t>Action</a:t>
          </a:r>
          <a:r>
            <a:rPr lang="cs-CZ" sz="1600" b="1" kern="1200" dirty="0" smtClean="0"/>
            <a:t> 4</a:t>
          </a:r>
          <a:r>
            <a:rPr lang="cs-CZ" sz="1600" kern="1200" dirty="0" smtClean="0"/>
            <a:t> – </a:t>
          </a:r>
          <a:r>
            <a:rPr lang="cs-CZ" sz="1600" b="1" kern="1200" dirty="0" smtClean="0">
              <a:ln>
                <a:noFill/>
              </a:ln>
              <a:solidFill>
                <a:schemeClr val="tx2">
                  <a:lumMod val="75000"/>
                </a:schemeClr>
              </a:solidFill>
            </a:rPr>
            <a:t>Limit Base </a:t>
          </a:r>
          <a:r>
            <a:rPr lang="cs-CZ" sz="1600" b="1" kern="1200" dirty="0" err="1" smtClean="0">
              <a:ln>
                <a:noFill/>
              </a:ln>
              <a:solidFill>
                <a:schemeClr val="tx2">
                  <a:lumMod val="75000"/>
                </a:schemeClr>
              </a:solidFill>
            </a:rPr>
            <a:t>Erosion</a:t>
          </a:r>
          <a:r>
            <a:rPr lang="cs-CZ" sz="1600" b="1" kern="1200" dirty="0" smtClean="0">
              <a:ln>
                <a:noFill/>
              </a:ln>
              <a:solidFill>
                <a:schemeClr val="tx2">
                  <a:lumMod val="75000"/>
                </a:schemeClr>
              </a:solidFill>
            </a:rPr>
            <a:t> via </a:t>
          </a:r>
          <a:r>
            <a:rPr lang="cs-CZ" sz="1600" b="1" kern="1200" dirty="0" err="1" smtClean="0">
              <a:ln>
                <a:noFill/>
              </a:ln>
              <a:solidFill>
                <a:schemeClr val="tx2">
                  <a:lumMod val="75000"/>
                </a:schemeClr>
              </a:solidFill>
            </a:rPr>
            <a:t>Interest</a:t>
          </a:r>
          <a:r>
            <a:rPr lang="cs-CZ" sz="1600" b="1" kern="1200" dirty="0" smtClean="0">
              <a:ln>
                <a:noFill/>
              </a:ln>
              <a:solidFill>
                <a:schemeClr val="tx2">
                  <a:lumMod val="75000"/>
                </a:schemeClr>
              </a:solidFill>
            </a:rPr>
            <a:t> </a:t>
          </a:r>
          <a:r>
            <a:rPr lang="cs-CZ" sz="1600" b="1" kern="1200" dirty="0" err="1" smtClean="0">
              <a:ln>
                <a:noFill/>
              </a:ln>
              <a:solidFill>
                <a:schemeClr val="tx2">
                  <a:lumMod val="75000"/>
                </a:schemeClr>
              </a:solidFill>
            </a:rPr>
            <a:t>Deductions</a:t>
          </a:r>
          <a:r>
            <a:rPr lang="cs-CZ" sz="1600" b="1" kern="1200" dirty="0" smtClean="0">
              <a:ln>
                <a:noFill/>
              </a:ln>
              <a:solidFill>
                <a:schemeClr val="tx2">
                  <a:lumMod val="75000"/>
                </a:schemeClr>
              </a:solidFill>
            </a:rPr>
            <a:t> and </a:t>
          </a:r>
          <a:r>
            <a:rPr lang="cs-CZ" sz="1600" b="1" kern="1200" dirty="0" err="1" smtClean="0">
              <a:ln>
                <a:noFill/>
              </a:ln>
              <a:solidFill>
                <a:schemeClr val="tx2">
                  <a:lumMod val="75000"/>
                </a:schemeClr>
              </a:solidFill>
            </a:rPr>
            <a:t>Other</a:t>
          </a:r>
          <a:r>
            <a:rPr lang="cs-CZ" sz="1600" b="1" kern="1200" dirty="0" smtClean="0">
              <a:ln>
                <a:noFill/>
              </a:ln>
              <a:solidFill>
                <a:schemeClr val="tx2">
                  <a:lumMod val="75000"/>
                </a:schemeClr>
              </a:solidFill>
            </a:rPr>
            <a:t> </a:t>
          </a:r>
          <a:r>
            <a:rPr lang="cs-CZ" sz="1600" b="1" kern="1200" dirty="0" err="1" smtClean="0">
              <a:ln>
                <a:noFill/>
              </a:ln>
              <a:solidFill>
                <a:schemeClr val="tx2">
                  <a:lumMod val="75000"/>
                </a:schemeClr>
              </a:solidFill>
            </a:rPr>
            <a:t>Financial</a:t>
          </a:r>
          <a:r>
            <a:rPr lang="cs-CZ" sz="1600" b="1" kern="1200" dirty="0" smtClean="0">
              <a:ln>
                <a:noFill/>
              </a:ln>
              <a:solidFill>
                <a:schemeClr val="tx2">
                  <a:lumMod val="75000"/>
                </a:schemeClr>
              </a:solidFill>
            </a:rPr>
            <a:t> </a:t>
          </a:r>
          <a:r>
            <a:rPr lang="cs-CZ" sz="1600" b="1" kern="1200" dirty="0" err="1" smtClean="0">
              <a:ln>
                <a:noFill/>
              </a:ln>
              <a:solidFill>
                <a:schemeClr val="tx2">
                  <a:lumMod val="75000"/>
                </a:schemeClr>
              </a:solidFill>
            </a:rPr>
            <a:t>Payments</a:t>
          </a:r>
          <a:endParaRPr lang="cs-CZ" sz="1600" b="1" kern="1200" dirty="0">
            <a:ln>
              <a:noFill/>
            </a:ln>
            <a:solidFill>
              <a:schemeClr val="tx2">
                <a:lumMod val="75000"/>
              </a:schemeClr>
            </a:solidFill>
          </a:endParaRPr>
        </a:p>
      </dsp:txBody>
      <dsp:txXfrm>
        <a:off x="5622090" y="1392706"/>
        <a:ext cx="1485744" cy="1302342"/>
      </dsp:txXfrm>
    </dsp:sp>
    <dsp:sp modelId="{D9E4D9F6-0BB0-4E7E-839B-130E2E7CED1F}">
      <dsp:nvSpPr>
        <dsp:cNvPr id="0" name=""/>
        <dsp:cNvSpPr/>
      </dsp:nvSpPr>
      <dsp:spPr>
        <a:xfrm>
          <a:off x="6827505" y="779839"/>
          <a:ext cx="280329" cy="280329"/>
        </a:xfrm>
        <a:prstGeom prst="triangle">
          <a:avLst>
            <a:gd name="adj" fmla="val 100000"/>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E43D6F-6332-48B7-B01E-8B2F9326C6FD}">
      <dsp:nvSpPr>
        <dsp:cNvPr id="0" name=""/>
        <dsp:cNvSpPr/>
      </dsp:nvSpPr>
      <dsp:spPr>
        <a:xfrm rot="5400000">
          <a:off x="7606022" y="450923"/>
          <a:ext cx="989013" cy="1645696"/>
        </a:xfrm>
        <a:prstGeom prst="corner">
          <a:avLst>
            <a:gd name="adj1" fmla="val 16120"/>
            <a:gd name="adj2" fmla="val 16110"/>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FE5A38-32DF-41A5-9F9E-A24AC379C4F5}">
      <dsp:nvSpPr>
        <dsp:cNvPr id="0" name=""/>
        <dsp:cNvSpPr/>
      </dsp:nvSpPr>
      <dsp:spPr>
        <a:xfrm>
          <a:off x="7440931" y="942632"/>
          <a:ext cx="1485744" cy="13023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cs-CZ" sz="1600" b="1" kern="1200" dirty="0" err="1" smtClean="0"/>
            <a:t>Action</a:t>
          </a:r>
          <a:r>
            <a:rPr lang="cs-CZ" sz="1600" b="1" kern="1200" dirty="0" smtClean="0"/>
            <a:t> 5</a:t>
          </a:r>
          <a:r>
            <a:rPr lang="cs-CZ" sz="1600" kern="1200" dirty="0" smtClean="0"/>
            <a:t> – </a:t>
          </a:r>
          <a:r>
            <a:rPr lang="cs-CZ" sz="1600" kern="1200" dirty="0" err="1" smtClean="0"/>
            <a:t>Counter</a:t>
          </a:r>
          <a:r>
            <a:rPr lang="cs-CZ" sz="1600" kern="1200" dirty="0" smtClean="0"/>
            <a:t> </a:t>
          </a:r>
          <a:r>
            <a:rPr lang="cs-CZ" sz="1600" kern="1200" dirty="0" err="1" smtClean="0"/>
            <a:t>Harmful</a:t>
          </a:r>
          <a:r>
            <a:rPr lang="cs-CZ" sz="1600" kern="1200" dirty="0" smtClean="0"/>
            <a:t> Tax </a:t>
          </a:r>
          <a:r>
            <a:rPr lang="cs-CZ" sz="1600" kern="1200" dirty="0" err="1" smtClean="0"/>
            <a:t>Practices</a:t>
          </a:r>
          <a:r>
            <a:rPr lang="cs-CZ" sz="1600" kern="1200" dirty="0" smtClean="0"/>
            <a:t> More </a:t>
          </a:r>
          <a:r>
            <a:rPr lang="cs-CZ" sz="1600" kern="1200" dirty="0" err="1" smtClean="0"/>
            <a:t>Effectively</a:t>
          </a:r>
          <a:r>
            <a:rPr lang="cs-CZ" sz="1600" kern="1200" dirty="0" smtClean="0"/>
            <a:t>, </a:t>
          </a:r>
          <a:r>
            <a:rPr lang="cs-CZ" sz="1600" kern="1200" dirty="0" err="1" smtClean="0"/>
            <a:t>Taking</a:t>
          </a:r>
          <a:r>
            <a:rPr lang="cs-CZ" sz="1600" kern="1200" dirty="0" smtClean="0"/>
            <a:t> </a:t>
          </a:r>
          <a:r>
            <a:rPr lang="cs-CZ" sz="1600" kern="1200" dirty="0" err="1" smtClean="0"/>
            <a:t>into</a:t>
          </a:r>
          <a:r>
            <a:rPr lang="cs-CZ" sz="1600" kern="1200" dirty="0" smtClean="0"/>
            <a:t> </a:t>
          </a:r>
          <a:r>
            <a:rPr lang="cs-CZ" sz="1600" kern="1200" dirty="0" err="1" smtClean="0"/>
            <a:t>Account</a:t>
          </a:r>
          <a:r>
            <a:rPr lang="cs-CZ" sz="1600" kern="1200" dirty="0" smtClean="0"/>
            <a:t> </a:t>
          </a:r>
          <a:r>
            <a:rPr lang="cs-CZ" sz="1600" kern="1200" dirty="0" err="1" smtClean="0"/>
            <a:t>Transparency</a:t>
          </a:r>
          <a:r>
            <a:rPr lang="cs-CZ" sz="1600" kern="1200" dirty="0" smtClean="0"/>
            <a:t> and Substance</a:t>
          </a:r>
          <a:endParaRPr lang="cs-CZ" sz="1600" kern="1200" dirty="0"/>
        </a:p>
      </dsp:txBody>
      <dsp:txXfrm>
        <a:off x="7440931" y="942632"/>
        <a:ext cx="1485744" cy="1302342"/>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EE042A0-B20C-4D8C-80BB-DD0E94CD18DC}">
      <dsp:nvSpPr>
        <dsp:cNvPr id="0" name=""/>
        <dsp:cNvSpPr/>
      </dsp:nvSpPr>
      <dsp:spPr>
        <a:xfrm rot="5400000">
          <a:off x="331594" y="2448482"/>
          <a:ext cx="984046" cy="1637431"/>
        </a:xfrm>
        <a:prstGeom prst="corner">
          <a:avLst>
            <a:gd name="adj1" fmla="val 16120"/>
            <a:gd name="adj2" fmla="val 16110"/>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1F41F6-4455-41F2-A313-62898564DE9E}">
      <dsp:nvSpPr>
        <dsp:cNvPr id="0" name=""/>
        <dsp:cNvSpPr/>
      </dsp:nvSpPr>
      <dsp:spPr>
        <a:xfrm>
          <a:off x="167332" y="2937721"/>
          <a:ext cx="1478282" cy="1295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cs-CZ" sz="1600" b="1" kern="1200" dirty="0" err="1" smtClean="0"/>
            <a:t>Action</a:t>
          </a:r>
          <a:r>
            <a:rPr lang="cs-CZ" sz="1600" b="1" kern="1200" dirty="0" smtClean="0"/>
            <a:t> 6 </a:t>
          </a:r>
          <a:r>
            <a:rPr lang="cs-CZ" sz="1600" kern="1200" dirty="0" smtClean="0"/>
            <a:t>– </a:t>
          </a:r>
          <a:r>
            <a:rPr lang="cs-CZ" sz="1600" kern="1200" dirty="0" err="1" smtClean="0"/>
            <a:t>Prevent</a:t>
          </a:r>
          <a:r>
            <a:rPr lang="cs-CZ" sz="1600" kern="1200" dirty="0" smtClean="0"/>
            <a:t> </a:t>
          </a:r>
          <a:r>
            <a:rPr lang="cs-CZ" sz="1600" kern="1200" dirty="0" err="1" smtClean="0"/>
            <a:t>Treaty</a:t>
          </a:r>
          <a:r>
            <a:rPr lang="cs-CZ" sz="1600" kern="1200" dirty="0" smtClean="0"/>
            <a:t> Abuse</a:t>
          </a:r>
          <a:endParaRPr lang="cs-CZ" sz="1600" kern="1200" dirty="0"/>
        </a:p>
      </dsp:txBody>
      <dsp:txXfrm>
        <a:off x="167332" y="2937721"/>
        <a:ext cx="1478282" cy="1295800"/>
      </dsp:txXfrm>
    </dsp:sp>
    <dsp:sp modelId="{2591D844-882E-46BB-83F9-4239E7C698AE}">
      <dsp:nvSpPr>
        <dsp:cNvPr id="0" name=""/>
        <dsp:cNvSpPr/>
      </dsp:nvSpPr>
      <dsp:spPr>
        <a:xfrm>
          <a:off x="1366693" y="2327932"/>
          <a:ext cx="278921" cy="278921"/>
        </a:xfrm>
        <a:prstGeom prst="triangle">
          <a:avLst>
            <a:gd name="adj" fmla="val 100000"/>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3BCF29-2603-48DA-B1CD-4B38A3D9AC89}">
      <dsp:nvSpPr>
        <dsp:cNvPr id="0" name=""/>
        <dsp:cNvSpPr/>
      </dsp:nvSpPr>
      <dsp:spPr>
        <a:xfrm rot="5400000">
          <a:off x="2141300" y="2000668"/>
          <a:ext cx="984046" cy="1637431"/>
        </a:xfrm>
        <a:prstGeom prst="corner">
          <a:avLst>
            <a:gd name="adj1" fmla="val 16120"/>
            <a:gd name="adj2" fmla="val 16110"/>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75E0E5-16CF-44B3-9F7D-E1B26EBD3410}">
      <dsp:nvSpPr>
        <dsp:cNvPr id="0" name=""/>
        <dsp:cNvSpPr/>
      </dsp:nvSpPr>
      <dsp:spPr>
        <a:xfrm>
          <a:off x="1977038" y="2489907"/>
          <a:ext cx="1478282" cy="1295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cs-CZ" sz="1600" b="1" kern="1200" dirty="0" err="1" smtClean="0"/>
            <a:t>Action</a:t>
          </a:r>
          <a:r>
            <a:rPr lang="cs-CZ" sz="1600" b="1" kern="1200" dirty="0" smtClean="0"/>
            <a:t> 7</a:t>
          </a:r>
          <a:r>
            <a:rPr lang="cs-CZ" sz="1600" kern="1200" dirty="0" smtClean="0"/>
            <a:t> – </a:t>
          </a:r>
          <a:r>
            <a:rPr lang="cs-CZ" sz="1600" kern="1200" dirty="0" err="1" smtClean="0"/>
            <a:t>Prevent</a:t>
          </a:r>
          <a:r>
            <a:rPr lang="cs-CZ" sz="1600" kern="1200" dirty="0" smtClean="0"/>
            <a:t> </a:t>
          </a:r>
          <a:r>
            <a:rPr lang="cs-CZ" sz="1600" kern="1200" dirty="0" err="1" smtClean="0"/>
            <a:t>the</a:t>
          </a:r>
          <a:r>
            <a:rPr lang="cs-CZ" sz="1600" kern="1200" dirty="0" smtClean="0"/>
            <a:t> </a:t>
          </a:r>
          <a:r>
            <a:rPr lang="cs-CZ" sz="1600" kern="1200" dirty="0" err="1" smtClean="0"/>
            <a:t>Artificial</a:t>
          </a:r>
          <a:r>
            <a:rPr lang="cs-CZ" sz="1600" kern="1200" dirty="0" smtClean="0"/>
            <a:t> </a:t>
          </a:r>
          <a:r>
            <a:rPr lang="cs-CZ" sz="1600" kern="1200" dirty="0" err="1" smtClean="0"/>
            <a:t>Avoidance</a:t>
          </a:r>
          <a:r>
            <a:rPr lang="cs-CZ" sz="1600" kern="1200" dirty="0" smtClean="0"/>
            <a:t> </a:t>
          </a:r>
          <a:r>
            <a:rPr lang="cs-CZ" sz="1600" kern="1200" dirty="0" err="1" smtClean="0"/>
            <a:t>of</a:t>
          </a:r>
          <a:r>
            <a:rPr lang="cs-CZ" sz="1600" kern="1200" dirty="0" smtClean="0"/>
            <a:t> PE Status</a:t>
          </a:r>
          <a:endParaRPr lang="cs-CZ" sz="1600" kern="1200" dirty="0"/>
        </a:p>
      </dsp:txBody>
      <dsp:txXfrm>
        <a:off x="1977038" y="2489907"/>
        <a:ext cx="1478282" cy="1295800"/>
      </dsp:txXfrm>
    </dsp:sp>
    <dsp:sp modelId="{6A20D9E7-B615-46D8-B60D-C85E0866AB63}">
      <dsp:nvSpPr>
        <dsp:cNvPr id="0" name=""/>
        <dsp:cNvSpPr/>
      </dsp:nvSpPr>
      <dsp:spPr>
        <a:xfrm>
          <a:off x="3176399" y="1880119"/>
          <a:ext cx="278921" cy="278921"/>
        </a:xfrm>
        <a:prstGeom prst="triangle">
          <a:avLst>
            <a:gd name="adj" fmla="val 100000"/>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FBC596-8B46-46CE-B9E8-B7D18F41BB95}">
      <dsp:nvSpPr>
        <dsp:cNvPr id="0" name=""/>
        <dsp:cNvSpPr/>
      </dsp:nvSpPr>
      <dsp:spPr>
        <a:xfrm rot="5400000">
          <a:off x="3951006" y="1552855"/>
          <a:ext cx="984046" cy="1637431"/>
        </a:xfrm>
        <a:prstGeom prst="corner">
          <a:avLst>
            <a:gd name="adj1" fmla="val 16120"/>
            <a:gd name="adj2" fmla="val 16110"/>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ADCEF2-8AE4-4E18-92D9-6A0132818819}">
      <dsp:nvSpPr>
        <dsp:cNvPr id="0" name=""/>
        <dsp:cNvSpPr/>
      </dsp:nvSpPr>
      <dsp:spPr>
        <a:xfrm>
          <a:off x="3786744" y="2042094"/>
          <a:ext cx="1478282" cy="1295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cs-CZ" sz="1600" b="1" kern="1200" dirty="0" err="1" smtClean="0"/>
            <a:t>Action</a:t>
          </a:r>
          <a:r>
            <a:rPr lang="cs-CZ" sz="1600" b="1" kern="1200" dirty="0" smtClean="0"/>
            <a:t> 8</a:t>
          </a:r>
          <a:r>
            <a:rPr lang="cs-CZ" sz="1600" kern="1200" dirty="0" smtClean="0"/>
            <a:t> – </a:t>
          </a:r>
          <a:r>
            <a:rPr lang="cs-CZ" sz="1600" b="0" kern="1200" dirty="0" err="1" smtClean="0">
              <a:ln>
                <a:solidFill>
                  <a:schemeClr val="tx2">
                    <a:lumMod val="75000"/>
                  </a:schemeClr>
                </a:solidFill>
              </a:ln>
              <a:solidFill>
                <a:schemeClr val="tx2">
                  <a:lumMod val="75000"/>
                </a:schemeClr>
              </a:solidFill>
            </a:rPr>
            <a:t>Assure</a:t>
          </a:r>
          <a:r>
            <a:rPr lang="cs-CZ" sz="1600" b="0" kern="1200" dirty="0" smtClean="0">
              <a:ln>
                <a:solidFill>
                  <a:schemeClr val="tx2">
                    <a:lumMod val="75000"/>
                  </a:schemeClr>
                </a:solidFill>
              </a:ln>
              <a:solidFill>
                <a:schemeClr val="tx2">
                  <a:lumMod val="75000"/>
                </a:schemeClr>
              </a:solidFill>
            </a:rPr>
            <a:t> </a:t>
          </a:r>
          <a:r>
            <a:rPr lang="cs-CZ" sz="1600" b="0" kern="1200" dirty="0" err="1" smtClean="0">
              <a:ln>
                <a:solidFill>
                  <a:schemeClr val="tx2">
                    <a:lumMod val="75000"/>
                  </a:schemeClr>
                </a:solidFill>
              </a:ln>
              <a:solidFill>
                <a:schemeClr val="tx2">
                  <a:lumMod val="75000"/>
                </a:schemeClr>
              </a:solidFill>
            </a:rPr>
            <a:t>that</a:t>
          </a:r>
          <a:r>
            <a:rPr lang="cs-CZ" sz="1600" b="0" kern="1200" dirty="0" smtClean="0">
              <a:ln>
                <a:solidFill>
                  <a:schemeClr val="tx2">
                    <a:lumMod val="75000"/>
                  </a:schemeClr>
                </a:solidFill>
              </a:ln>
              <a:solidFill>
                <a:schemeClr val="tx2">
                  <a:lumMod val="75000"/>
                </a:schemeClr>
              </a:solidFill>
            </a:rPr>
            <a:t> Transfer </a:t>
          </a:r>
          <a:r>
            <a:rPr lang="cs-CZ" sz="1600" b="0" kern="1200" dirty="0" err="1" smtClean="0">
              <a:ln>
                <a:solidFill>
                  <a:schemeClr val="tx2">
                    <a:lumMod val="75000"/>
                  </a:schemeClr>
                </a:solidFill>
              </a:ln>
              <a:solidFill>
                <a:schemeClr val="tx2">
                  <a:lumMod val="75000"/>
                </a:schemeClr>
              </a:solidFill>
            </a:rPr>
            <a:t>Pricing</a:t>
          </a:r>
          <a:r>
            <a:rPr lang="cs-CZ" sz="1600" b="0" kern="1200" dirty="0" smtClean="0">
              <a:ln>
                <a:solidFill>
                  <a:schemeClr val="tx2">
                    <a:lumMod val="75000"/>
                  </a:schemeClr>
                </a:solidFill>
              </a:ln>
              <a:solidFill>
                <a:schemeClr val="tx2">
                  <a:lumMod val="75000"/>
                </a:schemeClr>
              </a:solidFill>
            </a:rPr>
            <a:t> </a:t>
          </a:r>
          <a:r>
            <a:rPr lang="cs-CZ" sz="1600" b="0" kern="1200" dirty="0" err="1" smtClean="0">
              <a:ln>
                <a:solidFill>
                  <a:schemeClr val="tx2">
                    <a:lumMod val="75000"/>
                  </a:schemeClr>
                </a:solidFill>
              </a:ln>
              <a:solidFill>
                <a:schemeClr val="tx2">
                  <a:lumMod val="75000"/>
                </a:schemeClr>
              </a:solidFill>
            </a:rPr>
            <a:t>Outcomes</a:t>
          </a:r>
          <a:r>
            <a:rPr lang="cs-CZ" sz="1600" b="0" kern="1200" dirty="0" smtClean="0">
              <a:ln>
                <a:solidFill>
                  <a:schemeClr val="tx2">
                    <a:lumMod val="75000"/>
                  </a:schemeClr>
                </a:solidFill>
              </a:ln>
              <a:solidFill>
                <a:schemeClr val="tx2">
                  <a:lumMod val="75000"/>
                </a:schemeClr>
              </a:solidFill>
            </a:rPr>
            <a:t> are in Line </a:t>
          </a:r>
          <a:r>
            <a:rPr lang="cs-CZ" sz="1600" b="0" kern="1200" dirty="0" err="1" smtClean="0">
              <a:ln>
                <a:solidFill>
                  <a:schemeClr val="tx2">
                    <a:lumMod val="75000"/>
                  </a:schemeClr>
                </a:solidFill>
              </a:ln>
              <a:solidFill>
                <a:schemeClr val="tx2">
                  <a:lumMod val="75000"/>
                </a:schemeClr>
              </a:solidFill>
            </a:rPr>
            <a:t>With</a:t>
          </a:r>
          <a:r>
            <a:rPr lang="cs-CZ" sz="1600" b="0" kern="1200" dirty="0" smtClean="0">
              <a:ln>
                <a:solidFill>
                  <a:schemeClr val="tx2">
                    <a:lumMod val="75000"/>
                  </a:schemeClr>
                </a:solidFill>
              </a:ln>
              <a:solidFill>
                <a:schemeClr val="tx2">
                  <a:lumMod val="75000"/>
                </a:schemeClr>
              </a:solidFill>
            </a:rPr>
            <a:t> </a:t>
          </a:r>
          <a:r>
            <a:rPr lang="cs-CZ" sz="1600" b="0" kern="1200" dirty="0" err="1" smtClean="0">
              <a:ln>
                <a:solidFill>
                  <a:schemeClr val="tx2">
                    <a:lumMod val="75000"/>
                  </a:schemeClr>
                </a:solidFill>
              </a:ln>
              <a:solidFill>
                <a:schemeClr val="tx2">
                  <a:lumMod val="75000"/>
                </a:schemeClr>
              </a:solidFill>
            </a:rPr>
            <a:t>Value</a:t>
          </a:r>
          <a:r>
            <a:rPr lang="cs-CZ" sz="1600" b="0" kern="1200" dirty="0" smtClean="0">
              <a:ln>
                <a:solidFill>
                  <a:schemeClr val="tx2">
                    <a:lumMod val="75000"/>
                  </a:schemeClr>
                </a:solidFill>
              </a:ln>
              <a:solidFill>
                <a:schemeClr val="tx2">
                  <a:lumMod val="75000"/>
                </a:schemeClr>
              </a:solidFill>
            </a:rPr>
            <a:t> </a:t>
          </a:r>
          <a:r>
            <a:rPr lang="cs-CZ" sz="1600" b="0" kern="1200" dirty="0" err="1" smtClean="0">
              <a:ln>
                <a:solidFill>
                  <a:schemeClr val="tx2">
                    <a:lumMod val="75000"/>
                  </a:schemeClr>
                </a:solidFill>
              </a:ln>
              <a:solidFill>
                <a:schemeClr val="tx2">
                  <a:lumMod val="75000"/>
                </a:schemeClr>
              </a:solidFill>
            </a:rPr>
            <a:t>Creation</a:t>
          </a:r>
          <a:r>
            <a:rPr lang="cs-CZ" sz="1600" b="0" kern="1200" dirty="0" smtClean="0">
              <a:ln>
                <a:solidFill>
                  <a:schemeClr val="tx2">
                    <a:lumMod val="75000"/>
                  </a:schemeClr>
                </a:solidFill>
              </a:ln>
              <a:solidFill>
                <a:schemeClr val="tx2">
                  <a:lumMod val="75000"/>
                </a:schemeClr>
              </a:solidFill>
            </a:rPr>
            <a:t>/ </a:t>
          </a:r>
          <a:r>
            <a:rPr lang="cs-CZ" sz="1600" b="0" kern="1200" dirty="0" err="1" smtClean="0">
              <a:ln>
                <a:solidFill>
                  <a:schemeClr val="tx2">
                    <a:lumMod val="75000"/>
                  </a:schemeClr>
                </a:solidFill>
              </a:ln>
              <a:solidFill>
                <a:schemeClr val="tx2">
                  <a:lumMod val="75000"/>
                </a:schemeClr>
              </a:solidFill>
            </a:rPr>
            <a:t>Intangibles</a:t>
          </a:r>
          <a:endParaRPr lang="cs-CZ" sz="1600" b="0" kern="1200" dirty="0">
            <a:ln>
              <a:solidFill>
                <a:schemeClr val="tx2">
                  <a:lumMod val="75000"/>
                </a:schemeClr>
              </a:solidFill>
            </a:ln>
            <a:solidFill>
              <a:schemeClr val="tx2">
                <a:lumMod val="75000"/>
              </a:schemeClr>
            </a:solidFill>
          </a:endParaRPr>
        </a:p>
      </dsp:txBody>
      <dsp:txXfrm>
        <a:off x="3786744" y="2042094"/>
        <a:ext cx="1478282" cy="1295800"/>
      </dsp:txXfrm>
    </dsp:sp>
    <dsp:sp modelId="{978F246F-94FD-446A-84D8-174BE8896B53}">
      <dsp:nvSpPr>
        <dsp:cNvPr id="0" name=""/>
        <dsp:cNvSpPr/>
      </dsp:nvSpPr>
      <dsp:spPr>
        <a:xfrm>
          <a:off x="4986105" y="1432305"/>
          <a:ext cx="278921" cy="278921"/>
        </a:xfrm>
        <a:prstGeom prst="triangle">
          <a:avLst>
            <a:gd name="adj" fmla="val 100000"/>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55E44B-EC96-499E-B6EC-B1A93E059A68}">
      <dsp:nvSpPr>
        <dsp:cNvPr id="0" name=""/>
        <dsp:cNvSpPr/>
      </dsp:nvSpPr>
      <dsp:spPr>
        <a:xfrm rot="5400000">
          <a:off x="5760712" y="1105041"/>
          <a:ext cx="984046" cy="1637431"/>
        </a:xfrm>
        <a:prstGeom prst="corner">
          <a:avLst>
            <a:gd name="adj1" fmla="val 16120"/>
            <a:gd name="adj2" fmla="val 16110"/>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3A895C-8D01-4575-B61B-CFA11CC6BE84}">
      <dsp:nvSpPr>
        <dsp:cNvPr id="0" name=""/>
        <dsp:cNvSpPr/>
      </dsp:nvSpPr>
      <dsp:spPr>
        <a:xfrm>
          <a:off x="5596450" y="1594280"/>
          <a:ext cx="1478282" cy="1295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cs-CZ" sz="1600" b="1" kern="1200" dirty="0" err="1" smtClean="0"/>
            <a:t>Action</a:t>
          </a:r>
          <a:r>
            <a:rPr lang="cs-CZ" sz="1600" b="1" kern="1200" dirty="0" smtClean="0"/>
            <a:t> 9</a:t>
          </a:r>
          <a:r>
            <a:rPr lang="cs-CZ" sz="1600" kern="1200" dirty="0" smtClean="0"/>
            <a:t> – </a:t>
          </a:r>
          <a:r>
            <a:rPr lang="cs-CZ" sz="1600" kern="1200" dirty="0" err="1" smtClean="0">
              <a:ln>
                <a:solidFill>
                  <a:schemeClr val="tx2">
                    <a:lumMod val="75000"/>
                  </a:schemeClr>
                </a:solidFill>
              </a:ln>
              <a:solidFill>
                <a:schemeClr val="tx2">
                  <a:lumMod val="75000"/>
                </a:schemeClr>
              </a:solidFill>
            </a:rPr>
            <a:t>Assure</a:t>
          </a:r>
          <a:r>
            <a:rPr lang="cs-CZ" sz="1600" kern="1200" dirty="0" smtClean="0">
              <a:ln>
                <a:solidFill>
                  <a:schemeClr val="tx2">
                    <a:lumMod val="75000"/>
                  </a:schemeClr>
                </a:solidFill>
              </a:ln>
              <a:solidFill>
                <a:schemeClr val="tx2">
                  <a:lumMod val="75000"/>
                </a:schemeClr>
              </a:solidFill>
            </a:rPr>
            <a:t> </a:t>
          </a:r>
          <a:r>
            <a:rPr lang="cs-CZ" sz="1600" kern="1200" dirty="0" err="1" smtClean="0">
              <a:ln>
                <a:solidFill>
                  <a:schemeClr val="tx2">
                    <a:lumMod val="75000"/>
                  </a:schemeClr>
                </a:solidFill>
              </a:ln>
              <a:solidFill>
                <a:schemeClr val="tx2">
                  <a:lumMod val="75000"/>
                </a:schemeClr>
              </a:solidFill>
            </a:rPr>
            <a:t>that</a:t>
          </a:r>
          <a:r>
            <a:rPr lang="cs-CZ" sz="1600" kern="1200" dirty="0" smtClean="0">
              <a:ln>
                <a:solidFill>
                  <a:schemeClr val="tx2">
                    <a:lumMod val="75000"/>
                  </a:schemeClr>
                </a:solidFill>
              </a:ln>
              <a:solidFill>
                <a:schemeClr val="tx2">
                  <a:lumMod val="75000"/>
                </a:schemeClr>
              </a:solidFill>
            </a:rPr>
            <a:t> Transfer </a:t>
          </a:r>
          <a:r>
            <a:rPr lang="cs-CZ" sz="1600" kern="1200" dirty="0" err="1" smtClean="0">
              <a:ln>
                <a:solidFill>
                  <a:schemeClr val="tx2">
                    <a:lumMod val="75000"/>
                  </a:schemeClr>
                </a:solidFill>
              </a:ln>
              <a:solidFill>
                <a:schemeClr val="tx2">
                  <a:lumMod val="75000"/>
                </a:schemeClr>
              </a:solidFill>
            </a:rPr>
            <a:t>Pricing</a:t>
          </a:r>
          <a:r>
            <a:rPr lang="cs-CZ" sz="1600" kern="1200" dirty="0" smtClean="0">
              <a:ln>
                <a:solidFill>
                  <a:schemeClr val="tx2">
                    <a:lumMod val="75000"/>
                  </a:schemeClr>
                </a:solidFill>
              </a:ln>
              <a:solidFill>
                <a:schemeClr val="tx2">
                  <a:lumMod val="75000"/>
                </a:schemeClr>
              </a:solidFill>
            </a:rPr>
            <a:t> </a:t>
          </a:r>
          <a:r>
            <a:rPr lang="cs-CZ" sz="1600" kern="1200" dirty="0" err="1" smtClean="0">
              <a:ln>
                <a:solidFill>
                  <a:schemeClr val="tx2">
                    <a:lumMod val="75000"/>
                  </a:schemeClr>
                </a:solidFill>
              </a:ln>
              <a:solidFill>
                <a:schemeClr val="tx2">
                  <a:lumMod val="75000"/>
                </a:schemeClr>
              </a:solidFill>
            </a:rPr>
            <a:t>Outcomes</a:t>
          </a:r>
          <a:r>
            <a:rPr lang="cs-CZ" sz="1600" kern="1200" dirty="0" smtClean="0">
              <a:ln>
                <a:solidFill>
                  <a:schemeClr val="tx2">
                    <a:lumMod val="75000"/>
                  </a:schemeClr>
                </a:solidFill>
              </a:ln>
              <a:solidFill>
                <a:schemeClr val="tx2">
                  <a:lumMod val="75000"/>
                </a:schemeClr>
              </a:solidFill>
            </a:rPr>
            <a:t> are in Line </a:t>
          </a:r>
          <a:r>
            <a:rPr lang="cs-CZ" sz="1600" kern="1200" dirty="0" err="1" smtClean="0">
              <a:ln>
                <a:solidFill>
                  <a:schemeClr val="tx2">
                    <a:lumMod val="75000"/>
                  </a:schemeClr>
                </a:solidFill>
              </a:ln>
              <a:solidFill>
                <a:schemeClr val="tx2">
                  <a:lumMod val="75000"/>
                </a:schemeClr>
              </a:solidFill>
            </a:rPr>
            <a:t>With</a:t>
          </a:r>
          <a:r>
            <a:rPr lang="cs-CZ" sz="1600" kern="1200" dirty="0" smtClean="0">
              <a:ln>
                <a:solidFill>
                  <a:schemeClr val="tx2">
                    <a:lumMod val="75000"/>
                  </a:schemeClr>
                </a:solidFill>
              </a:ln>
              <a:solidFill>
                <a:schemeClr val="tx2">
                  <a:lumMod val="75000"/>
                </a:schemeClr>
              </a:solidFill>
            </a:rPr>
            <a:t> </a:t>
          </a:r>
          <a:r>
            <a:rPr lang="cs-CZ" sz="1600" kern="1200" dirty="0" err="1" smtClean="0">
              <a:ln>
                <a:solidFill>
                  <a:schemeClr val="tx2">
                    <a:lumMod val="75000"/>
                  </a:schemeClr>
                </a:solidFill>
              </a:ln>
              <a:solidFill>
                <a:schemeClr val="tx2">
                  <a:lumMod val="75000"/>
                </a:schemeClr>
              </a:solidFill>
            </a:rPr>
            <a:t>Value</a:t>
          </a:r>
          <a:r>
            <a:rPr lang="cs-CZ" sz="1600" kern="1200" dirty="0" smtClean="0">
              <a:ln>
                <a:solidFill>
                  <a:schemeClr val="tx2">
                    <a:lumMod val="75000"/>
                  </a:schemeClr>
                </a:solidFill>
              </a:ln>
              <a:solidFill>
                <a:schemeClr val="tx2">
                  <a:lumMod val="75000"/>
                </a:schemeClr>
              </a:solidFill>
            </a:rPr>
            <a:t> </a:t>
          </a:r>
          <a:r>
            <a:rPr lang="cs-CZ" sz="1600" kern="1200" dirty="0" err="1" smtClean="0">
              <a:ln>
                <a:solidFill>
                  <a:schemeClr val="tx2">
                    <a:lumMod val="75000"/>
                  </a:schemeClr>
                </a:solidFill>
              </a:ln>
              <a:solidFill>
                <a:schemeClr val="tx2">
                  <a:lumMod val="75000"/>
                </a:schemeClr>
              </a:solidFill>
            </a:rPr>
            <a:t>Creation</a:t>
          </a:r>
          <a:r>
            <a:rPr lang="cs-CZ" sz="1600" kern="1200" dirty="0" smtClean="0">
              <a:ln>
                <a:solidFill>
                  <a:schemeClr val="tx2">
                    <a:lumMod val="75000"/>
                  </a:schemeClr>
                </a:solidFill>
              </a:ln>
              <a:solidFill>
                <a:schemeClr val="tx2">
                  <a:lumMod val="75000"/>
                </a:schemeClr>
              </a:solidFill>
            </a:rPr>
            <a:t>/ </a:t>
          </a:r>
          <a:r>
            <a:rPr lang="cs-CZ" sz="1600" kern="1200" dirty="0" err="1" smtClean="0">
              <a:ln>
                <a:solidFill>
                  <a:schemeClr val="tx2">
                    <a:lumMod val="75000"/>
                  </a:schemeClr>
                </a:solidFill>
              </a:ln>
              <a:solidFill>
                <a:schemeClr val="tx2">
                  <a:lumMod val="75000"/>
                </a:schemeClr>
              </a:solidFill>
            </a:rPr>
            <a:t>Risks</a:t>
          </a:r>
          <a:r>
            <a:rPr lang="cs-CZ" sz="1600" kern="1200" dirty="0" smtClean="0">
              <a:ln>
                <a:solidFill>
                  <a:schemeClr val="tx2">
                    <a:lumMod val="75000"/>
                  </a:schemeClr>
                </a:solidFill>
              </a:ln>
              <a:solidFill>
                <a:schemeClr val="tx2">
                  <a:lumMod val="75000"/>
                </a:schemeClr>
              </a:solidFill>
            </a:rPr>
            <a:t> and </a:t>
          </a:r>
          <a:r>
            <a:rPr lang="cs-CZ" sz="1600" kern="1200" dirty="0" err="1" smtClean="0">
              <a:ln>
                <a:solidFill>
                  <a:schemeClr val="tx2">
                    <a:lumMod val="75000"/>
                  </a:schemeClr>
                </a:solidFill>
              </a:ln>
              <a:solidFill>
                <a:schemeClr val="tx2">
                  <a:lumMod val="75000"/>
                </a:schemeClr>
              </a:solidFill>
            </a:rPr>
            <a:t>Capital</a:t>
          </a:r>
          <a:endParaRPr lang="cs-CZ" sz="1600" kern="1200" dirty="0">
            <a:ln>
              <a:solidFill>
                <a:schemeClr val="tx2">
                  <a:lumMod val="75000"/>
                </a:schemeClr>
              </a:solidFill>
            </a:ln>
            <a:solidFill>
              <a:schemeClr val="tx2">
                <a:lumMod val="75000"/>
              </a:schemeClr>
            </a:solidFill>
          </a:endParaRPr>
        </a:p>
      </dsp:txBody>
      <dsp:txXfrm>
        <a:off x="5596450" y="1594280"/>
        <a:ext cx="1478282" cy="1295800"/>
      </dsp:txXfrm>
    </dsp:sp>
    <dsp:sp modelId="{D84605BE-0510-462C-9D1C-48DA23149634}">
      <dsp:nvSpPr>
        <dsp:cNvPr id="0" name=""/>
        <dsp:cNvSpPr/>
      </dsp:nvSpPr>
      <dsp:spPr>
        <a:xfrm>
          <a:off x="6795811" y="984492"/>
          <a:ext cx="278921" cy="278921"/>
        </a:xfrm>
        <a:prstGeom prst="triangle">
          <a:avLst>
            <a:gd name="adj" fmla="val 100000"/>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316788-4126-4DC6-BAB3-DF06290356CC}">
      <dsp:nvSpPr>
        <dsp:cNvPr id="0" name=""/>
        <dsp:cNvSpPr/>
      </dsp:nvSpPr>
      <dsp:spPr>
        <a:xfrm rot="5400000">
          <a:off x="7570418" y="657228"/>
          <a:ext cx="984046" cy="1637431"/>
        </a:xfrm>
        <a:prstGeom prst="corner">
          <a:avLst>
            <a:gd name="adj1" fmla="val 16120"/>
            <a:gd name="adj2" fmla="val 16110"/>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E090E4-90A4-49F9-997D-3F81459A73B7}">
      <dsp:nvSpPr>
        <dsp:cNvPr id="0" name=""/>
        <dsp:cNvSpPr/>
      </dsp:nvSpPr>
      <dsp:spPr>
        <a:xfrm>
          <a:off x="7406156" y="1146467"/>
          <a:ext cx="1478282" cy="1295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cs-CZ" sz="1600" b="1" kern="1200" dirty="0" err="1" smtClean="0"/>
            <a:t>Action</a:t>
          </a:r>
          <a:r>
            <a:rPr lang="cs-CZ" sz="1600" b="1" kern="1200" dirty="0" smtClean="0"/>
            <a:t> 10 </a:t>
          </a:r>
          <a:r>
            <a:rPr lang="cs-CZ" sz="1600" kern="1200" dirty="0" smtClean="0"/>
            <a:t>– </a:t>
          </a:r>
          <a:r>
            <a:rPr lang="cs-CZ" sz="1600" kern="1200" dirty="0" err="1" smtClean="0">
              <a:ln>
                <a:solidFill>
                  <a:schemeClr val="tx2">
                    <a:lumMod val="75000"/>
                  </a:schemeClr>
                </a:solidFill>
              </a:ln>
              <a:solidFill>
                <a:schemeClr val="tx2">
                  <a:lumMod val="75000"/>
                </a:schemeClr>
              </a:solidFill>
            </a:rPr>
            <a:t>Assure</a:t>
          </a:r>
          <a:r>
            <a:rPr lang="cs-CZ" sz="1600" kern="1200" dirty="0" smtClean="0">
              <a:ln>
                <a:solidFill>
                  <a:schemeClr val="tx2">
                    <a:lumMod val="75000"/>
                  </a:schemeClr>
                </a:solidFill>
              </a:ln>
              <a:solidFill>
                <a:schemeClr val="tx2">
                  <a:lumMod val="75000"/>
                </a:schemeClr>
              </a:solidFill>
            </a:rPr>
            <a:t> </a:t>
          </a:r>
          <a:r>
            <a:rPr lang="cs-CZ" sz="1600" kern="1200" dirty="0" err="1" smtClean="0">
              <a:ln>
                <a:solidFill>
                  <a:schemeClr val="tx2">
                    <a:lumMod val="75000"/>
                  </a:schemeClr>
                </a:solidFill>
              </a:ln>
              <a:solidFill>
                <a:schemeClr val="tx2">
                  <a:lumMod val="75000"/>
                </a:schemeClr>
              </a:solidFill>
            </a:rPr>
            <a:t>that</a:t>
          </a:r>
          <a:r>
            <a:rPr lang="cs-CZ" sz="1600" kern="1200" dirty="0" smtClean="0">
              <a:ln>
                <a:solidFill>
                  <a:schemeClr val="tx2">
                    <a:lumMod val="75000"/>
                  </a:schemeClr>
                </a:solidFill>
              </a:ln>
              <a:solidFill>
                <a:schemeClr val="tx2">
                  <a:lumMod val="75000"/>
                </a:schemeClr>
              </a:solidFill>
            </a:rPr>
            <a:t> Transfer </a:t>
          </a:r>
          <a:r>
            <a:rPr lang="cs-CZ" sz="1600" kern="1200" dirty="0" err="1" smtClean="0">
              <a:ln>
                <a:solidFill>
                  <a:schemeClr val="tx2">
                    <a:lumMod val="75000"/>
                  </a:schemeClr>
                </a:solidFill>
              </a:ln>
              <a:solidFill>
                <a:schemeClr val="tx2">
                  <a:lumMod val="75000"/>
                </a:schemeClr>
              </a:solidFill>
            </a:rPr>
            <a:t>Pricing</a:t>
          </a:r>
          <a:r>
            <a:rPr lang="cs-CZ" sz="1600" kern="1200" dirty="0" smtClean="0">
              <a:ln>
                <a:solidFill>
                  <a:schemeClr val="tx2">
                    <a:lumMod val="75000"/>
                  </a:schemeClr>
                </a:solidFill>
              </a:ln>
              <a:solidFill>
                <a:schemeClr val="tx2">
                  <a:lumMod val="75000"/>
                </a:schemeClr>
              </a:solidFill>
            </a:rPr>
            <a:t> </a:t>
          </a:r>
          <a:r>
            <a:rPr lang="cs-CZ" sz="1600" kern="1200" dirty="0" err="1" smtClean="0">
              <a:ln>
                <a:solidFill>
                  <a:schemeClr val="tx2">
                    <a:lumMod val="75000"/>
                  </a:schemeClr>
                </a:solidFill>
              </a:ln>
              <a:solidFill>
                <a:schemeClr val="tx2">
                  <a:lumMod val="75000"/>
                </a:schemeClr>
              </a:solidFill>
            </a:rPr>
            <a:t>Outcomes</a:t>
          </a:r>
          <a:r>
            <a:rPr lang="cs-CZ" sz="1600" kern="1200" dirty="0" smtClean="0">
              <a:ln>
                <a:solidFill>
                  <a:schemeClr val="tx2">
                    <a:lumMod val="75000"/>
                  </a:schemeClr>
                </a:solidFill>
              </a:ln>
              <a:solidFill>
                <a:schemeClr val="tx2">
                  <a:lumMod val="75000"/>
                </a:schemeClr>
              </a:solidFill>
            </a:rPr>
            <a:t> are in Line </a:t>
          </a:r>
          <a:r>
            <a:rPr lang="cs-CZ" sz="1600" kern="1200" dirty="0" err="1" smtClean="0">
              <a:ln>
                <a:solidFill>
                  <a:schemeClr val="tx2">
                    <a:lumMod val="75000"/>
                  </a:schemeClr>
                </a:solidFill>
              </a:ln>
              <a:solidFill>
                <a:schemeClr val="tx2">
                  <a:lumMod val="75000"/>
                </a:schemeClr>
              </a:solidFill>
            </a:rPr>
            <a:t>With</a:t>
          </a:r>
          <a:r>
            <a:rPr lang="cs-CZ" sz="1600" kern="1200" dirty="0" smtClean="0">
              <a:ln>
                <a:solidFill>
                  <a:schemeClr val="tx2">
                    <a:lumMod val="75000"/>
                  </a:schemeClr>
                </a:solidFill>
              </a:ln>
              <a:solidFill>
                <a:schemeClr val="tx2">
                  <a:lumMod val="75000"/>
                </a:schemeClr>
              </a:solidFill>
            </a:rPr>
            <a:t> </a:t>
          </a:r>
          <a:r>
            <a:rPr lang="cs-CZ" sz="1600" kern="1200" dirty="0" err="1" smtClean="0">
              <a:ln>
                <a:solidFill>
                  <a:schemeClr val="tx2">
                    <a:lumMod val="75000"/>
                  </a:schemeClr>
                </a:solidFill>
              </a:ln>
              <a:solidFill>
                <a:schemeClr val="tx2">
                  <a:lumMod val="75000"/>
                </a:schemeClr>
              </a:solidFill>
            </a:rPr>
            <a:t>Value</a:t>
          </a:r>
          <a:r>
            <a:rPr lang="cs-CZ" sz="1600" kern="1200" dirty="0" smtClean="0">
              <a:ln>
                <a:solidFill>
                  <a:schemeClr val="tx2">
                    <a:lumMod val="75000"/>
                  </a:schemeClr>
                </a:solidFill>
              </a:ln>
              <a:solidFill>
                <a:schemeClr val="tx2">
                  <a:lumMod val="75000"/>
                </a:schemeClr>
              </a:solidFill>
            </a:rPr>
            <a:t> </a:t>
          </a:r>
          <a:r>
            <a:rPr lang="cs-CZ" sz="1600" kern="1200" dirty="0" err="1" smtClean="0">
              <a:ln>
                <a:solidFill>
                  <a:schemeClr val="tx2">
                    <a:lumMod val="75000"/>
                  </a:schemeClr>
                </a:solidFill>
              </a:ln>
              <a:solidFill>
                <a:schemeClr val="tx2">
                  <a:lumMod val="75000"/>
                </a:schemeClr>
              </a:solidFill>
            </a:rPr>
            <a:t>Creation</a:t>
          </a:r>
          <a:r>
            <a:rPr lang="cs-CZ" sz="1600" kern="1200" dirty="0" smtClean="0">
              <a:ln>
                <a:solidFill>
                  <a:schemeClr val="tx2">
                    <a:lumMod val="75000"/>
                  </a:schemeClr>
                </a:solidFill>
              </a:ln>
              <a:solidFill>
                <a:schemeClr val="tx2">
                  <a:lumMod val="75000"/>
                </a:schemeClr>
              </a:solidFill>
            </a:rPr>
            <a:t>/ </a:t>
          </a:r>
          <a:r>
            <a:rPr lang="cs-CZ" sz="1600" kern="1200" dirty="0" err="1" smtClean="0">
              <a:ln>
                <a:solidFill>
                  <a:schemeClr val="tx2">
                    <a:lumMod val="75000"/>
                  </a:schemeClr>
                </a:solidFill>
              </a:ln>
              <a:solidFill>
                <a:schemeClr val="tx2">
                  <a:lumMod val="75000"/>
                </a:schemeClr>
              </a:solidFill>
            </a:rPr>
            <a:t>Other</a:t>
          </a:r>
          <a:r>
            <a:rPr lang="cs-CZ" sz="1600" kern="1200" dirty="0" smtClean="0">
              <a:ln>
                <a:solidFill>
                  <a:schemeClr val="tx2">
                    <a:lumMod val="75000"/>
                  </a:schemeClr>
                </a:solidFill>
              </a:ln>
              <a:solidFill>
                <a:schemeClr val="tx2">
                  <a:lumMod val="75000"/>
                </a:schemeClr>
              </a:solidFill>
            </a:rPr>
            <a:t> </a:t>
          </a:r>
          <a:r>
            <a:rPr lang="cs-CZ" sz="1600" kern="1200" dirty="0" err="1" smtClean="0">
              <a:ln>
                <a:solidFill>
                  <a:schemeClr val="tx2">
                    <a:lumMod val="75000"/>
                  </a:schemeClr>
                </a:solidFill>
              </a:ln>
              <a:solidFill>
                <a:schemeClr val="tx2">
                  <a:lumMod val="75000"/>
                </a:schemeClr>
              </a:solidFill>
            </a:rPr>
            <a:t>High</a:t>
          </a:r>
          <a:r>
            <a:rPr lang="cs-CZ" sz="1600" kern="1200" dirty="0" smtClean="0">
              <a:ln>
                <a:solidFill>
                  <a:schemeClr val="tx2">
                    <a:lumMod val="75000"/>
                  </a:schemeClr>
                </a:solidFill>
              </a:ln>
              <a:solidFill>
                <a:schemeClr val="tx2">
                  <a:lumMod val="75000"/>
                </a:schemeClr>
              </a:solidFill>
            </a:rPr>
            <a:t>-Risk </a:t>
          </a:r>
          <a:r>
            <a:rPr lang="cs-CZ" sz="1600" kern="1200" dirty="0" err="1" smtClean="0">
              <a:ln>
                <a:solidFill>
                  <a:schemeClr val="tx2">
                    <a:lumMod val="75000"/>
                  </a:schemeClr>
                </a:solidFill>
              </a:ln>
              <a:solidFill>
                <a:schemeClr val="tx2">
                  <a:lumMod val="75000"/>
                </a:schemeClr>
              </a:solidFill>
            </a:rPr>
            <a:t>Transactions</a:t>
          </a:r>
          <a:endParaRPr lang="cs-CZ" sz="1600" kern="1200" dirty="0">
            <a:ln>
              <a:solidFill>
                <a:schemeClr val="tx2">
                  <a:lumMod val="75000"/>
                </a:schemeClr>
              </a:solidFill>
            </a:ln>
            <a:solidFill>
              <a:schemeClr val="tx2">
                <a:lumMod val="75000"/>
              </a:schemeClr>
            </a:solidFill>
          </a:endParaRPr>
        </a:p>
      </dsp:txBody>
      <dsp:txXfrm>
        <a:off x="7406156" y="1146467"/>
        <a:ext cx="1478282" cy="129580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58CB911-F5F3-4C84-A06C-D6E378088B41}">
      <dsp:nvSpPr>
        <dsp:cNvPr id="0" name=""/>
        <dsp:cNvSpPr/>
      </dsp:nvSpPr>
      <dsp:spPr>
        <a:xfrm rot="5400000">
          <a:off x="331719" y="2406985"/>
          <a:ext cx="988759" cy="1645273"/>
        </a:xfrm>
        <a:prstGeom prst="corner">
          <a:avLst>
            <a:gd name="adj1" fmla="val 16120"/>
            <a:gd name="adj2" fmla="val 16110"/>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6F01FA-3A84-4C4B-8102-122AF8E93186}">
      <dsp:nvSpPr>
        <dsp:cNvPr id="0" name=""/>
        <dsp:cNvSpPr/>
      </dsp:nvSpPr>
      <dsp:spPr>
        <a:xfrm>
          <a:off x="166671" y="2898568"/>
          <a:ext cx="1485362" cy="13020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cs-CZ" sz="1600" b="1" kern="1200" dirty="0" err="1" smtClean="0"/>
            <a:t>Action</a:t>
          </a:r>
          <a:r>
            <a:rPr lang="cs-CZ" sz="1600" b="1" kern="1200" dirty="0" smtClean="0"/>
            <a:t> 11 </a:t>
          </a:r>
          <a:r>
            <a:rPr lang="cs-CZ" sz="1600" kern="1200" dirty="0" smtClean="0"/>
            <a:t>– </a:t>
          </a:r>
          <a:r>
            <a:rPr lang="cs-CZ" sz="1600" kern="1200" dirty="0" err="1" smtClean="0"/>
            <a:t>Establish</a:t>
          </a:r>
          <a:r>
            <a:rPr lang="cs-CZ" sz="1600" kern="1200" dirty="0" smtClean="0"/>
            <a:t> </a:t>
          </a:r>
          <a:r>
            <a:rPr lang="cs-CZ" sz="1600" kern="1200" dirty="0" err="1" smtClean="0"/>
            <a:t>Methodologies</a:t>
          </a:r>
          <a:r>
            <a:rPr lang="cs-CZ" sz="1600" kern="1200" dirty="0" smtClean="0"/>
            <a:t> to </a:t>
          </a:r>
          <a:r>
            <a:rPr lang="cs-CZ" sz="1600" kern="1200" dirty="0" err="1" smtClean="0"/>
            <a:t>Collect</a:t>
          </a:r>
          <a:r>
            <a:rPr lang="cs-CZ" sz="1600" kern="1200" dirty="0" smtClean="0"/>
            <a:t> and </a:t>
          </a:r>
          <a:r>
            <a:rPr lang="cs-CZ" sz="1600" kern="1200" dirty="0" err="1" smtClean="0"/>
            <a:t>Analyze</a:t>
          </a:r>
          <a:r>
            <a:rPr lang="cs-CZ" sz="1600" kern="1200" dirty="0" smtClean="0"/>
            <a:t> Data on BEPS and </a:t>
          </a:r>
          <a:r>
            <a:rPr lang="cs-CZ" sz="1600" kern="1200" dirty="0" err="1" smtClean="0"/>
            <a:t>the</a:t>
          </a:r>
          <a:r>
            <a:rPr lang="cs-CZ" sz="1600" kern="1200" dirty="0" smtClean="0"/>
            <a:t> </a:t>
          </a:r>
          <a:r>
            <a:rPr lang="cs-CZ" sz="1600" kern="1200" dirty="0" err="1" smtClean="0"/>
            <a:t>Actions</a:t>
          </a:r>
          <a:r>
            <a:rPr lang="cs-CZ" sz="1600" kern="1200" dirty="0" smtClean="0"/>
            <a:t> to </a:t>
          </a:r>
          <a:r>
            <a:rPr lang="cs-CZ" sz="1600" kern="1200" dirty="0" err="1" smtClean="0"/>
            <a:t>Address</a:t>
          </a:r>
          <a:r>
            <a:rPr lang="cs-CZ" sz="1600" kern="1200" dirty="0" smtClean="0"/>
            <a:t> </a:t>
          </a:r>
          <a:r>
            <a:rPr lang="cs-CZ" sz="1600" kern="1200" dirty="0" err="1" smtClean="0"/>
            <a:t>It</a:t>
          </a:r>
          <a:endParaRPr lang="cs-CZ" sz="1600" kern="1200" dirty="0"/>
        </a:p>
      </dsp:txBody>
      <dsp:txXfrm>
        <a:off x="166671" y="2898568"/>
        <a:ext cx="1485362" cy="1302007"/>
      </dsp:txXfrm>
    </dsp:sp>
    <dsp:sp modelId="{1ACCD38E-8DB4-4CAC-9D44-623A9357C07B}">
      <dsp:nvSpPr>
        <dsp:cNvPr id="0" name=""/>
        <dsp:cNvSpPr/>
      </dsp:nvSpPr>
      <dsp:spPr>
        <a:xfrm>
          <a:off x="1371776" y="2285858"/>
          <a:ext cx="280257" cy="280257"/>
        </a:xfrm>
        <a:prstGeom prst="triangle">
          <a:avLst>
            <a:gd name="adj" fmla="val 100000"/>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2C1E7B-04A0-48F5-9142-D4DB8FF7D42E}">
      <dsp:nvSpPr>
        <dsp:cNvPr id="0" name=""/>
        <dsp:cNvSpPr/>
      </dsp:nvSpPr>
      <dsp:spPr>
        <a:xfrm rot="5400000">
          <a:off x="2150093" y="1957027"/>
          <a:ext cx="988759" cy="1645273"/>
        </a:xfrm>
        <a:prstGeom prst="corner">
          <a:avLst>
            <a:gd name="adj1" fmla="val 16120"/>
            <a:gd name="adj2" fmla="val 16110"/>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F3CD36-259F-4E75-B369-247C81CE9032}">
      <dsp:nvSpPr>
        <dsp:cNvPr id="0" name=""/>
        <dsp:cNvSpPr/>
      </dsp:nvSpPr>
      <dsp:spPr>
        <a:xfrm>
          <a:off x="1985045" y="2448609"/>
          <a:ext cx="1485362" cy="13020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cs-CZ" sz="1600" b="1" kern="1200" dirty="0" err="1" smtClean="0"/>
            <a:t>Action</a:t>
          </a:r>
          <a:r>
            <a:rPr lang="cs-CZ" sz="1600" b="1" kern="1200" dirty="0" smtClean="0"/>
            <a:t> 12 </a:t>
          </a:r>
          <a:r>
            <a:rPr lang="cs-CZ" sz="1600" kern="1200" dirty="0" smtClean="0"/>
            <a:t>– </a:t>
          </a:r>
          <a:r>
            <a:rPr lang="cs-CZ" sz="1600" b="1" kern="1200" dirty="0" err="1" smtClean="0">
              <a:solidFill>
                <a:schemeClr val="tx2">
                  <a:lumMod val="75000"/>
                </a:schemeClr>
              </a:solidFill>
            </a:rPr>
            <a:t>Require</a:t>
          </a:r>
          <a:r>
            <a:rPr lang="cs-CZ" sz="1600" b="1" kern="1200" dirty="0" smtClean="0">
              <a:solidFill>
                <a:schemeClr val="tx2">
                  <a:lumMod val="75000"/>
                </a:schemeClr>
              </a:solidFill>
            </a:rPr>
            <a:t> </a:t>
          </a:r>
          <a:r>
            <a:rPr lang="cs-CZ" sz="1600" b="1" kern="1200" dirty="0" err="1" smtClean="0">
              <a:solidFill>
                <a:schemeClr val="tx2">
                  <a:lumMod val="75000"/>
                </a:schemeClr>
              </a:solidFill>
            </a:rPr>
            <a:t>Taxpayers</a:t>
          </a:r>
          <a:r>
            <a:rPr lang="cs-CZ" sz="1600" b="1" kern="1200" dirty="0" smtClean="0">
              <a:solidFill>
                <a:schemeClr val="tx2">
                  <a:lumMod val="75000"/>
                </a:schemeClr>
              </a:solidFill>
            </a:rPr>
            <a:t> to </a:t>
          </a:r>
          <a:r>
            <a:rPr lang="cs-CZ" sz="1600" b="1" kern="1200" dirty="0" err="1" smtClean="0">
              <a:solidFill>
                <a:schemeClr val="tx2">
                  <a:lumMod val="75000"/>
                </a:schemeClr>
              </a:solidFill>
            </a:rPr>
            <a:t>Disclose</a:t>
          </a:r>
          <a:r>
            <a:rPr lang="cs-CZ" sz="1600" b="1" kern="1200" dirty="0" smtClean="0">
              <a:solidFill>
                <a:schemeClr val="tx2">
                  <a:lumMod val="75000"/>
                </a:schemeClr>
              </a:solidFill>
            </a:rPr>
            <a:t> </a:t>
          </a:r>
          <a:r>
            <a:rPr lang="cs-CZ" sz="1600" b="1" kern="1200" dirty="0" err="1" smtClean="0">
              <a:solidFill>
                <a:schemeClr val="tx2">
                  <a:lumMod val="75000"/>
                </a:schemeClr>
              </a:solidFill>
            </a:rPr>
            <a:t>Their</a:t>
          </a:r>
          <a:r>
            <a:rPr lang="cs-CZ" sz="1600" b="1" kern="1200" dirty="0" smtClean="0">
              <a:solidFill>
                <a:schemeClr val="tx2">
                  <a:lumMod val="75000"/>
                </a:schemeClr>
              </a:solidFill>
            </a:rPr>
            <a:t> </a:t>
          </a:r>
          <a:r>
            <a:rPr lang="cs-CZ" sz="1600" b="1" kern="1200" dirty="0" err="1" smtClean="0">
              <a:solidFill>
                <a:schemeClr val="tx2">
                  <a:lumMod val="75000"/>
                </a:schemeClr>
              </a:solidFill>
            </a:rPr>
            <a:t>Aggressive</a:t>
          </a:r>
          <a:r>
            <a:rPr lang="cs-CZ" sz="1600" b="1" kern="1200" dirty="0" smtClean="0">
              <a:solidFill>
                <a:schemeClr val="tx2">
                  <a:lumMod val="75000"/>
                </a:schemeClr>
              </a:solidFill>
            </a:rPr>
            <a:t> Tax </a:t>
          </a:r>
          <a:r>
            <a:rPr lang="cs-CZ" sz="1600" b="1" kern="1200" dirty="0" err="1" smtClean="0">
              <a:solidFill>
                <a:schemeClr val="tx2">
                  <a:lumMod val="75000"/>
                </a:schemeClr>
              </a:solidFill>
            </a:rPr>
            <a:t>Planning</a:t>
          </a:r>
          <a:r>
            <a:rPr lang="cs-CZ" sz="1600" b="1" kern="1200" dirty="0" smtClean="0">
              <a:solidFill>
                <a:schemeClr val="tx2">
                  <a:lumMod val="75000"/>
                </a:schemeClr>
              </a:solidFill>
            </a:rPr>
            <a:t> </a:t>
          </a:r>
          <a:r>
            <a:rPr lang="cs-CZ" sz="1600" b="1" kern="1200" dirty="0" err="1" smtClean="0">
              <a:solidFill>
                <a:schemeClr val="tx2">
                  <a:lumMod val="75000"/>
                </a:schemeClr>
              </a:solidFill>
            </a:rPr>
            <a:t>Arrangements</a:t>
          </a:r>
          <a:endParaRPr lang="cs-CZ" sz="1600" b="1" kern="1200" dirty="0">
            <a:solidFill>
              <a:schemeClr val="tx2">
                <a:lumMod val="75000"/>
              </a:schemeClr>
            </a:solidFill>
          </a:endParaRPr>
        </a:p>
      </dsp:txBody>
      <dsp:txXfrm>
        <a:off x="1985045" y="2448609"/>
        <a:ext cx="1485362" cy="1302007"/>
      </dsp:txXfrm>
    </dsp:sp>
    <dsp:sp modelId="{13BEE9AD-0ED5-4095-AEEA-F1105BB629F4}">
      <dsp:nvSpPr>
        <dsp:cNvPr id="0" name=""/>
        <dsp:cNvSpPr/>
      </dsp:nvSpPr>
      <dsp:spPr>
        <a:xfrm>
          <a:off x="3190150" y="1835900"/>
          <a:ext cx="280257" cy="280257"/>
        </a:xfrm>
        <a:prstGeom prst="triangle">
          <a:avLst>
            <a:gd name="adj" fmla="val 100000"/>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ECFDB3-7138-42E2-9808-DE9CC395EDC5}">
      <dsp:nvSpPr>
        <dsp:cNvPr id="0" name=""/>
        <dsp:cNvSpPr/>
      </dsp:nvSpPr>
      <dsp:spPr>
        <a:xfrm rot="5400000">
          <a:off x="3968467" y="1483652"/>
          <a:ext cx="988759" cy="1645273"/>
        </a:xfrm>
        <a:prstGeom prst="corner">
          <a:avLst>
            <a:gd name="adj1" fmla="val 16120"/>
            <a:gd name="adj2" fmla="val 16110"/>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3DEA6E-5EFB-4A02-84D2-CB05548EFF37}">
      <dsp:nvSpPr>
        <dsp:cNvPr id="0" name=""/>
        <dsp:cNvSpPr/>
      </dsp:nvSpPr>
      <dsp:spPr>
        <a:xfrm>
          <a:off x="3816430" y="1944214"/>
          <a:ext cx="1564977" cy="1348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cs-CZ" sz="1600" b="1" kern="1200" dirty="0" err="1" smtClean="0"/>
            <a:t>Action</a:t>
          </a:r>
          <a:r>
            <a:rPr lang="cs-CZ" sz="1600" b="1" kern="1200" dirty="0" smtClean="0"/>
            <a:t> 13 </a:t>
          </a:r>
          <a:r>
            <a:rPr lang="cs-CZ" sz="1600" kern="1200" dirty="0" smtClean="0"/>
            <a:t>– </a:t>
          </a:r>
        </a:p>
        <a:p>
          <a:pPr lvl="0" algn="l" defTabSz="711200">
            <a:lnSpc>
              <a:spcPct val="90000"/>
            </a:lnSpc>
            <a:spcBef>
              <a:spcPct val="0"/>
            </a:spcBef>
            <a:spcAft>
              <a:spcPct val="35000"/>
            </a:spcAft>
          </a:pPr>
          <a:r>
            <a:rPr lang="cs-CZ" sz="1600" kern="1200" dirty="0" smtClean="0">
              <a:ln>
                <a:solidFill>
                  <a:schemeClr val="tx2">
                    <a:lumMod val="75000"/>
                  </a:schemeClr>
                </a:solidFill>
              </a:ln>
              <a:solidFill>
                <a:schemeClr val="tx2">
                  <a:lumMod val="75000"/>
                </a:schemeClr>
              </a:solidFill>
            </a:rPr>
            <a:t>Re-</a:t>
          </a:r>
          <a:r>
            <a:rPr lang="cs-CZ" sz="1600" kern="1200" dirty="0" err="1" smtClean="0">
              <a:ln>
                <a:solidFill>
                  <a:schemeClr val="tx2">
                    <a:lumMod val="75000"/>
                  </a:schemeClr>
                </a:solidFill>
              </a:ln>
              <a:solidFill>
                <a:schemeClr val="tx2">
                  <a:lumMod val="75000"/>
                </a:schemeClr>
              </a:solidFill>
            </a:rPr>
            <a:t>examine</a:t>
          </a:r>
          <a:r>
            <a:rPr lang="cs-CZ" sz="1600" kern="1200" dirty="0" smtClean="0">
              <a:ln>
                <a:solidFill>
                  <a:schemeClr val="tx2">
                    <a:lumMod val="75000"/>
                  </a:schemeClr>
                </a:solidFill>
              </a:ln>
              <a:solidFill>
                <a:schemeClr val="tx2">
                  <a:lumMod val="75000"/>
                </a:schemeClr>
              </a:solidFill>
            </a:rPr>
            <a:t> Transfer </a:t>
          </a:r>
          <a:r>
            <a:rPr lang="cs-CZ" sz="1600" kern="1200" dirty="0" err="1" smtClean="0">
              <a:ln>
                <a:solidFill>
                  <a:schemeClr val="tx2">
                    <a:lumMod val="75000"/>
                  </a:schemeClr>
                </a:solidFill>
              </a:ln>
              <a:solidFill>
                <a:schemeClr val="tx2">
                  <a:lumMod val="75000"/>
                </a:schemeClr>
              </a:solidFill>
            </a:rPr>
            <a:t>Pricing</a:t>
          </a:r>
          <a:r>
            <a:rPr lang="cs-CZ" sz="1600" kern="1200" dirty="0" smtClean="0">
              <a:ln>
                <a:solidFill>
                  <a:schemeClr val="tx2">
                    <a:lumMod val="75000"/>
                  </a:schemeClr>
                </a:solidFill>
              </a:ln>
              <a:solidFill>
                <a:schemeClr val="tx2">
                  <a:lumMod val="75000"/>
                </a:schemeClr>
              </a:solidFill>
            </a:rPr>
            <a:t> </a:t>
          </a:r>
          <a:r>
            <a:rPr lang="cs-CZ" sz="1600" kern="1200" dirty="0" err="1" smtClean="0">
              <a:ln>
                <a:solidFill>
                  <a:schemeClr val="tx2">
                    <a:lumMod val="75000"/>
                  </a:schemeClr>
                </a:solidFill>
              </a:ln>
              <a:solidFill>
                <a:schemeClr val="tx2">
                  <a:lumMod val="75000"/>
                </a:schemeClr>
              </a:solidFill>
            </a:rPr>
            <a:t>Documentation</a:t>
          </a:r>
          <a:endParaRPr lang="cs-CZ" sz="1600" kern="1200" dirty="0">
            <a:ln>
              <a:solidFill>
                <a:schemeClr val="tx2">
                  <a:lumMod val="75000"/>
                </a:schemeClr>
              </a:solidFill>
            </a:ln>
            <a:solidFill>
              <a:schemeClr val="tx2">
                <a:lumMod val="75000"/>
              </a:schemeClr>
            </a:solidFill>
          </a:endParaRPr>
        </a:p>
      </dsp:txBody>
      <dsp:txXfrm>
        <a:off x="3816430" y="1944214"/>
        <a:ext cx="1564977" cy="1348840"/>
      </dsp:txXfrm>
    </dsp:sp>
    <dsp:sp modelId="{A871A980-1239-40C7-93C9-6DD2DA1FEDA0}">
      <dsp:nvSpPr>
        <dsp:cNvPr id="0" name=""/>
        <dsp:cNvSpPr/>
      </dsp:nvSpPr>
      <dsp:spPr>
        <a:xfrm>
          <a:off x="5008524" y="1362525"/>
          <a:ext cx="280257" cy="280257"/>
        </a:xfrm>
        <a:prstGeom prst="triangle">
          <a:avLst>
            <a:gd name="adj" fmla="val 100000"/>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20C010-995B-4024-8A58-8402AAFD62C7}">
      <dsp:nvSpPr>
        <dsp:cNvPr id="0" name=""/>
        <dsp:cNvSpPr/>
      </dsp:nvSpPr>
      <dsp:spPr>
        <a:xfrm rot="5400000">
          <a:off x="5786841" y="1033693"/>
          <a:ext cx="988759" cy="1645273"/>
        </a:xfrm>
        <a:prstGeom prst="corner">
          <a:avLst>
            <a:gd name="adj1" fmla="val 16120"/>
            <a:gd name="adj2" fmla="val 16110"/>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405638-E15E-4E7C-AF84-89A121BB8CFD}">
      <dsp:nvSpPr>
        <dsp:cNvPr id="0" name=""/>
        <dsp:cNvSpPr/>
      </dsp:nvSpPr>
      <dsp:spPr>
        <a:xfrm>
          <a:off x="5621792" y="1525276"/>
          <a:ext cx="1485362" cy="13020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cs-CZ" sz="1600" b="1" kern="1200" dirty="0" err="1" smtClean="0"/>
            <a:t>Action</a:t>
          </a:r>
          <a:r>
            <a:rPr lang="cs-CZ" sz="1600" b="1" kern="1200" dirty="0" smtClean="0"/>
            <a:t> 14 </a:t>
          </a:r>
          <a:r>
            <a:rPr lang="cs-CZ" sz="1600" kern="1200" dirty="0" smtClean="0"/>
            <a:t>– Make </a:t>
          </a:r>
          <a:r>
            <a:rPr lang="cs-CZ" sz="1600" kern="1200" dirty="0" err="1" smtClean="0"/>
            <a:t>Dispute</a:t>
          </a:r>
          <a:r>
            <a:rPr lang="cs-CZ" sz="1600" kern="1200" dirty="0" smtClean="0"/>
            <a:t> </a:t>
          </a:r>
          <a:r>
            <a:rPr lang="cs-CZ" sz="1600" kern="1200" dirty="0" err="1" smtClean="0"/>
            <a:t>Resolution</a:t>
          </a:r>
          <a:r>
            <a:rPr lang="cs-CZ" sz="1600" kern="1200" dirty="0" smtClean="0"/>
            <a:t> </a:t>
          </a:r>
          <a:r>
            <a:rPr lang="cs-CZ" sz="1600" kern="1200" dirty="0" err="1" smtClean="0"/>
            <a:t>Mechanisms</a:t>
          </a:r>
          <a:r>
            <a:rPr lang="cs-CZ" sz="1600" kern="1200" dirty="0" smtClean="0"/>
            <a:t> More </a:t>
          </a:r>
          <a:r>
            <a:rPr lang="cs-CZ" sz="1600" kern="1200" dirty="0" err="1" smtClean="0"/>
            <a:t>Effective</a:t>
          </a:r>
          <a:endParaRPr lang="cs-CZ" sz="1600" kern="1200" dirty="0"/>
        </a:p>
      </dsp:txBody>
      <dsp:txXfrm>
        <a:off x="5621792" y="1525276"/>
        <a:ext cx="1485362" cy="1302007"/>
      </dsp:txXfrm>
    </dsp:sp>
    <dsp:sp modelId="{1436C18C-F3B0-4EAD-9936-A37C42B038E2}">
      <dsp:nvSpPr>
        <dsp:cNvPr id="0" name=""/>
        <dsp:cNvSpPr/>
      </dsp:nvSpPr>
      <dsp:spPr>
        <a:xfrm>
          <a:off x="6826898" y="912566"/>
          <a:ext cx="280257" cy="280257"/>
        </a:xfrm>
        <a:prstGeom prst="triangle">
          <a:avLst>
            <a:gd name="adj" fmla="val 100000"/>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1C59B9-97EE-4A74-854C-0F0AC810CBB0}">
      <dsp:nvSpPr>
        <dsp:cNvPr id="0" name=""/>
        <dsp:cNvSpPr/>
      </dsp:nvSpPr>
      <dsp:spPr>
        <a:xfrm rot="5400000">
          <a:off x="7605215" y="583735"/>
          <a:ext cx="988759" cy="1645273"/>
        </a:xfrm>
        <a:prstGeom prst="corner">
          <a:avLst>
            <a:gd name="adj1" fmla="val 16120"/>
            <a:gd name="adj2" fmla="val 16110"/>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2D2183-7FDD-4741-9063-FACE920D32DE}">
      <dsp:nvSpPr>
        <dsp:cNvPr id="0" name=""/>
        <dsp:cNvSpPr/>
      </dsp:nvSpPr>
      <dsp:spPr>
        <a:xfrm>
          <a:off x="7440166" y="1075317"/>
          <a:ext cx="1485362" cy="13020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cs-CZ" sz="1600" b="1" kern="1200" dirty="0" err="1" smtClean="0"/>
            <a:t>Action</a:t>
          </a:r>
          <a:r>
            <a:rPr lang="cs-CZ" sz="1600" b="1" kern="1200" dirty="0" smtClean="0"/>
            <a:t> 15 </a:t>
          </a:r>
          <a:r>
            <a:rPr lang="cs-CZ" sz="1600" kern="1200" dirty="0" smtClean="0"/>
            <a:t>– </a:t>
          </a:r>
          <a:r>
            <a:rPr lang="cs-CZ" sz="1600" kern="1200" dirty="0" err="1" smtClean="0"/>
            <a:t>Develop</a:t>
          </a:r>
          <a:r>
            <a:rPr lang="cs-CZ" sz="1600" kern="1200" dirty="0" smtClean="0"/>
            <a:t> a </a:t>
          </a:r>
          <a:r>
            <a:rPr lang="cs-CZ" sz="1600" kern="1200" dirty="0" err="1" smtClean="0"/>
            <a:t>Multilateral</a:t>
          </a:r>
          <a:r>
            <a:rPr lang="cs-CZ" sz="1600" kern="1200" dirty="0" smtClean="0"/>
            <a:t> Instrument</a:t>
          </a:r>
          <a:endParaRPr lang="cs-CZ" sz="1600" kern="1200" dirty="0"/>
        </a:p>
      </dsp:txBody>
      <dsp:txXfrm>
        <a:off x="7440166" y="1075317"/>
        <a:ext cx="1485362" cy="1302007"/>
      </dsp:txXfrm>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Palatino Linotype" pitchFamily="18" charset="0"/>
              </a:defRPr>
            </a:lvl1pPr>
          </a:lstStyle>
          <a:p>
            <a:pPr>
              <a:defRPr/>
            </a:pPr>
            <a:endParaRPr lang="cs-CZ"/>
          </a:p>
        </p:txBody>
      </p:sp>
      <p:sp>
        <p:nvSpPr>
          <p:cNvPr id="44035"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Palatino Linotype" pitchFamily="18" charset="0"/>
              </a:defRPr>
            </a:lvl1pPr>
          </a:lstStyle>
          <a:p>
            <a:pPr>
              <a:defRPr/>
            </a:pPr>
            <a:fld id="{98B68C49-0BE6-4B83-93B0-1C00F6A95649}" type="datetimeFigureOut">
              <a:rPr lang="cs-CZ"/>
              <a:pPr>
                <a:defRPr/>
              </a:pPr>
              <a:t>24.10.2014</a:t>
            </a:fld>
            <a:endParaRPr lang="cs-CZ"/>
          </a:p>
        </p:txBody>
      </p:sp>
      <p:sp>
        <p:nvSpPr>
          <p:cNvPr id="44036"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Palatino Linotype" pitchFamily="18" charset="0"/>
              </a:defRPr>
            </a:lvl1pPr>
          </a:lstStyle>
          <a:p>
            <a:pPr>
              <a:defRPr/>
            </a:pPr>
            <a:endParaRPr lang="cs-CZ"/>
          </a:p>
        </p:txBody>
      </p:sp>
      <p:sp>
        <p:nvSpPr>
          <p:cNvPr id="44037"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Palatino Linotype" pitchFamily="18" charset="0"/>
              </a:defRPr>
            </a:lvl1pPr>
          </a:lstStyle>
          <a:p>
            <a:pPr>
              <a:defRPr/>
            </a:pPr>
            <a:fld id="{3AB7E4E3-2274-48B4-A22F-2574286ED930}" type="slidenum">
              <a:rPr lang="cs-CZ"/>
              <a:pPr>
                <a:defRPr/>
              </a:pPr>
              <a:t>‹#›</a:t>
            </a:fld>
            <a:endParaRPr 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C8BD6608-34EB-4C4C-8DE1-13DFD4732C47}" type="datetimeFigureOut">
              <a:rPr lang="cs-CZ"/>
              <a:pPr>
                <a:defRPr/>
              </a:pPr>
              <a:t>24.10.2014</a:t>
            </a:fld>
            <a:endParaRPr lang="cs-CZ"/>
          </a:p>
        </p:txBody>
      </p:sp>
      <p:sp>
        <p:nvSpPr>
          <p:cNvPr id="4" name="Zástupný symbol pro obrázek snímku 3"/>
          <p:cNvSpPr>
            <a:spLocks noGrp="1" noRot="1" noChangeAspect="1"/>
          </p:cNvSpPr>
          <p:nvPr>
            <p:ph type="sldImg" idx="2"/>
          </p:nvPr>
        </p:nvSpPr>
        <p:spPr>
          <a:xfrm>
            <a:off x="915988" y="744538"/>
            <a:ext cx="4965700" cy="3722687"/>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cs-CZ" noProof="0" smtClean="0"/>
              <a:t>Kliknutím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a:p>
        </p:txBody>
      </p:sp>
      <p:sp>
        <p:nvSpPr>
          <p:cNvPr id="6" name="Zástupný symbol pro zápatí 5"/>
          <p:cNvSpPr>
            <a:spLocks noGrp="1"/>
          </p:cNvSpPr>
          <p:nvPr>
            <p:ph type="ftr" sz="quarter" idx="4"/>
          </p:nvPr>
        </p:nvSpPr>
        <p:spPr>
          <a:xfrm>
            <a:off x="0" y="9428163"/>
            <a:ext cx="2946400" cy="496887"/>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cs-CZ"/>
          </a:p>
        </p:txBody>
      </p:sp>
      <p:sp>
        <p:nvSpPr>
          <p:cNvPr id="7" name="Zástupný symbol pro číslo snímku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D94FD79-3CF2-42DA-AD2E-49A3F988CF39}"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6"/>
          <p:cNvSpPr>
            <a:spLocks noGrp="1"/>
          </p:cNvSpPr>
          <p:nvPr>
            <p:ph type="sldNum" sz="quarter" idx="5"/>
          </p:nvPr>
        </p:nvSpPr>
        <p:spPr/>
        <p:txBody>
          <a:bodyPr/>
          <a:lstStyle/>
          <a:p>
            <a:pPr>
              <a:defRPr/>
            </a:pPr>
            <a:fld id="{90225A8F-D010-4FD7-9B89-B453FD621601}" type="slidenum">
              <a:rPr lang="cs-CZ"/>
              <a:pPr>
                <a:defRPr/>
              </a:pPr>
              <a:t>1</a:t>
            </a:fld>
            <a:endParaRPr lang="cs-CZ"/>
          </a:p>
        </p:txBody>
      </p:sp>
      <p:sp>
        <p:nvSpPr>
          <p:cNvPr id="16386" name="Zástupný symbol pro obrázek snímku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1638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6388" name="Zástupný symbol pro číslo snímku 3"/>
          <p:cNvSpPr txBox="1">
            <a:spLocks noGrp="1"/>
          </p:cNvSpPr>
          <p:nvPr/>
        </p:nvSpPr>
        <p:spPr bwMode="auto">
          <a:xfrm>
            <a:off x="3849688" y="9428163"/>
            <a:ext cx="2946400" cy="496887"/>
          </a:xfrm>
          <a:prstGeom prst="rect">
            <a:avLst/>
          </a:prstGeom>
          <a:noFill/>
          <a:ln w="9525">
            <a:noFill/>
            <a:miter lim="800000"/>
            <a:headEnd/>
            <a:tailEnd/>
          </a:ln>
        </p:spPr>
        <p:txBody>
          <a:bodyPr anchor="b"/>
          <a:lstStyle/>
          <a:p>
            <a:pPr algn="r"/>
            <a:fld id="{4D1722DE-1DD6-4A9E-A590-AADA2B109B7B}" type="slidenum">
              <a:rPr lang="cs-CZ" sz="1200">
                <a:latin typeface="Calibri" pitchFamily="34" charset="0"/>
              </a:rPr>
              <a:pPr algn="r"/>
              <a:t>1</a:t>
            </a:fld>
            <a:endParaRPr lang="cs-CZ" sz="120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6"/>
          <p:cNvSpPr>
            <a:spLocks noGrp="1"/>
          </p:cNvSpPr>
          <p:nvPr>
            <p:ph type="sldNum" sz="quarter" idx="5"/>
          </p:nvPr>
        </p:nvSpPr>
        <p:spPr/>
        <p:txBody>
          <a:bodyPr/>
          <a:lstStyle/>
          <a:p>
            <a:pPr>
              <a:defRPr/>
            </a:pPr>
            <a:fld id="{C80DA9EE-E861-42BE-9657-CCFA0B029611}" type="slidenum">
              <a:rPr lang="cs-CZ"/>
              <a:pPr>
                <a:defRPr/>
              </a:pPr>
              <a:t>2</a:t>
            </a:fld>
            <a:endParaRPr lang="cs-CZ"/>
          </a:p>
        </p:txBody>
      </p:sp>
      <p:sp>
        <p:nvSpPr>
          <p:cNvPr id="18434" name="Zástupný symbol pro obrázek snímku 1"/>
          <p:cNvSpPr>
            <a:spLocks noGrp="1" noRot="1" noChangeAspect="1"/>
          </p:cNvSpPr>
          <p:nvPr>
            <p:ph type="sldImg"/>
          </p:nvPr>
        </p:nvSpPr>
        <p:spPr bwMode="auto">
          <a:noFill/>
          <a:ln>
            <a:solidFill>
              <a:srgbClr val="000000"/>
            </a:solidFill>
            <a:miter lim="800000"/>
            <a:headEnd/>
            <a:tailEnd/>
          </a:ln>
        </p:spPr>
      </p:sp>
      <p:sp>
        <p:nvSpPr>
          <p:cNvPr id="1843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8436" name="Zástupný symbol pro číslo snímku 3"/>
          <p:cNvSpPr txBox="1">
            <a:spLocks noGrp="1"/>
          </p:cNvSpPr>
          <p:nvPr/>
        </p:nvSpPr>
        <p:spPr bwMode="auto">
          <a:xfrm>
            <a:off x="3849688" y="9428163"/>
            <a:ext cx="2946400" cy="496887"/>
          </a:xfrm>
          <a:prstGeom prst="rect">
            <a:avLst/>
          </a:prstGeom>
          <a:noFill/>
          <a:ln w="9525">
            <a:noFill/>
            <a:miter lim="800000"/>
            <a:headEnd/>
            <a:tailEnd/>
          </a:ln>
        </p:spPr>
        <p:txBody>
          <a:bodyPr anchor="b"/>
          <a:lstStyle/>
          <a:p>
            <a:pPr algn="r"/>
            <a:fld id="{10936F66-9407-4CFA-B256-8013F161BA0E}" type="slidenum">
              <a:rPr lang="cs-CZ" sz="1200">
                <a:latin typeface="Calibri" pitchFamily="34" charset="0"/>
              </a:rPr>
              <a:pPr algn="r"/>
              <a:t>2</a:t>
            </a:fld>
            <a:endParaRPr lang="cs-CZ" sz="120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6"/>
          <p:cNvSpPr>
            <a:spLocks noGrp="1"/>
          </p:cNvSpPr>
          <p:nvPr>
            <p:ph type="sldNum" sz="quarter" idx="5"/>
          </p:nvPr>
        </p:nvSpPr>
        <p:spPr/>
        <p:txBody>
          <a:bodyPr/>
          <a:lstStyle/>
          <a:p>
            <a:pPr>
              <a:defRPr/>
            </a:pPr>
            <a:fld id="{78D0BDA6-5864-4FE7-9AA3-7E2BCE485B28}" type="slidenum">
              <a:rPr lang="cs-CZ"/>
              <a:pPr>
                <a:defRPr/>
              </a:pPr>
              <a:t>3</a:t>
            </a:fld>
            <a:endParaRPr lang="cs-CZ"/>
          </a:p>
        </p:txBody>
      </p:sp>
      <p:sp>
        <p:nvSpPr>
          <p:cNvPr id="20482" name="Zástupný symbol pro obrázek snímku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2048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20484" name="Zástupný symbol pro číslo snímku 3"/>
          <p:cNvSpPr txBox="1">
            <a:spLocks noGrp="1"/>
          </p:cNvSpPr>
          <p:nvPr/>
        </p:nvSpPr>
        <p:spPr bwMode="auto">
          <a:xfrm>
            <a:off x="3849688" y="9428163"/>
            <a:ext cx="2946400" cy="496887"/>
          </a:xfrm>
          <a:prstGeom prst="rect">
            <a:avLst/>
          </a:prstGeom>
          <a:noFill/>
          <a:ln w="9525">
            <a:noFill/>
            <a:miter lim="800000"/>
            <a:headEnd/>
            <a:tailEnd/>
          </a:ln>
        </p:spPr>
        <p:txBody>
          <a:bodyPr anchor="b"/>
          <a:lstStyle/>
          <a:p>
            <a:pPr algn="r"/>
            <a:fld id="{284EACE5-71DB-4707-B7FD-7BDECF7CBC47}" type="slidenum">
              <a:rPr lang="cs-CZ" sz="1200">
                <a:latin typeface="Calibri" pitchFamily="34" charset="0"/>
              </a:rPr>
              <a:pPr algn="r"/>
              <a:t>3</a:t>
            </a:fld>
            <a:endParaRPr lang="cs-CZ"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cs-CZ" smtClean="0"/>
              <a:t>Kliknutím lze upravit styl.</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lvl1pPr>
              <a:defRPr/>
            </a:lvl1pPr>
          </a:lstStyle>
          <a:p>
            <a:pPr>
              <a:defRPr/>
            </a:pPr>
            <a:fld id="{04F09C44-9771-472E-B1D1-3A9BD79553F4}" type="datetime1">
              <a:rPr lang="cs-CZ"/>
              <a:pPr>
                <a:defRPr/>
              </a:pPr>
              <a:t>24.10.2014</a:t>
            </a:fld>
            <a:endParaRPr lang="cs-CZ"/>
          </a:p>
        </p:txBody>
      </p:sp>
      <p:sp>
        <p:nvSpPr>
          <p:cNvPr id="5" name="Footer Placeholder 4"/>
          <p:cNvSpPr>
            <a:spLocks noGrp="1"/>
          </p:cNvSpPr>
          <p:nvPr>
            <p:ph type="ftr" sz="quarter" idx="11"/>
          </p:nvPr>
        </p:nvSpPr>
        <p:spPr/>
        <p:txBody>
          <a:bodyPr/>
          <a:lstStyle>
            <a:lvl1pPr>
              <a:defRPr/>
            </a:lvl1pPr>
          </a:lstStyle>
          <a:p>
            <a:pPr>
              <a:defRPr/>
            </a:pPr>
            <a:r>
              <a:rPr lang="cs-CZ"/>
              <a:t>Jiri Nekovar</a:t>
            </a:r>
          </a:p>
        </p:txBody>
      </p:sp>
      <p:sp>
        <p:nvSpPr>
          <p:cNvPr id="6" name="Slide Number Placeholder 5"/>
          <p:cNvSpPr>
            <a:spLocks noGrp="1"/>
          </p:cNvSpPr>
          <p:nvPr>
            <p:ph type="sldNum" sz="quarter" idx="12"/>
          </p:nvPr>
        </p:nvSpPr>
        <p:spPr/>
        <p:txBody>
          <a:bodyPr/>
          <a:lstStyle>
            <a:lvl1pPr>
              <a:defRPr/>
            </a:lvl1pPr>
          </a:lstStyle>
          <a:p>
            <a:pPr>
              <a:defRPr/>
            </a:pPr>
            <a:fld id="{DAD82787-9185-4999-8BBE-E626150C375B}" type="slidenum">
              <a:rPr lang="cs-CZ"/>
              <a:pPr>
                <a:defRPr/>
              </a:pPr>
              <a:t>‹#›</a:t>
            </a:fld>
            <a:endParaRPr lang="cs-CZ"/>
          </a:p>
        </p:txBody>
      </p:sp>
    </p:spTree>
  </p:cSld>
  <p:clrMapOvr>
    <a:masterClrMapping/>
  </p:clrMapOvr>
  <p:transition spd="slow">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lvl1pPr>
              <a:defRPr/>
            </a:lvl1pPr>
          </a:lstStyle>
          <a:p>
            <a:pPr>
              <a:defRPr/>
            </a:pPr>
            <a:fld id="{F3783131-6E49-4500-943B-E047CFE5CF87}" type="datetime1">
              <a:rPr lang="cs-CZ"/>
              <a:pPr>
                <a:defRPr/>
              </a:pPr>
              <a:t>24.10.2014</a:t>
            </a:fld>
            <a:endParaRPr lang="cs-CZ"/>
          </a:p>
        </p:txBody>
      </p:sp>
      <p:sp>
        <p:nvSpPr>
          <p:cNvPr id="5" name="Footer Placeholder 4"/>
          <p:cNvSpPr>
            <a:spLocks noGrp="1"/>
          </p:cNvSpPr>
          <p:nvPr>
            <p:ph type="ftr" sz="quarter" idx="11"/>
          </p:nvPr>
        </p:nvSpPr>
        <p:spPr/>
        <p:txBody>
          <a:bodyPr/>
          <a:lstStyle>
            <a:lvl1pPr>
              <a:defRPr/>
            </a:lvl1pPr>
          </a:lstStyle>
          <a:p>
            <a:pPr>
              <a:defRPr/>
            </a:pPr>
            <a:r>
              <a:rPr lang="cs-CZ"/>
              <a:t>Jiri Nekovar</a:t>
            </a:r>
          </a:p>
        </p:txBody>
      </p:sp>
      <p:sp>
        <p:nvSpPr>
          <p:cNvPr id="6" name="Slide Number Placeholder 5"/>
          <p:cNvSpPr>
            <a:spLocks noGrp="1"/>
          </p:cNvSpPr>
          <p:nvPr>
            <p:ph type="sldNum" sz="quarter" idx="12"/>
          </p:nvPr>
        </p:nvSpPr>
        <p:spPr/>
        <p:txBody>
          <a:bodyPr/>
          <a:lstStyle>
            <a:lvl1pPr>
              <a:defRPr/>
            </a:lvl1pPr>
          </a:lstStyle>
          <a:p>
            <a:pPr>
              <a:defRPr/>
            </a:pPr>
            <a:fld id="{6811E8C0-1CB3-4DE7-92E0-3C9AE8381CAB}" type="slidenum">
              <a:rPr lang="cs-CZ"/>
              <a:pPr>
                <a:defRPr/>
              </a:pPr>
              <a:t>‹#›</a:t>
            </a:fld>
            <a:endParaRPr lang="cs-CZ"/>
          </a:p>
        </p:txBody>
      </p:sp>
    </p:spTree>
  </p:cSld>
  <p:clrMapOvr>
    <a:masterClrMapping/>
  </p:clrMapOvr>
  <p:transition spd="slow">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lvl1pPr>
              <a:defRPr/>
            </a:lvl1pPr>
          </a:lstStyle>
          <a:p>
            <a:pPr>
              <a:defRPr/>
            </a:pPr>
            <a:fld id="{EC2A4CE5-1962-4D74-A720-4F382CB7B419}" type="datetime1">
              <a:rPr lang="cs-CZ"/>
              <a:pPr>
                <a:defRPr/>
              </a:pPr>
              <a:t>24.10.2014</a:t>
            </a:fld>
            <a:endParaRPr lang="cs-CZ"/>
          </a:p>
        </p:txBody>
      </p:sp>
      <p:sp>
        <p:nvSpPr>
          <p:cNvPr id="5" name="Footer Placeholder 4"/>
          <p:cNvSpPr>
            <a:spLocks noGrp="1"/>
          </p:cNvSpPr>
          <p:nvPr>
            <p:ph type="ftr" sz="quarter" idx="11"/>
          </p:nvPr>
        </p:nvSpPr>
        <p:spPr/>
        <p:txBody>
          <a:bodyPr/>
          <a:lstStyle>
            <a:lvl1pPr>
              <a:defRPr/>
            </a:lvl1pPr>
          </a:lstStyle>
          <a:p>
            <a:pPr>
              <a:defRPr/>
            </a:pPr>
            <a:r>
              <a:rPr lang="cs-CZ"/>
              <a:t>Jiri Nekovar</a:t>
            </a:r>
          </a:p>
        </p:txBody>
      </p:sp>
      <p:sp>
        <p:nvSpPr>
          <p:cNvPr id="6" name="Slide Number Placeholder 5"/>
          <p:cNvSpPr>
            <a:spLocks noGrp="1"/>
          </p:cNvSpPr>
          <p:nvPr>
            <p:ph type="sldNum" sz="quarter" idx="12"/>
          </p:nvPr>
        </p:nvSpPr>
        <p:spPr/>
        <p:txBody>
          <a:bodyPr/>
          <a:lstStyle>
            <a:lvl1pPr>
              <a:defRPr/>
            </a:lvl1pPr>
          </a:lstStyle>
          <a:p>
            <a:pPr>
              <a:defRPr/>
            </a:pPr>
            <a:fld id="{8B1E0F54-93A5-4E47-ADFC-67276FA9DC78}" type="slidenum">
              <a:rPr lang="cs-CZ"/>
              <a:pPr>
                <a:defRPr/>
              </a:pPr>
              <a:t>‹#›</a:t>
            </a:fld>
            <a:endParaRPr lang="cs-CZ"/>
          </a:p>
        </p:txBody>
      </p:sp>
    </p:spTree>
  </p:cSld>
  <p:clrMapOvr>
    <a:masterClrMapping/>
  </p:clrMapOvr>
  <p:transition spd="slow">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smtClean="0"/>
          </a:p>
        </p:txBody>
      </p:sp>
      <p:sp>
        <p:nvSpPr>
          <p:cNvPr id="4" name="Date Placeholder 3"/>
          <p:cNvSpPr>
            <a:spLocks noGrp="1"/>
          </p:cNvSpPr>
          <p:nvPr>
            <p:ph type="dt" sz="half" idx="10"/>
          </p:nvPr>
        </p:nvSpPr>
        <p:spPr/>
        <p:txBody>
          <a:bodyPr/>
          <a:lstStyle>
            <a:lvl1pPr>
              <a:defRPr/>
            </a:lvl1pPr>
          </a:lstStyle>
          <a:p>
            <a:pPr>
              <a:defRPr/>
            </a:pPr>
            <a:fld id="{143ACA35-93AF-40F3-B78D-5A533D05FD5D}" type="datetime1">
              <a:rPr lang="cs-CZ"/>
              <a:pPr>
                <a:defRPr/>
              </a:pPr>
              <a:t>24.10.2014</a:t>
            </a:fld>
            <a:endParaRPr lang="cs-CZ"/>
          </a:p>
        </p:txBody>
      </p:sp>
      <p:sp>
        <p:nvSpPr>
          <p:cNvPr id="5" name="Footer Placeholder 4"/>
          <p:cNvSpPr>
            <a:spLocks noGrp="1"/>
          </p:cNvSpPr>
          <p:nvPr>
            <p:ph type="ftr" sz="quarter" idx="11"/>
          </p:nvPr>
        </p:nvSpPr>
        <p:spPr/>
        <p:txBody>
          <a:bodyPr/>
          <a:lstStyle>
            <a:lvl1pPr>
              <a:defRPr/>
            </a:lvl1pPr>
          </a:lstStyle>
          <a:p>
            <a:pPr>
              <a:defRPr/>
            </a:pPr>
            <a:r>
              <a:rPr lang="cs-CZ"/>
              <a:t>Jiri Nekovar</a:t>
            </a:r>
          </a:p>
        </p:txBody>
      </p:sp>
      <p:sp>
        <p:nvSpPr>
          <p:cNvPr id="6" name="Slide Number Placeholder 5"/>
          <p:cNvSpPr>
            <a:spLocks noGrp="1"/>
          </p:cNvSpPr>
          <p:nvPr>
            <p:ph type="sldNum" sz="quarter" idx="12"/>
          </p:nvPr>
        </p:nvSpPr>
        <p:spPr/>
        <p:txBody>
          <a:bodyPr/>
          <a:lstStyle>
            <a:lvl1pPr>
              <a:defRPr/>
            </a:lvl1pPr>
          </a:lstStyle>
          <a:p>
            <a:pPr>
              <a:defRPr/>
            </a:pPr>
            <a:fld id="{9FEE7272-F99B-4B46-9F50-79986353CD3E}" type="slidenum">
              <a:rPr lang="cs-CZ"/>
              <a:pPr>
                <a:defRPr/>
              </a:pPr>
              <a:t>‹#›</a:t>
            </a:fld>
            <a:endParaRPr lang="cs-CZ"/>
          </a:p>
        </p:txBody>
      </p:sp>
    </p:spTree>
  </p:cSld>
  <p:clrMapOvr>
    <a:masterClrMapping/>
  </p:clrMapOvr>
  <p:transition spd="slow">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4" name="Oval 6"/>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Oval 7"/>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8"/>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cs-CZ" smtClean="0"/>
              <a:t>Kliknutím lze upravit styl.</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7" name="Date Placeholder 3"/>
          <p:cNvSpPr>
            <a:spLocks noGrp="1"/>
          </p:cNvSpPr>
          <p:nvPr>
            <p:ph type="dt" sz="half" idx="10"/>
          </p:nvPr>
        </p:nvSpPr>
        <p:spPr/>
        <p:txBody>
          <a:bodyPr/>
          <a:lstStyle>
            <a:lvl1pPr>
              <a:defRPr/>
            </a:lvl1pPr>
          </a:lstStyle>
          <a:p>
            <a:pPr>
              <a:defRPr/>
            </a:pPr>
            <a:fld id="{BCC51874-010B-4F10-A76E-CEA06565FD07}" type="datetime1">
              <a:rPr lang="cs-CZ"/>
              <a:pPr>
                <a:defRPr/>
              </a:pPr>
              <a:t>24.10.2014</a:t>
            </a:fld>
            <a:endParaRPr lang="cs-CZ"/>
          </a:p>
        </p:txBody>
      </p:sp>
      <p:sp>
        <p:nvSpPr>
          <p:cNvPr id="8" name="Footer Placeholder 4"/>
          <p:cNvSpPr>
            <a:spLocks noGrp="1"/>
          </p:cNvSpPr>
          <p:nvPr>
            <p:ph type="ftr" sz="quarter" idx="11"/>
          </p:nvPr>
        </p:nvSpPr>
        <p:spPr/>
        <p:txBody>
          <a:bodyPr/>
          <a:lstStyle>
            <a:lvl1pPr>
              <a:defRPr/>
            </a:lvl1pPr>
          </a:lstStyle>
          <a:p>
            <a:pPr>
              <a:defRPr/>
            </a:pPr>
            <a:r>
              <a:rPr lang="cs-CZ"/>
              <a:t>Jiri Nekovar</a:t>
            </a:r>
          </a:p>
        </p:txBody>
      </p:sp>
      <p:sp>
        <p:nvSpPr>
          <p:cNvPr id="9" name="Slide Number Placeholder 5"/>
          <p:cNvSpPr>
            <a:spLocks noGrp="1"/>
          </p:cNvSpPr>
          <p:nvPr>
            <p:ph type="sldNum" sz="quarter" idx="12"/>
          </p:nvPr>
        </p:nvSpPr>
        <p:spPr/>
        <p:txBody>
          <a:bodyPr/>
          <a:lstStyle>
            <a:lvl1pPr>
              <a:defRPr/>
            </a:lvl1pPr>
          </a:lstStyle>
          <a:p>
            <a:pPr>
              <a:defRPr/>
            </a:pPr>
            <a:fld id="{4CF1D185-3599-4F51-96F4-18780CDE141B}" type="slidenum">
              <a:rPr lang="cs-CZ"/>
              <a:pPr>
                <a:defRPr/>
              </a:pPr>
              <a:t>‹#›</a:t>
            </a:fld>
            <a:endParaRPr lang="cs-CZ"/>
          </a:p>
        </p:txBody>
      </p:sp>
    </p:spTree>
  </p:cSld>
  <p:clrMapOvr>
    <a:masterClrMapping/>
  </p:clrMapOvr>
  <p:transition spd="slow">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3"/>
          <p:cNvSpPr>
            <a:spLocks noGrp="1"/>
          </p:cNvSpPr>
          <p:nvPr>
            <p:ph type="dt" sz="half" idx="14"/>
          </p:nvPr>
        </p:nvSpPr>
        <p:spPr/>
        <p:txBody>
          <a:bodyPr/>
          <a:lstStyle>
            <a:lvl1pPr>
              <a:defRPr/>
            </a:lvl1pPr>
          </a:lstStyle>
          <a:p>
            <a:pPr>
              <a:defRPr/>
            </a:pPr>
            <a:fld id="{8A3EF848-007B-4915-8173-EAFDB49ECDE7}" type="datetime1">
              <a:rPr lang="cs-CZ"/>
              <a:pPr>
                <a:defRPr/>
              </a:pPr>
              <a:t>24.10.2014</a:t>
            </a:fld>
            <a:endParaRPr lang="cs-CZ"/>
          </a:p>
        </p:txBody>
      </p:sp>
      <p:sp>
        <p:nvSpPr>
          <p:cNvPr id="6" name="Footer Placeholder 4"/>
          <p:cNvSpPr>
            <a:spLocks noGrp="1"/>
          </p:cNvSpPr>
          <p:nvPr>
            <p:ph type="ftr" sz="quarter" idx="15"/>
          </p:nvPr>
        </p:nvSpPr>
        <p:spPr/>
        <p:txBody>
          <a:bodyPr/>
          <a:lstStyle>
            <a:lvl1pPr>
              <a:defRPr/>
            </a:lvl1pPr>
          </a:lstStyle>
          <a:p>
            <a:pPr>
              <a:defRPr/>
            </a:pPr>
            <a:r>
              <a:rPr lang="cs-CZ"/>
              <a:t>Jiri Nekovar</a:t>
            </a:r>
          </a:p>
        </p:txBody>
      </p:sp>
      <p:sp>
        <p:nvSpPr>
          <p:cNvPr id="7" name="Slide Number Placeholder 5"/>
          <p:cNvSpPr>
            <a:spLocks noGrp="1"/>
          </p:cNvSpPr>
          <p:nvPr>
            <p:ph type="sldNum" sz="quarter" idx="16"/>
          </p:nvPr>
        </p:nvSpPr>
        <p:spPr/>
        <p:txBody>
          <a:bodyPr/>
          <a:lstStyle>
            <a:lvl1pPr>
              <a:defRPr/>
            </a:lvl1pPr>
          </a:lstStyle>
          <a:p>
            <a:pPr>
              <a:defRPr/>
            </a:pPr>
            <a:fld id="{6DFFC27F-1C9D-4DED-8666-CC0CE60FA51B}" type="slidenum">
              <a:rPr lang="cs-CZ"/>
              <a:pPr>
                <a:defRPr/>
              </a:pPr>
              <a:t>‹#›</a:t>
            </a:fld>
            <a:endParaRPr lang="cs-CZ"/>
          </a:p>
        </p:txBody>
      </p:sp>
    </p:spTree>
  </p:cSld>
  <p:clrMapOvr>
    <a:masterClrMapping/>
  </p:clrMapOvr>
  <p:transition spd="slow">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1" name="Content Placeholder 10"/>
          <p:cNvSpPr>
            <a:spLocks noGrp="1"/>
          </p:cNvSpPr>
          <p:nvPr>
            <p:ph sz="quarter" idx="13"/>
          </p:nvPr>
        </p:nvSpPr>
        <p:spPr>
          <a:xfrm>
            <a:off x="457200" y="2212848"/>
            <a:ext cx="4041648" cy="3913632"/>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3"/>
          <p:cNvSpPr>
            <a:spLocks noGrp="1"/>
          </p:cNvSpPr>
          <p:nvPr>
            <p:ph type="dt" sz="half" idx="15"/>
          </p:nvPr>
        </p:nvSpPr>
        <p:spPr/>
        <p:txBody>
          <a:bodyPr/>
          <a:lstStyle>
            <a:lvl1pPr>
              <a:defRPr/>
            </a:lvl1pPr>
          </a:lstStyle>
          <a:p>
            <a:pPr>
              <a:defRPr/>
            </a:pPr>
            <a:fld id="{F482F968-FC59-48FE-AC1B-8861F279F8A8}" type="datetime1">
              <a:rPr lang="cs-CZ"/>
              <a:pPr>
                <a:defRPr/>
              </a:pPr>
              <a:t>24.10.2014</a:t>
            </a:fld>
            <a:endParaRPr lang="cs-CZ"/>
          </a:p>
        </p:txBody>
      </p:sp>
      <p:sp>
        <p:nvSpPr>
          <p:cNvPr id="8" name="Footer Placeholder 4"/>
          <p:cNvSpPr>
            <a:spLocks noGrp="1"/>
          </p:cNvSpPr>
          <p:nvPr>
            <p:ph type="ftr" sz="quarter" idx="16"/>
          </p:nvPr>
        </p:nvSpPr>
        <p:spPr/>
        <p:txBody>
          <a:bodyPr/>
          <a:lstStyle>
            <a:lvl1pPr>
              <a:defRPr/>
            </a:lvl1pPr>
          </a:lstStyle>
          <a:p>
            <a:pPr>
              <a:defRPr/>
            </a:pPr>
            <a:r>
              <a:rPr lang="cs-CZ"/>
              <a:t>Jiri Nekovar</a:t>
            </a:r>
          </a:p>
        </p:txBody>
      </p:sp>
      <p:sp>
        <p:nvSpPr>
          <p:cNvPr id="9" name="Slide Number Placeholder 5"/>
          <p:cNvSpPr>
            <a:spLocks noGrp="1"/>
          </p:cNvSpPr>
          <p:nvPr>
            <p:ph type="sldNum" sz="quarter" idx="17"/>
          </p:nvPr>
        </p:nvSpPr>
        <p:spPr/>
        <p:txBody>
          <a:bodyPr/>
          <a:lstStyle>
            <a:lvl1pPr>
              <a:defRPr/>
            </a:lvl1pPr>
          </a:lstStyle>
          <a:p>
            <a:pPr>
              <a:defRPr/>
            </a:pPr>
            <a:fld id="{BEBF955F-882A-4BE6-BC64-BAB0D6DD664E}" type="slidenum">
              <a:rPr lang="cs-CZ"/>
              <a:pPr>
                <a:defRPr/>
              </a:pPr>
              <a:t>‹#›</a:t>
            </a:fld>
            <a:endParaRPr lang="cs-CZ"/>
          </a:p>
        </p:txBody>
      </p:sp>
    </p:spTree>
  </p:cSld>
  <p:clrMapOvr>
    <a:masterClrMapping/>
  </p:clrMapOvr>
  <p:transition spd="slow">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3"/>
          <p:cNvSpPr>
            <a:spLocks noGrp="1"/>
          </p:cNvSpPr>
          <p:nvPr>
            <p:ph type="dt" sz="half" idx="10"/>
          </p:nvPr>
        </p:nvSpPr>
        <p:spPr/>
        <p:txBody>
          <a:bodyPr/>
          <a:lstStyle>
            <a:lvl1pPr>
              <a:defRPr/>
            </a:lvl1pPr>
          </a:lstStyle>
          <a:p>
            <a:pPr>
              <a:defRPr/>
            </a:pPr>
            <a:fld id="{EEF28137-B77A-423B-A3E8-397057F74CA0}" type="datetime1">
              <a:rPr lang="cs-CZ"/>
              <a:pPr>
                <a:defRPr/>
              </a:pPr>
              <a:t>24.10.2014</a:t>
            </a:fld>
            <a:endParaRPr lang="cs-CZ"/>
          </a:p>
        </p:txBody>
      </p:sp>
      <p:sp>
        <p:nvSpPr>
          <p:cNvPr id="4" name="Footer Placeholder 4"/>
          <p:cNvSpPr>
            <a:spLocks noGrp="1"/>
          </p:cNvSpPr>
          <p:nvPr>
            <p:ph type="ftr" sz="quarter" idx="11"/>
          </p:nvPr>
        </p:nvSpPr>
        <p:spPr/>
        <p:txBody>
          <a:bodyPr/>
          <a:lstStyle>
            <a:lvl1pPr>
              <a:defRPr/>
            </a:lvl1pPr>
          </a:lstStyle>
          <a:p>
            <a:pPr>
              <a:defRPr/>
            </a:pPr>
            <a:r>
              <a:rPr lang="cs-CZ"/>
              <a:t>Jiri Nekovar</a:t>
            </a:r>
          </a:p>
        </p:txBody>
      </p:sp>
      <p:sp>
        <p:nvSpPr>
          <p:cNvPr id="5" name="Slide Number Placeholder 5"/>
          <p:cNvSpPr>
            <a:spLocks noGrp="1"/>
          </p:cNvSpPr>
          <p:nvPr>
            <p:ph type="sldNum" sz="quarter" idx="12"/>
          </p:nvPr>
        </p:nvSpPr>
        <p:spPr/>
        <p:txBody>
          <a:bodyPr/>
          <a:lstStyle>
            <a:lvl1pPr>
              <a:defRPr/>
            </a:lvl1pPr>
          </a:lstStyle>
          <a:p>
            <a:pPr>
              <a:defRPr/>
            </a:pPr>
            <a:fld id="{FB3C5075-53FF-43A1-94B0-6636219614ED}" type="slidenum">
              <a:rPr lang="cs-CZ"/>
              <a:pPr>
                <a:defRPr/>
              </a:pPr>
              <a:t>‹#›</a:t>
            </a:fld>
            <a:endParaRPr lang="cs-CZ"/>
          </a:p>
        </p:txBody>
      </p:sp>
    </p:spTree>
  </p:cSld>
  <p:clrMapOvr>
    <a:masterClrMapping/>
  </p:clrMapOvr>
  <p:transition spd="slow">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781DEE7-0B56-4AD8-9875-475F7E232B1A}" type="datetime1">
              <a:rPr lang="cs-CZ"/>
              <a:pPr>
                <a:defRPr/>
              </a:pPr>
              <a:t>24.10.2014</a:t>
            </a:fld>
            <a:endParaRPr lang="cs-CZ"/>
          </a:p>
        </p:txBody>
      </p:sp>
      <p:sp>
        <p:nvSpPr>
          <p:cNvPr id="3" name="Footer Placeholder 4"/>
          <p:cNvSpPr>
            <a:spLocks noGrp="1"/>
          </p:cNvSpPr>
          <p:nvPr>
            <p:ph type="ftr" sz="quarter" idx="11"/>
          </p:nvPr>
        </p:nvSpPr>
        <p:spPr/>
        <p:txBody>
          <a:bodyPr/>
          <a:lstStyle>
            <a:lvl1pPr>
              <a:defRPr/>
            </a:lvl1pPr>
          </a:lstStyle>
          <a:p>
            <a:pPr>
              <a:defRPr/>
            </a:pPr>
            <a:r>
              <a:rPr lang="cs-CZ"/>
              <a:t>Jiri Nekovar</a:t>
            </a:r>
          </a:p>
        </p:txBody>
      </p:sp>
      <p:sp>
        <p:nvSpPr>
          <p:cNvPr id="4" name="Slide Number Placeholder 5"/>
          <p:cNvSpPr>
            <a:spLocks noGrp="1"/>
          </p:cNvSpPr>
          <p:nvPr>
            <p:ph type="sldNum" sz="quarter" idx="12"/>
          </p:nvPr>
        </p:nvSpPr>
        <p:spPr/>
        <p:txBody>
          <a:bodyPr/>
          <a:lstStyle>
            <a:lvl1pPr>
              <a:defRPr/>
            </a:lvl1pPr>
          </a:lstStyle>
          <a:p>
            <a:pPr>
              <a:defRPr/>
            </a:pPr>
            <a:fld id="{7183DEE6-0A44-4CE2-92A6-51003785B65F}" type="slidenum">
              <a:rPr lang="cs-CZ"/>
              <a:pPr>
                <a:defRPr/>
              </a:pPr>
              <a:t>‹#›</a:t>
            </a:fld>
            <a:endParaRPr lang="cs-CZ"/>
          </a:p>
        </p:txBody>
      </p:sp>
    </p:spTree>
  </p:cSld>
  <p:clrMapOvr>
    <a:masterClrMapping/>
  </p:clrMapOvr>
  <p:transition spd="slow">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cs-CZ" smtClean="0"/>
              <a:t>Kliknutím lze upravit styl.</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3"/>
          <p:cNvSpPr>
            <a:spLocks noGrp="1"/>
          </p:cNvSpPr>
          <p:nvPr>
            <p:ph type="dt" sz="half" idx="10"/>
          </p:nvPr>
        </p:nvSpPr>
        <p:spPr/>
        <p:txBody>
          <a:bodyPr/>
          <a:lstStyle>
            <a:lvl1pPr>
              <a:defRPr/>
            </a:lvl1pPr>
          </a:lstStyle>
          <a:p>
            <a:pPr>
              <a:defRPr/>
            </a:pPr>
            <a:fld id="{C3E5D468-CD88-48CE-BFF9-2F7B59CA4683}" type="datetime1">
              <a:rPr lang="cs-CZ"/>
              <a:pPr>
                <a:defRPr/>
              </a:pPr>
              <a:t>24.10.2014</a:t>
            </a:fld>
            <a:endParaRPr lang="cs-CZ"/>
          </a:p>
        </p:txBody>
      </p:sp>
      <p:sp>
        <p:nvSpPr>
          <p:cNvPr id="6" name="Footer Placeholder 4"/>
          <p:cNvSpPr>
            <a:spLocks noGrp="1"/>
          </p:cNvSpPr>
          <p:nvPr>
            <p:ph type="ftr" sz="quarter" idx="11"/>
          </p:nvPr>
        </p:nvSpPr>
        <p:spPr/>
        <p:txBody>
          <a:bodyPr/>
          <a:lstStyle>
            <a:lvl1pPr>
              <a:defRPr/>
            </a:lvl1pPr>
          </a:lstStyle>
          <a:p>
            <a:pPr>
              <a:defRPr/>
            </a:pPr>
            <a:r>
              <a:rPr lang="cs-CZ"/>
              <a:t>Jiri Nekovar</a:t>
            </a:r>
          </a:p>
        </p:txBody>
      </p:sp>
      <p:sp>
        <p:nvSpPr>
          <p:cNvPr id="7" name="Slide Number Placeholder 5"/>
          <p:cNvSpPr>
            <a:spLocks noGrp="1"/>
          </p:cNvSpPr>
          <p:nvPr>
            <p:ph type="sldNum" sz="quarter" idx="12"/>
          </p:nvPr>
        </p:nvSpPr>
        <p:spPr/>
        <p:txBody>
          <a:bodyPr/>
          <a:lstStyle>
            <a:lvl1pPr>
              <a:defRPr/>
            </a:lvl1pPr>
          </a:lstStyle>
          <a:p>
            <a:pPr>
              <a:defRPr/>
            </a:pPr>
            <a:fld id="{120B66B4-6BB9-4A21-8CA1-5B8A519BE10F}" type="slidenum">
              <a:rPr lang="cs-CZ"/>
              <a:pPr>
                <a:defRPr/>
              </a:pPr>
              <a:t>‹#›</a:t>
            </a:fld>
            <a:endParaRPr lang="cs-CZ"/>
          </a:p>
        </p:txBody>
      </p:sp>
    </p:spTree>
  </p:cSld>
  <p:clrMapOvr>
    <a:masterClrMapping/>
  </p:clrMapOvr>
  <p:transition spd="slow">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cs-CZ" smtClean="0"/>
              <a:t>Kliknutím lze upravit styl.</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3"/>
          <p:cNvSpPr>
            <a:spLocks noGrp="1"/>
          </p:cNvSpPr>
          <p:nvPr>
            <p:ph type="dt" sz="half" idx="10"/>
          </p:nvPr>
        </p:nvSpPr>
        <p:spPr/>
        <p:txBody>
          <a:bodyPr/>
          <a:lstStyle>
            <a:lvl1pPr>
              <a:defRPr/>
            </a:lvl1pPr>
          </a:lstStyle>
          <a:p>
            <a:pPr>
              <a:defRPr/>
            </a:pPr>
            <a:fld id="{BC1C2CF8-C189-43EA-9147-7300460D0AB1}" type="datetime1">
              <a:rPr lang="cs-CZ"/>
              <a:pPr>
                <a:defRPr/>
              </a:pPr>
              <a:t>24.10.2014</a:t>
            </a:fld>
            <a:endParaRPr lang="cs-CZ"/>
          </a:p>
        </p:txBody>
      </p:sp>
      <p:sp>
        <p:nvSpPr>
          <p:cNvPr id="6" name="Footer Placeholder 4"/>
          <p:cNvSpPr>
            <a:spLocks noGrp="1"/>
          </p:cNvSpPr>
          <p:nvPr>
            <p:ph type="ftr" sz="quarter" idx="11"/>
          </p:nvPr>
        </p:nvSpPr>
        <p:spPr/>
        <p:txBody>
          <a:bodyPr/>
          <a:lstStyle>
            <a:lvl1pPr>
              <a:defRPr/>
            </a:lvl1pPr>
          </a:lstStyle>
          <a:p>
            <a:pPr>
              <a:defRPr/>
            </a:pPr>
            <a:r>
              <a:rPr lang="cs-CZ"/>
              <a:t>Jiri Nekovar</a:t>
            </a:r>
          </a:p>
        </p:txBody>
      </p:sp>
      <p:sp>
        <p:nvSpPr>
          <p:cNvPr id="7" name="Slide Number Placeholder 5"/>
          <p:cNvSpPr>
            <a:spLocks noGrp="1"/>
          </p:cNvSpPr>
          <p:nvPr>
            <p:ph type="sldNum" sz="quarter" idx="12"/>
          </p:nvPr>
        </p:nvSpPr>
        <p:spPr/>
        <p:txBody>
          <a:bodyPr/>
          <a:lstStyle>
            <a:lvl1pPr>
              <a:defRPr/>
            </a:lvl1pPr>
          </a:lstStyle>
          <a:p>
            <a:pPr>
              <a:defRPr/>
            </a:pPr>
            <a:fld id="{21D937C8-B0C7-4FB1-A813-88CD4BCD0CC6}" type="slidenum">
              <a:rPr lang="cs-CZ"/>
              <a:pPr>
                <a:defRPr/>
              </a:pPr>
              <a:t>‹#›</a:t>
            </a:fld>
            <a:endParaRPr lang="cs-CZ"/>
          </a:p>
        </p:txBody>
      </p:sp>
    </p:spTree>
  </p:cSld>
  <p:clrMapOvr>
    <a:masterClrMapping/>
  </p:clrMapOvr>
  <p:transition spd="slow">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cs-CZ" smtClean="0"/>
              <a:t>Kliknutím lze upravit styl.</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fontAlgn="auto">
              <a:spcBef>
                <a:spcPts val="0"/>
              </a:spcBef>
              <a:spcAft>
                <a:spcPts val="0"/>
              </a:spcAft>
              <a:defRPr sz="1200">
                <a:solidFill>
                  <a:schemeClr val="tx1">
                    <a:lumMod val="65000"/>
                    <a:lumOff val="35000"/>
                  </a:schemeClr>
                </a:solidFill>
                <a:latin typeface="Century Gothic" pitchFamily="34" charset="0"/>
              </a:defRPr>
            </a:lvl1pPr>
          </a:lstStyle>
          <a:p>
            <a:pPr>
              <a:defRPr/>
            </a:pPr>
            <a:fld id="{AED65CFD-29F5-4F6F-87B4-124B845449B6}" type="datetime1">
              <a:rPr lang="cs-CZ"/>
              <a:pPr>
                <a:defRPr/>
              </a:pPr>
              <a:t>24.10.2014</a:t>
            </a:fld>
            <a:endParaRPr lang="cs-CZ"/>
          </a:p>
        </p:txBody>
      </p:sp>
      <p:sp>
        <p:nvSpPr>
          <p:cNvPr id="5" name="Footer Placeholder 4"/>
          <p:cNvSpPr>
            <a:spLocks noGrp="1"/>
          </p:cNvSpPr>
          <p:nvPr>
            <p:ph type="ftr" sz="quarter" idx="3"/>
          </p:nvPr>
        </p:nvSpPr>
        <p:spPr>
          <a:xfrm>
            <a:off x="658813" y="6356350"/>
            <a:ext cx="2847975" cy="365125"/>
          </a:xfrm>
          <a:prstGeom prst="rect">
            <a:avLst/>
          </a:prstGeom>
        </p:spPr>
        <p:txBody>
          <a:bodyPr vert="horz" wrap="square" lIns="45720" tIns="45720" rIns="91440" bIns="45720" numCol="1" anchor="ctr" anchorCtr="0" compatLnSpc="1">
            <a:prstTxWarp prst="textNoShape">
              <a:avLst/>
            </a:prstTxWarp>
          </a:bodyPr>
          <a:lstStyle>
            <a:lvl1pPr>
              <a:defRPr sz="1200">
                <a:solidFill>
                  <a:srgbClr val="595959"/>
                </a:solidFill>
                <a:latin typeface="Century Gothic" pitchFamily="34" charset="0"/>
              </a:defRPr>
            </a:lvl1pPr>
          </a:lstStyle>
          <a:p>
            <a:pPr>
              <a:defRPr/>
            </a:pPr>
            <a:r>
              <a:rPr lang="cs-CZ"/>
              <a:t>Jiri Nekovar</a:t>
            </a:r>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fontAlgn="auto">
              <a:spcBef>
                <a:spcPts val="0"/>
              </a:spcBef>
              <a:spcAft>
                <a:spcPts val="0"/>
              </a:spcAft>
              <a:defRPr sz="1200">
                <a:solidFill>
                  <a:schemeClr val="tx1">
                    <a:lumMod val="65000"/>
                    <a:lumOff val="35000"/>
                  </a:schemeClr>
                </a:solidFill>
                <a:latin typeface="Century Gothic" pitchFamily="34" charset="0"/>
              </a:defRPr>
            </a:lvl1pPr>
          </a:lstStyle>
          <a:p>
            <a:pPr>
              <a:defRPr/>
            </a:pPr>
            <a:fld id="{87802D7E-389C-497A-826D-300E5EE8FE32}" type="slidenum">
              <a:rPr lang="cs-CZ"/>
              <a:pPr>
                <a:defRPr/>
              </a:pPr>
              <a:t>‹#›</a:t>
            </a:fld>
            <a:endParaRPr lang="cs-CZ"/>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72"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Lst>
  <p:transition spd="slow">
    <p:split orient="vert"/>
  </p:transition>
  <p:hf hdr="0" dt="0"/>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Palatino Linotype" pitchFamily="18" charset="0"/>
        </a:defRPr>
      </a:lvl2pPr>
      <a:lvl3pPr algn="ctr" rtl="0" eaLnBrk="0" fontAlgn="base" hangingPunct="0">
        <a:lnSpc>
          <a:spcPts val="5800"/>
        </a:lnSpc>
        <a:spcBef>
          <a:spcPct val="0"/>
        </a:spcBef>
        <a:spcAft>
          <a:spcPct val="0"/>
        </a:spcAft>
        <a:defRPr sz="5400">
          <a:solidFill>
            <a:schemeClr val="tx2"/>
          </a:solidFill>
          <a:latin typeface="Palatino Linotype" pitchFamily="18" charset="0"/>
        </a:defRPr>
      </a:lvl3pPr>
      <a:lvl4pPr algn="ctr" rtl="0" eaLnBrk="0" fontAlgn="base" hangingPunct="0">
        <a:lnSpc>
          <a:spcPts val="5800"/>
        </a:lnSpc>
        <a:spcBef>
          <a:spcPct val="0"/>
        </a:spcBef>
        <a:spcAft>
          <a:spcPct val="0"/>
        </a:spcAft>
        <a:defRPr sz="5400">
          <a:solidFill>
            <a:schemeClr val="tx2"/>
          </a:solidFill>
          <a:latin typeface="Palatino Linotype" pitchFamily="18" charset="0"/>
        </a:defRPr>
      </a:lvl4pPr>
      <a:lvl5pPr algn="ctr" rtl="0" eaLnBrk="0" fontAlgn="base" hangingPunct="0">
        <a:lnSpc>
          <a:spcPts val="5800"/>
        </a:lnSpc>
        <a:spcBef>
          <a:spcPct val="0"/>
        </a:spcBef>
        <a:spcAft>
          <a:spcPct val="0"/>
        </a:spcAft>
        <a:defRPr sz="5400">
          <a:solidFill>
            <a:schemeClr val="tx2"/>
          </a:solidFill>
          <a:latin typeface="Palatino Linotype" pitchFamily="18" charset="0"/>
        </a:defRPr>
      </a:lvl5pPr>
      <a:lvl6pPr marL="457200" algn="ctr" rtl="0" fontAlgn="base">
        <a:lnSpc>
          <a:spcPts val="5800"/>
        </a:lnSpc>
        <a:spcBef>
          <a:spcPct val="0"/>
        </a:spcBef>
        <a:spcAft>
          <a:spcPct val="0"/>
        </a:spcAft>
        <a:defRPr sz="5400">
          <a:solidFill>
            <a:schemeClr val="tx2"/>
          </a:solidFill>
          <a:latin typeface="Palatino Linotype" pitchFamily="18" charset="0"/>
        </a:defRPr>
      </a:lvl6pPr>
      <a:lvl7pPr marL="914400" algn="ctr" rtl="0" fontAlgn="base">
        <a:lnSpc>
          <a:spcPts val="5800"/>
        </a:lnSpc>
        <a:spcBef>
          <a:spcPct val="0"/>
        </a:spcBef>
        <a:spcAft>
          <a:spcPct val="0"/>
        </a:spcAft>
        <a:defRPr sz="5400">
          <a:solidFill>
            <a:schemeClr val="tx2"/>
          </a:solidFill>
          <a:latin typeface="Palatino Linotype" pitchFamily="18" charset="0"/>
        </a:defRPr>
      </a:lvl7pPr>
      <a:lvl8pPr marL="1371600" algn="ctr" rtl="0" fontAlgn="base">
        <a:lnSpc>
          <a:spcPts val="5800"/>
        </a:lnSpc>
        <a:spcBef>
          <a:spcPct val="0"/>
        </a:spcBef>
        <a:spcAft>
          <a:spcPct val="0"/>
        </a:spcAft>
        <a:defRPr sz="5400">
          <a:solidFill>
            <a:schemeClr val="tx2"/>
          </a:solidFill>
          <a:latin typeface="Palatino Linotype" pitchFamily="18" charset="0"/>
        </a:defRPr>
      </a:lvl8pPr>
      <a:lvl9pPr marL="1828800" algn="ctr" rtl="0" fontAlgn="base">
        <a:lnSpc>
          <a:spcPts val="5800"/>
        </a:lnSpc>
        <a:spcBef>
          <a:spcPct val="0"/>
        </a:spcBef>
        <a:spcAft>
          <a:spcPct val="0"/>
        </a:spcAft>
        <a:defRPr sz="5400">
          <a:solidFill>
            <a:schemeClr val="tx2"/>
          </a:solidFill>
          <a:latin typeface="Palatino Linotype" pitchFamily="18" charset="0"/>
        </a:defRPr>
      </a:lvl9pPr>
    </p:titleStyle>
    <p:bodyStyle>
      <a:lvl1pPr marL="342900" indent="-342900" algn="l" rtl="0" eaLnBrk="0" fontAlgn="base" hangingPunct="0">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png"/><Relationship Id="rId7" Type="http://schemas.openxmlformats.org/officeDocument/2006/relationships/diagramColors" Target="../diagrams/colors3.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3.png"/><Relationship Id="rId7" Type="http://schemas.openxmlformats.org/officeDocument/2006/relationships/diagramColors" Target="../diagrams/colors4.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5.xml"/><Relationship Id="rId7" Type="http://schemas.openxmlformats.org/officeDocument/2006/relationships/image" Target="../media/image2.jpe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Layout" Target="../diagrams/layout6.xml"/><Relationship Id="rId7" Type="http://schemas.openxmlformats.org/officeDocument/2006/relationships/image" Target="../media/image3.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2.jpeg"/><Relationship Id="rId7"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jpe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image" Target="../media/image3.png"/><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601ED71E-BB98-40AF-83CB-BEEB721B2C1E}" type="slidenum">
              <a:rPr lang="cs-CZ"/>
              <a:pPr>
                <a:defRPr/>
              </a:pPr>
              <a:t>1</a:t>
            </a:fld>
            <a:endParaRPr lang="cs-CZ"/>
          </a:p>
        </p:txBody>
      </p:sp>
      <p:sp>
        <p:nvSpPr>
          <p:cNvPr id="2" name="Nadpis 1"/>
          <p:cNvSpPr>
            <a:spLocks noGrp="1"/>
          </p:cNvSpPr>
          <p:nvPr>
            <p:ph type="ctrTitle"/>
          </p:nvPr>
        </p:nvSpPr>
        <p:spPr>
          <a:xfrm>
            <a:off x="684213" y="153988"/>
            <a:ext cx="7772400" cy="4267200"/>
          </a:xfrm>
        </p:spPr>
        <p:txBody>
          <a:bodyPr wrap="square" numCol="1" anchorCtr="0" compatLnSpc="1">
            <a:prstTxWarp prst="textNoShape">
              <a:avLst/>
            </a:prstTxWarp>
          </a:bodyPr>
          <a:lstStyle/>
          <a:p>
            <a:pPr eaLnBrk="1" hangingPunct="1"/>
            <a:r>
              <a:rPr lang="cs-CZ" sz="4000" smtClean="0">
                <a:solidFill>
                  <a:srgbClr val="FF0000"/>
                </a:solidFill>
                <a:effectLst>
                  <a:outerShdw blurRad="38100" dist="38100" dir="2700000" algn="tl">
                    <a:srgbClr val="C0C0C0"/>
                  </a:outerShdw>
                </a:effectLst>
              </a:rPr>
              <a:t>B</a:t>
            </a:r>
            <a:r>
              <a:rPr lang="cs-CZ" sz="4000" smtClean="0">
                <a:effectLst>
                  <a:outerShdw blurRad="38100" dist="38100" dir="2700000" algn="tl">
                    <a:srgbClr val="C0C0C0"/>
                  </a:outerShdw>
                </a:effectLst>
              </a:rPr>
              <a:t>ase </a:t>
            </a:r>
            <a:r>
              <a:rPr lang="cs-CZ" sz="4000" smtClean="0">
                <a:solidFill>
                  <a:srgbClr val="FF0000"/>
                </a:solidFill>
                <a:effectLst>
                  <a:outerShdw blurRad="38100" dist="38100" dir="2700000" algn="tl">
                    <a:srgbClr val="C0C0C0"/>
                  </a:outerShdw>
                </a:effectLst>
              </a:rPr>
              <a:t>E</a:t>
            </a:r>
            <a:r>
              <a:rPr lang="cs-CZ" sz="4000" smtClean="0">
                <a:effectLst>
                  <a:outerShdw blurRad="38100" dist="38100" dir="2700000" algn="tl">
                    <a:srgbClr val="C0C0C0"/>
                  </a:outerShdw>
                </a:effectLst>
              </a:rPr>
              <a:t>rosion and </a:t>
            </a:r>
            <a:r>
              <a:rPr lang="cs-CZ" sz="4000" smtClean="0">
                <a:solidFill>
                  <a:srgbClr val="FF0000"/>
                </a:solidFill>
                <a:effectLst>
                  <a:outerShdw blurRad="38100" dist="38100" dir="2700000" algn="tl">
                    <a:srgbClr val="C0C0C0"/>
                  </a:outerShdw>
                </a:effectLst>
              </a:rPr>
              <a:t>P</a:t>
            </a:r>
            <a:r>
              <a:rPr lang="cs-CZ" sz="4000" smtClean="0">
                <a:effectLst>
                  <a:outerShdw blurRad="38100" dist="38100" dir="2700000" algn="tl">
                    <a:srgbClr val="C0C0C0"/>
                  </a:outerShdw>
                </a:effectLst>
              </a:rPr>
              <a:t>rofit </a:t>
            </a:r>
            <a:r>
              <a:rPr lang="cs-CZ" sz="4000" smtClean="0">
                <a:solidFill>
                  <a:srgbClr val="FF0000"/>
                </a:solidFill>
                <a:effectLst>
                  <a:outerShdw blurRad="38100" dist="38100" dir="2700000" algn="tl">
                    <a:srgbClr val="C0C0C0"/>
                  </a:outerShdw>
                </a:effectLst>
              </a:rPr>
              <a:t>S</a:t>
            </a:r>
            <a:r>
              <a:rPr lang="cs-CZ" sz="4000" smtClean="0">
                <a:effectLst>
                  <a:outerShdw blurRad="38100" dist="38100" dir="2700000" algn="tl">
                    <a:srgbClr val="C0C0C0"/>
                  </a:outerShdw>
                </a:effectLst>
              </a:rPr>
              <a:t>hifting and </a:t>
            </a:r>
            <a:r>
              <a:rPr lang="cs-CZ" sz="4000" smtClean="0">
                <a:solidFill>
                  <a:srgbClr val="FF0000"/>
                </a:solidFill>
                <a:effectLst>
                  <a:outerShdw blurRad="38100" dist="38100" dir="2700000" algn="tl">
                    <a:srgbClr val="C0C0C0"/>
                  </a:outerShdw>
                </a:effectLst>
              </a:rPr>
              <a:t>Good Tax Governance</a:t>
            </a:r>
          </a:p>
        </p:txBody>
      </p:sp>
      <p:sp>
        <p:nvSpPr>
          <p:cNvPr id="3" name="Podnadpis 2"/>
          <p:cNvSpPr>
            <a:spLocks noGrp="1"/>
          </p:cNvSpPr>
          <p:nvPr>
            <p:ph type="subTitle" idx="1"/>
          </p:nvPr>
        </p:nvSpPr>
        <p:spPr>
          <a:xfrm>
            <a:off x="1403350" y="5084763"/>
            <a:ext cx="6400800" cy="1219200"/>
          </a:xfrm>
        </p:spPr>
        <p:txBody>
          <a:bodyPr rtlCol="0"/>
          <a:lstStyle/>
          <a:p>
            <a:pPr eaLnBrk="1" fontAlgn="auto" hangingPunct="1">
              <a:spcAft>
                <a:spcPts val="0"/>
              </a:spcAft>
              <a:buFont typeface="Arial" pitchFamily="34" charset="0"/>
              <a:buNone/>
              <a:defRPr/>
            </a:pPr>
            <a:r>
              <a:rPr lang="cs-CZ" sz="3200" b="1" dirty="0" smtClean="0"/>
              <a:t>AOTCA 23. – 24. </a:t>
            </a:r>
            <a:r>
              <a:rPr lang="cs-CZ" sz="3200" b="1" dirty="0" err="1" smtClean="0"/>
              <a:t>October</a:t>
            </a:r>
            <a:r>
              <a:rPr lang="cs-CZ" sz="3200" b="1" dirty="0" smtClean="0"/>
              <a:t> 2014</a:t>
            </a:r>
            <a:endParaRPr lang="cs-CZ" sz="3200" b="1" dirty="0"/>
          </a:p>
        </p:txBody>
      </p:sp>
      <p:pic>
        <p:nvPicPr>
          <p:cNvPr id="15364" name="Obrázek 3"/>
          <p:cNvPicPr>
            <a:picLocks noChangeAspect="1"/>
          </p:cNvPicPr>
          <p:nvPr/>
        </p:nvPicPr>
        <p:blipFill>
          <a:blip r:embed="rId3" cstate="print"/>
          <a:srcRect/>
          <a:stretch>
            <a:fillRect/>
          </a:stretch>
        </p:blipFill>
        <p:spPr bwMode="auto">
          <a:xfrm>
            <a:off x="6443663" y="115888"/>
            <a:ext cx="2535237" cy="631825"/>
          </a:xfrm>
          <a:prstGeom prst="rect">
            <a:avLst/>
          </a:prstGeom>
          <a:noFill/>
          <a:ln w="9525">
            <a:noFill/>
            <a:miter lim="800000"/>
            <a:headEnd/>
            <a:tailEnd/>
          </a:ln>
        </p:spPr>
      </p:pic>
      <p:pic>
        <p:nvPicPr>
          <p:cNvPr id="15365" name="Obrázek 4"/>
          <p:cNvPicPr>
            <a:picLocks noChangeAspect="1"/>
          </p:cNvPicPr>
          <p:nvPr/>
        </p:nvPicPr>
        <p:blipFill>
          <a:blip r:embed="rId4" cstate="print"/>
          <a:srcRect/>
          <a:stretch>
            <a:fillRect/>
          </a:stretch>
        </p:blipFill>
        <p:spPr bwMode="auto">
          <a:xfrm>
            <a:off x="250825" y="115888"/>
            <a:ext cx="1511300" cy="376237"/>
          </a:xfrm>
          <a:prstGeom prst="rect">
            <a:avLst/>
          </a:prstGeom>
          <a:noFill/>
          <a:ln w="9525">
            <a:noFill/>
            <a:miter lim="800000"/>
            <a:headEnd/>
            <a:tailEnd/>
          </a:ln>
        </p:spPr>
      </p:pic>
      <p:sp>
        <p:nvSpPr>
          <p:cNvPr id="6" name="TextovéPole 5"/>
          <p:cNvSpPr txBox="1"/>
          <p:nvPr/>
        </p:nvSpPr>
        <p:spPr>
          <a:xfrm>
            <a:off x="2987675" y="6149975"/>
            <a:ext cx="2879725" cy="396875"/>
          </a:xfrm>
          <a:prstGeom prst="rect">
            <a:avLst/>
          </a:prstGeom>
          <a:noFill/>
          <a:ln>
            <a:noFill/>
          </a:ln>
        </p:spPr>
        <p:txBody>
          <a:bodyPr>
            <a:spAutoFit/>
          </a:bodyPr>
          <a:lstStyle/>
          <a:p>
            <a:pPr algn="ctr" fontAlgn="auto">
              <a:spcBef>
                <a:spcPts val="0"/>
              </a:spcBef>
              <a:spcAft>
                <a:spcPts val="0"/>
              </a:spcAft>
              <a:defRPr/>
            </a:pPr>
            <a:r>
              <a:rPr lang="cs-CZ" sz="2000" b="1" dirty="0" err="1">
                <a:solidFill>
                  <a:schemeClr val="tx2">
                    <a:lumMod val="75000"/>
                  </a:schemeClr>
                </a:solidFill>
                <a:latin typeface="+mn-lt"/>
              </a:rPr>
              <a:t>Jiri</a:t>
            </a:r>
            <a:r>
              <a:rPr lang="cs-CZ" sz="2000" b="1" dirty="0">
                <a:solidFill>
                  <a:schemeClr val="tx2">
                    <a:lumMod val="75000"/>
                  </a:schemeClr>
                </a:solidFill>
                <a:latin typeface="+mn-lt"/>
              </a:rPr>
              <a:t> </a:t>
            </a:r>
            <a:r>
              <a:rPr lang="cs-CZ" sz="2000" b="1" dirty="0" err="1">
                <a:solidFill>
                  <a:schemeClr val="tx2">
                    <a:lumMod val="75000"/>
                  </a:schemeClr>
                </a:solidFill>
                <a:latin typeface="+mn-lt"/>
              </a:rPr>
              <a:t>Nekovar</a:t>
            </a:r>
            <a:endParaRPr lang="cs-CZ" sz="2000" b="1" dirty="0">
              <a:solidFill>
                <a:schemeClr val="tx2">
                  <a:lumMod val="75000"/>
                </a:schemeClr>
              </a:solidFill>
              <a:latin typeface="+mn-lt"/>
            </a:endParaRPr>
          </a:p>
        </p:txBody>
      </p:sp>
    </p:spTree>
  </p:cSld>
  <p:clrMapOvr>
    <a:masterClrMapping/>
  </p:clrMapOvr>
  <p:transition spd="slow">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8802D209-8116-4867-B340-CE4E43708D7A}" type="slidenum">
              <a:rPr lang="cs-CZ"/>
              <a:pPr>
                <a:defRPr/>
              </a:pPr>
              <a:t>10</a:t>
            </a:fld>
            <a:endParaRPr lang="cs-CZ"/>
          </a:p>
        </p:txBody>
      </p:sp>
      <p:sp>
        <p:nvSpPr>
          <p:cNvPr id="2" name="Zástupný symbol pro zápatí 1"/>
          <p:cNvSpPr>
            <a:spLocks noGrp="1"/>
          </p:cNvSpPr>
          <p:nvPr>
            <p:ph type="ftr" sz="quarter" idx="11"/>
          </p:nvPr>
        </p:nvSpPr>
        <p:spPr/>
        <p:txBody>
          <a:bodyPr rtlCol="0"/>
          <a:lstStyle/>
          <a:p>
            <a:pPr fontAlgn="auto">
              <a:spcBef>
                <a:spcPts val="0"/>
              </a:spcBef>
              <a:spcAft>
                <a:spcPts val="0"/>
              </a:spcAft>
              <a:defRPr/>
            </a:pPr>
            <a:r>
              <a:rPr lang="cs-CZ" sz="1400" b="1" dirty="0" err="1">
                <a:solidFill>
                  <a:schemeClr val="tx1">
                    <a:lumMod val="65000"/>
                    <a:lumOff val="35000"/>
                  </a:schemeClr>
                </a:solidFill>
                <a:effectLst>
                  <a:outerShdw blurRad="38100" dist="38100" dir="2700000" algn="tl">
                    <a:srgbClr val="000000">
                      <a:alpha val="43137"/>
                    </a:srgbClr>
                  </a:outerShdw>
                </a:effectLst>
              </a:rPr>
              <a:t>Jiri</a:t>
            </a:r>
            <a:r>
              <a:rPr lang="cs-CZ" sz="1400" b="1" dirty="0">
                <a:solidFill>
                  <a:schemeClr val="tx1">
                    <a:lumMod val="65000"/>
                    <a:lumOff val="35000"/>
                  </a:schemeClr>
                </a:solidFill>
                <a:effectLst>
                  <a:outerShdw blurRad="38100" dist="38100" dir="2700000" algn="tl">
                    <a:srgbClr val="000000">
                      <a:alpha val="43137"/>
                    </a:srgbClr>
                  </a:outerShdw>
                </a:effectLst>
              </a:rPr>
              <a:t> </a:t>
            </a:r>
            <a:r>
              <a:rPr lang="cs-CZ" sz="1400" b="1" dirty="0" err="1">
                <a:solidFill>
                  <a:schemeClr val="tx1">
                    <a:lumMod val="65000"/>
                    <a:lumOff val="35000"/>
                  </a:schemeClr>
                </a:solidFill>
                <a:effectLst>
                  <a:outerShdw blurRad="38100" dist="38100" dir="2700000" algn="tl">
                    <a:srgbClr val="000000">
                      <a:alpha val="43137"/>
                    </a:srgbClr>
                  </a:outerShdw>
                </a:effectLst>
              </a:rPr>
              <a:t>Nekovar</a:t>
            </a:r>
            <a:endParaRPr lang="cs-CZ" sz="1400" b="1" dirty="0">
              <a:solidFill>
                <a:schemeClr val="tx1">
                  <a:lumMod val="65000"/>
                  <a:lumOff val="35000"/>
                </a:schemeClr>
              </a:solidFill>
              <a:effectLst>
                <a:outerShdw blurRad="38100" dist="38100" dir="2700000" algn="tl">
                  <a:srgbClr val="000000">
                    <a:alpha val="43137"/>
                  </a:srgbClr>
                </a:outerShdw>
              </a:effectLst>
            </a:endParaRPr>
          </a:p>
        </p:txBody>
      </p:sp>
      <p:pic>
        <p:nvPicPr>
          <p:cNvPr id="27651" name="Obrázek 2"/>
          <p:cNvPicPr>
            <a:picLocks noChangeAspect="1"/>
          </p:cNvPicPr>
          <p:nvPr/>
        </p:nvPicPr>
        <p:blipFill>
          <a:blip r:embed="rId2" cstate="print"/>
          <a:srcRect/>
          <a:stretch>
            <a:fillRect/>
          </a:stretch>
        </p:blipFill>
        <p:spPr bwMode="auto">
          <a:xfrm>
            <a:off x="6443663" y="188913"/>
            <a:ext cx="2535237" cy="630237"/>
          </a:xfrm>
          <a:prstGeom prst="rect">
            <a:avLst/>
          </a:prstGeom>
          <a:noFill/>
          <a:ln w="9525">
            <a:noFill/>
            <a:miter lim="800000"/>
            <a:headEnd/>
            <a:tailEnd/>
          </a:ln>
        </p:spPr>
      </p:pic>
      <p:pic>
        <p:nvPicPr>
          <p:cNvPr id="27652" name="Obrázek 3"/>
          <p:cNvPicPr>
            <a:picLocks noChangeAspect="1"/>
          </p:cNvPicPr>
          <p:nvPr/>
        </p:nvPicPr>
        <p:blipFill>
          <a:blip r:embed="rId3" cstate="print"/>
          <a:srcRect/>
          <a:stretch>
            <a:fillRect/>
          </a:stretch>
        </p:blipFill>
        <p:spPr bwMode="auto">
          <a:xfrm>
            <a:off x="179388" y="93663"/>
            <a:ext cx="1651000" cy="409575"/>
          </a:xfrm>
          <a:prstGeom prst="rect">
            <a:avLst/>
          </a:prstGeom>
          <a:noFill/>
          <a:ln w="9525">
            <a:noFill/>
            <a:miter lim="800000"/>
            <a:headEnd/>
            <a:tailEnd/>
          </a:ln>
        </p:spPr>
      </p:pic>
      <p:graphicFrame>
        <p:nvGraphicFramePr>
          <p:cNvPr id="5" name="Diagram 4"/>
          <p:cNvGraphicFramePr/>
          <p:nvPr/>
        </p:nvGraphicFramePr>
        <p:xfrm>
          <a:off x="539552" y="819261"/>
          <a:ext cx="8208912" cy="549005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spd="slow">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12EF3303-8A73-413B-BF68-22376721F750}" type="slidenum">
              <a:rPr lang="cs-CZ"/>
              <a:pPr>
                <a:defRPr/>
              </a:pPr>
              <a:t>11</a:t>
            </a:fld>
            <a:endParaRPr lang="cs-CZ"/>
          </a:p>
        </p:txBody>
      </p:sp>
      <p:sp>
        <p:nvSpPr>
          <p:cNvPr id="2" name="Nadpis 1"/>
          <p:cNvSpPr>
            <a:spLocks noGrp="1"/>
          </p:cNvSpPr>
          <p:nvPr>
            <p:ph type="title"/>
          </p:nvPr>
        </p:nvSpPr>
        <p:spPr>
          <a:xfrm>
            <a:off x="468313" y="476250"/>
            <a:ext cx="8229600" cy="1600200"/>
          </a:xfrm>
        </p:spPr>
        <p:txBody>
          <a:bodyPr/>
          <a:lstStyle/>
          <a:p>
            <a:pPr eaLnBrk="1" fontAlgn="auto" hangingPunct="1">
              <a:spcAft>
                <a:spcPts val="0"/>
              </a:spcAft>
              <a:defRPr/>
            </a:pPr>
            <a:r>
              <a:rPr lang="cs-CZ" smtClean="0"/>
              <a:t>What does the acronym BEPS* strategically mean?</a:t>
            </a:r>
            <a:endParaRPr lang="cs-CZ" dirty="0"/>
          </a:p>
        </p:txBody>
      </p:sp>
      <p:sp>
        <p:nvSpPr>
          <p:cNvPr id="3" name="Zástupný symbol pro obsah 2"/>
          <p:cNvSpPr>
            <a:spLocks noGrp="1"/>
          </p:cNvSpPr>
          <p:nvPr>
            <p:ph idx="1"/>
          </p:nvPr>
        </p:nvSpPr>
        <p:spPr>
          <a:xfrm>
            <a:off x="468313" y="2133600"/>
            <a:ext cx="8229600" cy="4103688"/>
          </a:xfrm>
        </p:spPr>
        <p:txBody>
          <a:bodyPr rtlCol="0">
            <a:normAutofit lnSpcReduction="10000"/>
          </a:bodyPr>
          <a:lstStyle/>
          <a:p>
            <a:pPr marL="0" indent="0" eaLnBrk="1" fontAlgn="auto" hangingPunct="1">
              <a:spcAft>
                <a:spcPts val="0"/>
              </a:spcAft>
              <a:buFont typeface="Arial" pitchFamily="34" charset="0"/>
              <a:buNone/>
              <a:defRPr/>
            </a:pPr>
            <a:r>
              <a:rPr lang="cs-CZ" sz="2800" b="1" dirty="0" smtClean="0">
                <a:solidFill>
                  <a:schemeClr val="tx1">
                    <a:lumMod val="50000"/>
                    <a:lumOff val="50000"/>
                  </a:schemeClr>
                </a:solidFill>
              </a:rPr>
              <a:t>BEPS </a:t>
            </a:r>
            <a:r>
              <a:rPr lang="cs-CZ" sz="2800" b="1" dirty="0" err="1" smtClean="0">
                <a:solidFill>
                  <a:schemeClr val="tx1">
                    <a:lumMod val="50000"/>
                    <a:lumOff val="50000"/>
                  </a:schemeClr>
                </a:solidFill>
              </a:rPr>
              <a:t>project</a:t>
            </a:r>
            <a:r>
              <a:rPr lang="cs-CZ" sz="2800" b="1" dirty="0" smtClean="0">
                <a:solidFill>
                  <a:schemeClr val="tx1">
                    <a:lumMod val="50000"/>
                    <a:lumOff val="50000"/>
                  </a:schemeClr>
                </a:solidFill>
              </a:rPr>
              <a:t>:</a:t>
            </a:r>
          </a:p>
          <a:p>
            <a:pPr marL="0" indent="0" eaLnBrk="1" fontAlgn="auto" hangingPunct="1">
              <a:spcAft>
                <a:spcPts val="0"/>
              </a:spcAft>
              <a:buFont typeface="Arial" pitchFamily="34" charset="0"/>
              <a:buNone/>
              <a:defRPr/>
            </a:pPr>
            <a:r>
              <a:rPr lang="cs-CZ" sz="2800" b="1" dirty="0" smtClean="0">
                <a:solidFill>
                  <a:schemeClr val="tx1">
                    <a:lumMod val="50000"/>
                    <a:lumOff val="50000"/>
                  </a:schemeClr>
                </a:solidFill>
              </a:rPr>
              <a:t> </a:t>
            </a:r>
            <a:r>
              <a:rPr lang="cs-CZ" dirty="0" smtClean="0">
                <a:solidFill>
                  <a:schemeClr val="tx1">
                    <a:lumMod val="50000"/>
                    <a:lumOff val="50000"/>
                  </a:schemeClr>
                </a:solidFill>
              </a:rPr>
              <a:t>Single set </a:t>
            </a:r>
            <a:r>
              <a:rPr lang="cs-CZ" dirty="0" err="1" smtClean="0">
                <a:solidFill>
                  <a:schemeClr val="tx1">
                    <a:lumMod val="50000"/>
                    <a:lumOff val="50000"/>
                  </a:schemeClr>
                </a:solidFill>
              </a:rPr>
              <a:t>of</a:t>
            </a:r>
            <a:r>
              <a:rPr lang="cs-CZ" dirty="0" smtClean="0">
                <a:solidFill>
                  <a:schemeClr val="tx1">
                    <a:lumMod val="50000"/>
                    <a:lumOff val="50000"/>
                  </a:schemeClr>
                </a:solidFill>
              </a:rPr>
              <a:t> </a:t>
            </a:r>
            <a:r>
              <a:rPr lang="cs-CZ" dirty="0" err="1" smtClean="0">
                <a:solidFill>
                  <a:schemeClr val="tx1">
                    <a:lumMod val="50000"/>
                    <a:lumOff val="50000"/>
                  </a:schemeClr>
                </a:solidFill>
              </a:rPr>
              <a:t>consensus-based</a:t>
            </a:r>
            <a:r>
              <a:rPr lang="cs-CZ" dirty="0" smtClean="0">
                <a:solidFill>
                  <a:schemeClr val="tx1">
                    <a:lumMod val="50000"/>
                    <a:lumOff val="50000"/>
                  </a:schemeClr>
                </a:solidFill>
              </a:rPr>
              <a:t> </a:t>
            </a:r>
            <a:r>
              <a:rPr lang="cs-CZ" dirty="0" err="1" smtClean="0">
                <a:solidFill>
                  <a:schemeClr val="tx1">
                    <a:lumMod val="50000"/>
                    <a:lumOff val="50000"/>
                  </a:schemeClr>
                </a:solidFill>
              </a:rPr>
              <a:t>international</a:t>
            </a:r>
            <a:r>
              <a:rPr lang="cs-CZ" dirty="0" smtClean="0">
                <a:solidFill>
                  <a:schemeClr val="tx1">
                    <a:lumMod val="50000"/>
                    <a:lumOff val="50000"/>
                  </a:schemeClr>
                </a:solidFill>
              </a:rPr>
              <a:t> tax </a:t>
            </a:r>
            <a:r>
              <a:rPr lang="cs-CZ" dirty="0" err="1" smtClean="0">
                <a:solidFill>
                  <a:schemeClr val="tx1">
                    <a:lumMod val="50000"/>
                    <a:lumOff val="50000"/>
                  </a:schemeClr>
                </a:solidFill>
              </a:rPr>
              <a:t>rules</a:t>
            </a:r>
            <a:r>
              <a:rPr lang="cs-CZ" dirty="0" smtClean="0">
                <a:solidFill>
                  <a:schemeClr val="tx1">
                    <a:lumMod val="50000"/>
                    <a:lumOff val="50000"/>
                  </a:schemeClr>
                </a:solidFill>
              </a:rPr>
              <a:t> (</a:t>
            </a:r>
            <a:r>
              <a:rPr lang="cs-CZ" dirty="0" err="1" smtClean="0">
                <a:solidFill>
                  <a:schemeClr val="tx1">
                    <a:lumMod val="50000"/>
                    <a:lumOff val="50000"/>
                  </a:schemeClr>
                </a:solidFill>
              </a:rPr>
              <a:t>i.e</a:t>
            </a:r>
            <a:r>
              <a:rPr lang="cs-CZ" dirty="0" smtClean="0">
                <a:solidFill>
                  <a:schemeClr val="tx1">
                    <a:lumMod val="50000"/>
                    <a:lumOff val="50000"/>
                  </a:schemeClr>
                </a:solidFill>
              </a:rPr>
              <a:t>. </a:t>
            </a:r>
            <a:r>
              <a:rPr lang="cs-CZ" dirty="0" err="1" smtClean="0">
                <a:solidFill>
                  <a:schemeClr val="tx1">
                    <a:lumMod val="50000"/>
                    <a:lumOff val="50000"/>
                  </a:schemeClr>
                </a:solidFill>
              </a:rPr>
              <a:t>new</a:t>
            </a:r>
            <a:r>
              <a:rPr lang="cs-CZ" dirty="0" smtClean="0">
                <a:solidFill>
                  <a:schemeClr val="tx1">
                    <a:lumMod val="50000"/>
                    <a:lumOff val="50000"/>
                  </a:schemeClr>
                </a:solidFill>
              </a:rPr>
              <a:t> </a:t>
            </a:r>
            <a:r>
              <a:rPr lang="cs-CZ" dirty="0" err="1" smtClean="0">
                <a:solidFill>
                  <a:schemeClr val="tx1">
                    <a:lumMod val="50000"/>
                    <a:lumOff val="50000"/>
                  </a:schemeClr>
                </a:solidFill>
              </a:rPr>
              <a:t>international</a:t>
            </a:r>
            <a:r>
              <a:rPr lang="cs-CZ" dirty="0" smtClean="0">
                <a:solidFill>
                  <a:schemeClr val="tx1">
                    <a:lumMod val="50000"/>
                    <a:lumOff val="50000"/>
                  </a:schemeClr>
                </a:solidFill>
              </a:rPr>
              <a:t> </a:t>
            </a:r>
            <a:r>
              <a:rPr lang="cs-CZ" dirty="0" err="1" smtClean="0">
                <a:solidFill>
                  <a:schemeClr val="tx1">
                    <a:lumMod val="50000"/>
                    <a:lumOff val="50000"/>
                  </a:schemeClr>
                </a:solidFill>
              </a:rPr>
              <a:t>framework</a:t>
            </a:r>
            <a:r>
              <a:rPr lang="cs-CZ" dirty="0" smtClean="0">
                <a:solidFill>
                  <a:schemeClr val="tx1">
                    <a:lumMod val="50000"/>
                    <a:lumOff val="50000"/>
                  </a:schemeClr>
                </a:solidFill>
              </a:rPr>
              <a:t> </a:t>
            </a:r>
            <a:r>
              <a:rPr lang="cs-CZ" dirty="0" err="1" smtClean="0">
                <a:solidFill>
                  <a:schemeClr val="tx1">
                    <a:lumMod val="50000"/>
                    <a:lumOff val="50000"/>
                  </a:schemeClr>
                </a:solidFill>
              </a:rPr>
              <a:t>for</a:t>
            </a:r>
            <a:r>
              <a:rPr lang="cs-CZ" dirty="0" smtClean="0">
                <a:solidFill>
                  <a:schemeClr val="tx1">
                    <a:lumMod val="50000"/>
                    <a:lumOff val="50000"/>
                  </a:schemeClr>
                </a:solidFill>
              </a:rPr>
              <a:t> </a:t>
            </a:r>
            <a:r>
              <a:rPr lang="cs-CZ" dirty="0" err="1" smtClean="0">
                <a:solidFill>
                  <a:schemeClr val="tx1">
                    <a:lumMod val="50000"/>
                    <a:lumOff val="50000"/>
                  </a:schemeClr>
                </a:solidFill>
              </a:rPr>
              <a:t>allocating</a:t>
            </a:r>
            <a:r>
              <a:rPr lang="cs-CZ" dirty="0">
                <a:solidFill>
                  <a:schemeClr val="tx1">
                    <a:lumMod val="50000"/>
                    <a:lumOff val="50000"/>
                  </a:schemeClr>
                </a:solidFill>
              </a:rPr>
              <a:t> </a:t>
            </a:r>
            <a:r>
              <a:rPr lang="cs-CZ" dirty="0" err="1" smtClean="0">
                <a:solidFill>
                  <a:schemeClr val="tx1">
                    <a:lumMod val="50000"/>
                    <a:lumOff val="50000"/>
                  </a:schemeClr>
                </a:solidFill>
              </a:rPr>
              <a:t>taxable</a:t>
            </a:r>
            <a:r>
              <a:rPr lang="cs-CZ" dirty="0" smtClean="0">
                <a:solidFill>
                  <a:schemeClr val="tx1">
                    <a:lumMod val="50000"/>
                    <a:lumOff val="50000"/>
                  </a:schemeClr>
                </a:solidFill>
              </a:rPr>
              <a:t> </a:t>
            </a:r>
            <a:r>
              <a:rPr lang="cs-CZ" dirty="0" err="1" smtClean="0">
                <a:solidFill>
                  <a:schemeClr val="tx1">
                    <a:lumMod val="50000"/>
                    <a:lumOff val="50000"/>
                  </a:schemeClr>
                </a:solidFill>
              </a:rPr>
              <a:t>profits</a:t>
            </a:r>
            <a:r>
              <a:rPr lang="cs-CZ" dirty="0" smtClean="0">
                <a:solidFill>
                  <a:schemeClr val="tx1">
                    <a:lumMod val="50000"/>
                    <a:lumOff val="50000"/>
                  </a:schemeClr>
                </a:solidFill>
              </a:rPr>
              <a:t> and </a:t>
            </a:r>
            <a:r>
              <a:rPr lang="cs-CZ" dirty="0" err="1" smtClean="0">
                <a:solidFill>
                  <a:schemeClr val="tx1">
                    <a:lumMod val="50000"/>
                    <a:lumOff val="50000"/>
                  </a:schemeClr>
                </a:solidFill>
              </a:rPr>
              <a:t>income</a:t>
            </a:r>
            <a:r>
              <a:rPr lang="cs-CZ" dirty="0" smtClean="0">
                <a:solidFill>
                  <a:schemeClr val="tx1">
                    <a:lumMod val="50000"/>
                    <a:lumOff val="50000"/>
                  </a:schemeClr>
                </a:solidFill>
              </a:rPr>
              <a:t> </a:t>
            </a:r>
            <a:r>
              <a:rPr lang="cs-CZ" dirty="0" err="1" smtClean="0">
                <a:solidFill>
                  <a:schemeClr val="tx1">
                    <a:lumMod val="50000"/>
                    <a:lumOff val="50000"/>
                  </a:schemeClr>
                </a:solidFill>
              </a:rPr>
              <a:t>across</a:t>
            </a:r>
            <a:r>
              <a:rPr lang="cs-CZ" dirty="0" smtClean="0">
                <a:solidFill>
                  <a:schemeClr val="tx1">
                    <a:lumMod val="50000"/>
                    <a:lumOff val="50000"/>
                  </a:schemeClr>
                </a:solidFill>
              </a:rPr>
              <a:t> </a:t>
            </a:r>
            <a:r>
              <a:rPr lang="cs-CZ" dirty="0" err="1" smtClean="0">
                <a:solidFill>
                  <a:schemeClr val="tx1">
                    <a:lumMod val="50000"/>
                    <a:lumOff val="50000"/>
                  </a:schemeClr>
                </a:solidFill>
              </a:rPr>
              <a:t>Countries</a:t>
            </a:r>
            <a:r>
              <a:rPr lang="cs-CZ" dirty="0" smtClean="0">
                <a:solidFill>
                  <a:schemeClr val="tx1">
                    <a:lumMod val="50000"/>
                    <a:lumOff val="50000"/>
                  </a:schemeClr>
                </a:solidFill>
              </a:rPr>
              <a:t>) in </a:t>
            </a:r>
            <a:r>
              <a:rPr lang="cs-CZ" dirty="0" err="1" smtClean="0">
                <a:solidFill>
                  <a:schemeClr val="tx1">
                    <a:lumMod val="50000"/>
                    <a:lumOff val="50000"/>
                  </a:schemeClr>
                </a:solidFill>
              </a:rPr>
              <a:t>view</a:t>
            </a:r>
            <a:r>
              <a:rPr lang="cs-CZ" dirty="0" smtClean="0">
                <a:solidFill>
                  <a:schemeClr val="tx1">
                    <a:lumMod val="50000"/>
                    <a:lumOff val="50000"/>
                  </a:schemeClr>
                </a:solidFill>
              </a:rPr>
              <a:t> </a:t>
            </a:r>
            <a:r>
              <a:rPr lang="cs-CZ" dirty="0" err="1" smtClean="0">
                <a:solidFill>
                  <a:schemeClr val="tx1">
                    <a:lumMod val="50000"/>
                    <a:lumOff val="50000"/>
                  </a:schemeClr>
                </a:solidFill>
              </a:rPr>
              <a:t>of</a:t>
            </a:r>
            <a:r>
              <a:rPr lang="cs-CZ" dirty="0" smtClean="0">
                <a:solidFill>
                  <a:schemeClr val="tx1">
                    <a:lumMod val="50000"/>
                    <a:lumOff val="50000"/>
                  </a:schemeClr>
                </a:solidFill>
              </a:rPr>
              <a:t> a </a:t>
            </a:r>
            <a:r>
              <a:rPr lang="cs-CZ" dirty="0" err="1" smtClean="0">
                <a:solidFill>
                  <a:schemeClr val="tx1">
                    <a:lumMod val="50000"/>
                    <a:lumOff val="50000"/>
                  </a:schemeClr>
                </a:solidFill>
              </a:rPr>
              <a:t>newly</a:t>
            </a:r>
            <a:r>
              <a:rPr lang="cs-CZ" dirty="0" smtClean="0">
                <a:solidFill>
                  <a:schemeClr val="tx1">
                    <a:lumMod val="50000"/>
                    <a:lumOff val="50000"/>
                  </a:schemeClr>
                </a:solidFill>
              </a:rPr>
              <a:t> </a:t>
            </a:r>
            <a:r>
              <a:rPr lang="cs-CZ" dirty="0" err="1" smtClean="0">
                <a:solidFill>
                  <a:schemeClr val="tx1">
                    <a:lumMod val="50000"/>
                    <a:lumOff val="50000"/>
                  </a:schemeClr>
                </a:solidFill>
              </a:rPr>
              <a:t>internationally</a:t>
            </a:r>
            <a:r>
              <a:rPr lang="cs-CZ" dirty="0" smtClean="0">
                <a:solidFill>
                  <a:schemeClr val="tx1">
                    <a:lumMod val="50000"/>
                    <a:lumOff val="50000"/>
                  </a:schemeClr>
                </a:solidFill>
              </a:rPr>
              <a:t> </a:t>
            </a:r>
            <a:r>
              <a:rPr lang="cs-CZ" dirty="0" err="1" smtClean="0">
                <a:solidFill>
                  <a:schemeClr val="tx1">
                    <a:lumMod val="50000"/>
                    <a:lumOff val="50000"/>
                  </a:schemeClr>
                </a:solidFill>
              </a:rPr>
              <a:t>conceived</a:t>
            </a:r>
            <a:r>
              <a:rPr lang="cs-CZ" dirty="0" smtClean="0">
                <a:solidFill>
                  <a:schemeClr val="tx1">
                    <a:lumMod val="50000"/>
                    <a:lumOff val="50000"/>
                  </a:schemeClr>
                </a:solidFill>
              </a:rPr>
              <a:t> Profit </a:t>
            </a:r>
            <a:r>
              <a:rPr lang="cs-CZ" dirty="0" err="1" smtClean="0">
                <a:solidFill>
                  <a:schemeClr val="tx1">
                    <a:lumMod val="50000"/>
                    <a:lumOff val="50000"/>
                  </a:schemeClr>
                </a:solidFill>
              </a:rPr>
              <a:t>Sharing</a:t>
            </a:r>
            <a:r>
              <a:rPr lang="cs-CZ" dirty="0" smtClean="0">
                <a:solidFill>
                  <a:schemeClr val="tx1">
                    <a:lumMod val="50000"/>
                    <a:lumOff val="50000"/>
                  </a:schemeClr>
                </a:solidFill>
              </a:rPr>
              <a:t> </a:t>
            </a:r>
            <a:r>
              <a:rPr lang="cs-CZ" dirty="0" err="1" smtClean="0">
                <a:solidFill>
                  <a:schemeClr val="tx1">
                    <a:lumMod val="50000"/>
                    <a:lumOff val="50000"/>
                  </a:schemeClr>
                </a:solidFill>
              </a:rPr>
              <a:t>mechanisms</a:t>
            </a:r>
            <a:endParaRPr lang="cs-CZ" dirty="0" smtClean="0">
              <a:solidFill>
                <a:schemeClr val="tx1">
                  <a:lumMod val="50000"/>
                  <a:lumOff val="50000"/>
                </a:schemeClr>
              </a:solidFill>
            </a:endParaRPr>
          </a:p>
          <a:p>
            <a:pPr marL="0" indent="0" eaLnBrk="1" fontAlgn="auto" hangingPunct="1">
              <a:spcAft>
                <a:spcPts val="0"/>
              </a:spcAft>
              <a:buFont typeface="Arial" pitchFamily="34" charset="0"/>
              <a:buNone/>
              <a:defRPr/>
            </a:pPr>
            <a:endParaRPr lang="cs-CZ" dirty="0" smtClean="0">
              <a:solidFill>
                <a:schemeClr val="tx1">
                  <a:lumMod val="50000"/>
                  <a:lumOff val="50000"/>
                </a:schemeClr>
              </a:solidFill>
            </a:endParaRPr>
          </a:p>
          <a:p>
            <a:pPr marL="0" indent="0" algn="just" eaLnBrk="1" fontAlgn="auto" hangingPunct="1">
              <a:spcAft>
                <a:spcPts val="0"/>
              </a:spcAft>
              <a:buFont typeface="Arial" pitchFamily="34" charset="0"/>
              <a:buNone/>
              <a:defRPr/>
            </a:pPr>
            <a:r>
              <a:rPr lang="cs-CZ" sz="2000" dirty="0" smtClean="0">
                <a:solidFill>
                  <a:schemeClr val="tx2">
                    <a:lumMod val="75000"/>
                  </a:schemeClr>
                </a:solidFill>
              </a:rPr>
              <a:t>*</a:t>
            </a:r>
            <a:r>
              <a:rPr lang="en-US" sz="2000" dirty="0" smtClean="0">
                <a:solidFill>
                  <a:schemeClr val="tx2">
                    <a:lumMod val="75000"/>
                  </a:schemeClr>
                </a:solidFill>
              </a:rPr>
              <a:t>’’</a:t>
            </a:r>
            <a:r>
              <a:rPr lang="cs-CZ" sz="2000" dirty="0" err="1" smtClean="0">
                <a:solidFill>
                  <a:schemeClr val="tx2">
                    <a:lumMod val="75000"/>
                  </a:schemeClr>
                </a:solidFill>
              </a:rPr>
              <a:t>refers</a:t>
            </a:r>
            <a:r>
              <a:rPr lang="cs-CZ" sz="2000" dirty="0" smtClean="0">
                <a:solidFill>
                  <a:schemeClr val="tx2">
                    <a:lumMod val="75000"/>
                  </a:schemeClr>
                </a:solidFill>
              </a:rPr>
              <a:t> to tax </a:t>
            </a:r>
            <a:r>
              <a:rPr lang="cs-CZ" sz="2000" dirty="0" err="1" smtClean="0">
                <a:solidFill>
                  <a:schemeClr val="tx2">
                    <a:lumMod val="75000"/>
                  </a:schemeClr>
                </a:solidFill>
              </a:rPr>
              <a:t>planning</a:t>
            </a:r>
            <a:r>
              <a:rPr lang="cs-CZ" sz="2000" dirty="0" smtClean="0">
                <a:solidFill>
                  <a:schemeClr val="tx2">
                    <a:lumMod val="75000"/>
                  </a:schemeClr>
                </a:solidFill>
              </a:rPr>
              <a:t> </a:t>
            </a:r>
            <a:r>
              <a:rPr lang="cs-CZ" sz="2000" dirty="0" err="1" smtClean="0">
                <a:solidFill>
                  <a:schemeClr val="tx2">
                    <a:lumMod val="75000"/>
                  </a:schemeClr>
                </a:solidFill>
              </a:rPr>
              <a:t>strategies</a:t>
            </a:r>
            <a:r>
              <a:rPr lang="cs-CZ" sz="2000" dirty="0" smtClean="0">
                <a:solidFill>
                  <a:schemeClr val="tx2">
                    <a:lumMod val="75000"/>
                  </a:schemeClr>
                </a:solidFill>
              </a:rPr>
              <a:t> </a:t>
            </a:r>
            <a:r>
              <a:rPr lang="cs-CZ" sz="2000" dirty="0" err="1" smtClean="0">
                <a:solidFill>
                  <a:schemeClr val="tx2">
                    <a:lumMod val="75000"/>
                  </a:schemeClr>
                </a:solidFill>
              </a:rPr>
              <a:t>that</a:t>
            </a:r>
            <a:r>
              <a:rPr lang="cs-CZ" sz="2000" dirty="0" smtClean="0">
                <a:solidFill>
                  <a:schemeClr val="tx2">
                    <a:lumMod val="75000"/>
                  </a:schemeClr>
                </a:solidFill>
              </a:rPr>
              <a:t> </a:t>
            </a:r>
            <a:r>
              <a:rPr lang="cs-CZ" sz="2000" dirty="0" err="1" smtClean="0">
                <a:solidFill>
                  <a:schemeClr val="tx2">
                    <a:lumMod val="75000"/>
                  </a:schemeClr>
                </a:solidFill>
              </a:rPr>
              <a:t>exploit</a:t>
            </a:r>
            <a:r>
              <a:rPr lang="cs-CZ" sz="2000" dirty="0" smtClean="0">
                <a:solidFill>
                  <a:schemeClr val="tx2">
                    <a:lumMod val="75000"/>
                  </a:schemeClr>
                </a:solidFill>
              </a:rPr>
              <a:t> </a:t>
            </a:r>
            <a:r>
              <a:rPr lang="cs-CZ" sz="2000" i="1" dirty="0" err="1" smtClean="0">
                <a:solidFill>
                  <a:schemeClr val="tx2">
                    <a:lumMod val="75000"/>
                  </a:schemeClr>
                </a:solidFill>
              </a:rPr>
              <a:t>gaps</a:t>
            </a:r>
            <a:r>
              <a:rPr lang="cs-CZ" sz="2000" dirty="0" smtClean="0">
                <a:solidFill>
                  <a:schemeClr val="tx2">
                    <a:lumMod val="75000"/>
                  </a:schemeClr>
                </a:solidFill>
              </a:rPr>
              <a:t> and </a:t>
            </a:r>
            <a:r>
              <a:rPr lang="cs-CZ" sz="2000" i="1" dirty="0" err="1" smtClean="0">
                <a:solidFill>
                  <a:schemeClr val="tx2">
                    <a:lumMod val="75000"/>
                  </a:schemeClr>
                </a:solidFill>
              </a:rPr>
              <a:t>mismatches</a:t>
            </a:r>
            <a:r>
              <a:rPr lang="cs-CZ" sz="2000" dirty="0" smtClean="0">
                <a:solidFill>
                  <a:schemeClr val="tx2">
                    <a:lumMod val="75000"/>
                  </a:schemeClr>
                </a:solidFill>
              </a:rPr>
              <a:t> in tax </a:t>
            </a:r>
            <a:r>
              <a:rPr lang="cs-CZ" sz="2000" dirty="0" err="1" smtClean="0">
                <a:solidFill>
                  <a:schemeClr val="tx2">
                    <a:lumMod val="75000"/>
                  </a:schemeClr>
                </a:solidFill>
              </a:rPr>
              <a:t>rules</a:t>
            </a:r>
            <a:r>
              <a:rPr lang="cs-CZ" sz="2000" dirty="0" smtClean="0">
                <a:solidFill>
                  <a:schemeClr val="tx2">
                    <a:lumMod val="75000"/>
                  </a:schemeClr>
                </a:solidFill>
              </a:rPr>
              <a:t> to make </a:t>
            </a:r>
            <a:r>
              <a:rPr lang="cs-CZ" sz="2000" dirty="0" err="1" smtClean="0">
                <a:solidFill>
                  <a:schemeClr val="tx2">
                    <a:lumMod val="75000"/>
                  </a:schemeClr>
                </a:solidFill>
              </a:rPr>
              <a:t>profits</a:t>
            </a:r>
            <a:r>
              <a:rPr lang="cs-CZ" sz="2000" dirty="0" smtClean="0">
                <a:solidFill>
                  <a:schemeClr val="tx2">
                    <a:lumMod val="75000"/>
                  </a:schemeClr>
                </a:solidFill>
              </a:rPr>
              <a:t> </a:t>
            </a:r>
            <a:r>
              <a:rPr lang="cs-CZ" sz="2000" i="1" dirty="0" err="1" smtClean="0">
                <a:solidFill>
                  <a:schemeClr val="tx2">
                    <a:lumMod val="75000"/>
                  </a:schemeClr>
                </a:solidFill>
              </a:rPr>
              <a:t>disappear</a:t>
            </a:r>
            <a:r>
              <a:rPr lang="cs-CZ" sz="2000" dirty="0" smtClean="0">
                <a:solidFill>
                  <a:schemeClr val="tx2">
                    <a:lumMod val="75000"/>
                  </a:schemeClr>
                </a:solidFill>
              </a:rPr>
              <a:t> </a:t>
            </a:r>
            <a:r>
              <a:rPr lang="cs-CZ" sz="2000" dirty="0" err="1" smtClean="0">
                <a:solidFill>
                  <a:schemeClr val="tx2">
                    <a:lumMod val="75000"/>
                  </a:schemeClr>
                </a:solidFill>
              </a:rPr>
              <a:t>for</a:t>
            </a:r>
            <a:r>
              <a:rPr lang="cs-CZ" sz="2000" dirty="0" smtClean="0">
                <a:solidFill>
                  <a:schemeClr val="tx2">
                    <a:lumMod val="75000"/>
                  </a:schemeClr>
                </a:solidFill>
              </a:rPr>
              <a:t> tax </a:t>
            </a:r>
            <a:r>
              <a:rPr lang="cs-CZ" sz="2000" dirty="0" err="1" smtClean="0">
                <a:solidFill>
                  <a:schemeClr val="tx2">
                    <a:lumMod val="75000"/>
                  </a:schemeClr>
                </a:solidFill>
              </a:rPr>
              <a:t>purposes</a:t>
            </a:r>
            <a:r>
              <a:rPr lang="cs-CZ" sz="2000" dirty="0" smtClean="0">
                <a:solidFill>
                  <a:schemeClr val="tx2">
                    <a:lumMod val="75000"/>
                  </a:schemeClr>
                </a:solidFill>
              </a:rPr>
              <a:t> </a:t>
            </a:r>
            <a:r>
              <a:rPr lang="cs-CZ" sz="2000" dirty="0" err="1" smtClean="0">
                <a:solidFill>
                  <a:schemeClr val="tx2">
                    <a:lumMod val="75000"/>
                  </a:schemeClr>
                </a:solidFill>
              </a:rPr>
              <a:t>or</a:t>
            </a:r>
            <a:r>
              <a:rPr lang="cs-CZ" sz="2000" dirty="0" smtClean="0">
                <a:solidFill>
                  <a:schemeClr val="tx2">
                    <a:lumMod val="75000"/>
                  </a:schemeClr>
                </a:solidFill>
              </a:rPr>
              <a:t> to </a:t>
            </a:r>
            <a:r>
              <a:rPr lang="cs-CZ" sz="2000" i="1" dirty="0" smtClean="0">
                <a:solidFill>
                  <a:schemeClr val="tx2">
                    <a:lumMod val="75000"/>
                  </a:schemeClr>
                </a:solidFill>
              </a:rPr>
              <a:t>shift</a:t>
            </a:r>
            <a:r>
              <a:rPr lang="cs-CZ" sz="2000" dirty="0" smtClean="0">
                <a:solidFill>
                  <a:schemeClr val="tx2">
                    <a:lumMod val="75000"/>
                  </a:schemeClr>
                </a:solidFill>
              </a:rPr>
              <a:t> </a:t>
            </a:r>
            <a:r>
              <a:rPr lang="cs-CZ" sz="2000" dirty="0" err="1" smtClean="0">
                <a:solidFill>
                  <a:schemeClr val="tx2">
                    <a:lumMod val="75000"/>
                  </a:schemeClr>
                </a:solidFill>
              </a:rPr>
              <a:t>profits</a:t>
            </a:r>
            <a:r>
              <a:rPr lang="cs-CZ" sz="2000" dirty="0" smtClean="0">
                <a:solidFill>
                  <a:schemeClr val="tx2">
                    <a:lumMod val="75000"/>
                  </a:schemeClr>
                </a:solidFill>
              </a:rPr>
              <a:t> to </a:t>
            </a:r>
            <a:r>
              <a:rPr lang="cs-CZ" sz="2000" dirty="0" err="1" smtClean="0">
                <a:solidFill>
                  <a:schemeClr val="tx2">
                    <a:lumMod val="75000"/>
                  </a:schemeClr>
                </a:solidFill>
              </a:rPr>
              <a:t>locations</a:t>
            </a:r>
            <a:r>
              <a:rPr lang="cs-CZ" sz="2000" dirty="0" smtClean="0">
                <a:solidFill>
                  <a:schemeClr val="tx2">
                    <a:lumMod val="75000"/>
                  </a:schemeClr>
                </a:solidFill>
              </a:rPr>
              <a:t> </a:t>
            </a:r>
            <a:r>
              <a:rPr lang="cs-CZ" sz="2000" dirty="0" err="1" smtClean="0">
                <a:solidFill>
                  <a:schemeClr val="tx2">
                    <a:lumMod val="75000"/>
                  </a:schemeClr>
                </a:solidFill>
              </a:rPr>
              <a:t>where</a:t>
            </a:r>
            <a:r>
              <a:rPr lang="cs-CZ" sz="2000" dirty="0" smtClean="0">
                <a:solidFill>
                  <a:schemeClr val="tx2">
                    <a:lumMod val="75000"/>
                  </a:schemeClr>
                </a:solidFill>
              </a:rPr>
              <a:t> </a:t>
            </a:r>
            <a:r>
              <a:rPr lang="cs-CZ" sz="2000" dirty="0" err="1" smtClean="0">
                <a:solidFill>
                  <a:schemeClr val="tx2">
                    <a:lumMod val="75000"/>
                  </a:schemeClr>
                </a:solidFill>
              </a:rPr>
              <a:t>there</a:t>
            </a:r>
            <a:r>
              <a:rPr lang="cs-CZ" sz="2000" dirty="0" smtClean="0">
                <a:solidFill>
                  <a:schemeClr val="tx2">
                    <a:lumMod val="75000"/>
                  </a:schemeClr>
                </a:solidFill>
              </a:rPr>
              <a:t> </a:t>
            </a:r>
            <a:r>
              <a:rPr lang="cs-CZ" sz="2000" dirty="0" err="1" smtClean="0">
                <a:solidFill>
                  <a:schemeClr val="tx2">
                    <a:lumMod val="75000"/>
                  </a:schemeClr>
                </a:solidFill>
              </a:rPr>
              <a:t>is</a:t>
            </a:r>
            <a:r>
              <a:rPr lang="cs-CZ" sz="2000" dirty="0" smtClean="0">
                <a:solidFill>
                  <a:schemeClr val="tx2">
                    <a:lumMod val="75000"/>
                  </a:schemeClr>
                </a:solidFill>
              </a:rPr>
              <a:t> </a:t>
            </a:r>
            <a:r>
              <a:rPr lang="cs-CZ" sz="2000" dirty="0" err="1" smtClean="0">
                <a:solidFill>
                  <a:schemeClr val="tx2">
                    <a:lumMod val="75000"/>
                  </a:schemeClr>
                </a:solidFill>
              </a:rPr>
              <a:t>little</a:t>
            </a:r>
            <a:r>
              <a:rPr lang="cs-CZ" sz="2000" dirty="0" smtClean="0">
                <a:solidFill>
                  <a:schemeClr val="tx2">
                    <a:lumMod val="75000"/>
                  </a:schemeClr>
                </a:solidFill>
              </a:rPr>
              <a:t> </a:t>
            </a:r>
            <a:r>
              <a:rPr lang="cs-CZ" sz="2000" dirty="0" err="1" smtClean="0">
                <a:solidFill>
                  <a:schemeClr val="tx2">
                    <a:lumMod val="75000"/>
                  </a:schemeClr>
                </a:solidFill>
              </a:rPr>
              <a:t>or</a:t>
            </a:r>
            <a:r>
              <a:rPr lang="cs-CZ" sz="2000" dirty="0" smtClean="0">
                <a:solidFill>
                  <a:schemeClr val="tx2">
                    <a:lumMod val="75000"/>
                  </a:schemeClr>
                </a:solidFill>
              </a:rPr>
              <a:t> no </a:t>
            </a:r>
            <a:r>
              <a:rPr lang="cs-CZ" sz="2000" dirty="0" err="1" smtClean="0">
                <a:solidFill>
                  <a:schemeClr val="tx2">
                    <a:lumMod val="75000"/>
                  </a:schemeClr>
                </a:solidFill>
              </a:rPr>
              <a:t>real</a:t>
            </a:r>
            <a:r>
              <a:rPr lang="cs-CZ" sz="2000" dirty="0" smtClean="0">
                <a:solidFill>
                  <a:schemeClr val="tx2">
                    <a:lumMod val="75000"/>
                  </a:schemeClr>
                </a:solidFill>
              </a:rPr>
              <a:t> </a:t>
            </a:r>
            <a:r>
              <a:rPr lang="cs-CZ" sz="2000" dirty="0" err="1" smtClean="0">
                <a:solidFill>
                  <a:schemeClr val="tx2">
                    <a:lumMod val="75000"/>
                  </a:schemeClr>
                </a:solidFill>
              </a:rPr>
              <a:t>activity</a:t>
            </a:r>
            <a:r>
              <a:rPr lang="cs-CZ" sz="2000" dirty="0" smtClean="0">
                <a:solidFill>
                  <a:schemeClr val="tx2">
                    <a:lumMod val="75000"/>
                  </a:schemeClr>
                </a:solidFill>
              </a:rPr>
              <a:t> but </a:t>
            </a:r>
            <a:r>
              <a:rPr lang="cs-CZ" sz="2000" dirty="0" err="1" smtClean="0">
                <a:solidFill>
                  <a:schemeClr val="tx2">
                    <a:lumMod val="75000"/>
                  </a:schemeClr>
                </a:solidFill>
              </a:rPr>
              <a:t>the</a:t>
            </a:r>
            <a:r>
              <a:rPr lang="cs-CZ" sz="2000" dirty="0" smtClean="0">
                <a:solidFill>
                  <a:schemeClr val="tx2">
                    <a:lumMod val="75000"/>
                  </a:schemeClr>
                </a:solidFill>
              </a:rPr>
              <a:t> </a:t>
            </a:r>
            <a:r>
              <a:rPr lang="cs-CZ" sz="2000" dirty="0" err="1" smtClean="0">
                <a:solidFill>
                  <a:schemeClr val="tx2">
                    <a:lumMod val="75000"/>
                  </a:schemeClr>
                </a:solidFill>
              </a:rPr>
              <a:t>taxes</a:t>
            </a:r>
            <a:r>
              <a:rPr lang="cs-CZ" sz="2000" dirty="0" smtClean="0">
                <a:solidFill>
                  <a:schemeClr val="tx2">
                    <a:lumMod val="75000"/>
                  </a:schemeClr>
                </a:solidFill>
              </a:rPr>
              <a:t> are </a:t>
            </a:r>
            <a:r>
              <a:rPr lang="cs-CZ" sz="2000" dirty="0" err="1" smtClean="0">
                <a:solidFill>
                  <a:schemeClr val="tx2">
                    <a:lumMod val="75000"/>
                  </a:schemeClr>
                </a:solidFill>
              </a:rPr>
              <a:t>low</a:t>
            </a:r>
            <a:r>
              <a:rPr lang="cs-CZ" sz="2000" dirty="0" smtClean="0">
                <a:solidFill>
                  <a:schemeClr val="tx2">
                    <a:lumMod val="75000"/>
                  </a:schemeClr>
                </a:solidFill>
              </a:rPr>
              <a:t>, </a:t>
            </a:r>
            <a:r>
              <a:rPr lang="cs-CZ" sz="2000" dirty="0" err="1" smtClean="0">
                <a:solidFill>
                  <a:schemeClr val="tx2">
                    <a:lumMod val="75000"/>
                  </a:schemeClr>
                </a:solidFill>
              </a:rPr>
              <a:t>resulting</a:t>
            </a:r>
            <a:r>
              <a:rPr lang="cs-CZ" sz="2000" dirty="0" smtClean="0">
                <a:solidFill>
                  <a:schemeClr val="tx2">
                    <a:lumMod val="75000"/>
                  </a:schemeClr>
                </a:solidFill>
              </a:rPr>
              <a:t> in </a:t>
            </a:r>
            <a:r>
              <a:rPr lang="cs-CZ" sz="2000" dirty="0" err="1" smtClean="0">
                <a:solidFill>
                  <a:schemeClr val="tx2">
                    <a:lumMod val="75000"/>
                  </a:schemeClr>
                </a:solidFill>
              </a:rPr>
              <a:t>little</a:t>
            </a:r>
            <a:r>
              <a:rPr lang="cs-CZ" sz="2000" dirty="0" smtClean="0">
                <a:solidFill>
                  <a:schemeClr val="tx2">
                    <a:lumMod val="75000"/>
                  </a:schemeClr>
                </a:solidFill>
              </a:rPr>
              <a:t> </a:t>
            </a:r>
            <a:r>
              <a:rPr lang="cs-CZ" sz="2000" dirty="0" err="1" smtClean="0">
                <a:solidFill>
                  <a:schemeClr val="tx2">
                    <a:lumMod val="75000"/>
                  </a:schemeClr>
                </a:solidFill>
              </a:rPr>
              <a:t>or</a:t>
            </a:r>
            <a:r>
              <a:rPr lang="cs-CZ" sz="2000" dirty="0" smtClean="0">
                <a:solidFill>
                  <a:schemeClr val="tx2">
                    <a:lumMod val="75000"/>
                  </a:schemeClr>
                </a:solidFill>
              </a:rPr>
              <a:t> no </a:t>
            </a:r>
            <a:r>
              <a:rPr lang="cs-CZ" sz="2000" dirty="0" err="1" smtClean="0">
                <a:solidFill>
                  <a:schemeClr val="tx2">
                    <a:lumMod val="75000"/>
                  </a:schemeClr>
                </a:solidFill>
              </a:rPr>
              <a:t>overall</a:t>
            </a:r>
            <a:r>
              <a:rPr lang="cs-CZ" sz="2000" dirty="0" smtClean="0">
                <a:solidFill>
                  <a:schemeClr val="tx2">
                    <a:lumMod val="75000"/>
                  </a:schemeClr>
                </a:solidFill>
              </a:rPr>
              <a:t> </a:t>
            </a:r>
            <a:r>
              <a:rPr lang="cs-CZ" sz="2000" dirty="0" err="1" smtClean="0">
                <a:solidFill>
                  <a:schemeClr val="tx2">
                    <a:lumMod val="75000"/>
                  </a:schemeClr>
                </a:solidFill>
              </a:rPr>
              <a:t>corporate</a:t>
            </a:r>
            <a:r>
              <a:rPr lang="cs-CZ" sz="2000" dirty="0" smtClean="0">
                <a:solidFill>
                  <a:schemeClr val="tx2">
                    <a:lumMod val="75000"/>
                  </a:schemeClr>
                </a:solidFill>
              </a:rPr>
              <a:t> tax </a:t>
            </a:r>
            <a:r>
              <a:rPr lang="cs-CZ" sz="2000" dirty="0" err="1" smtClean="0">
                <a:solidFill>
                  <a:schemeClr val="tx2">
                    <a:lumMod val="75000"/>
                  </a:schemeClr>
                </a:solidFill>
              </a:rPr>
              <a:t>being</a:t>
            </a:r>
            <a:r>
              <a:rPr lang="cs-CZ" sz="2000" dirty="0" smtClean="0">
                <a:solidFill>
                  <a:schemeClr val="tx2">
                    <a:lumMod val="75000"/>
                  </a:schemeClr>
                </a:solidFill>
              </a:rPr>
              <a:t> </a:t>
            </a:r>
            <a:r>
              <a:rPr lang="cs-CZ" sz="2000" dirty="0" err="1" smtClean="0">
                <a:solidFill>
                  <a:schemeClr val="tx2">
                    <a:lumMod val="75000"/>
                  </a:schemeClr>
                </a:solidFill>
              </a:rPr>
              <a:t>paid</a:t>
            </a:r>
            <a:r>
              <a:rPr lang="cs-CZ" sz="2000" dirty="0" smtClean="0">
                <a:solidFill>
                  <a:schemeClr val="tx2">
                    <a:lumMod val="75000"/>
                  </a:schemeClr>
                </a:solidFill>
              </a:rPr>
              <a:t>.“</a:t>
            </a:r>
            <a:endParaRPr lang="cs-CZ" sz="2000" dirty="0">
              <a:solidFill>
                <a:schemeClr val="tx2">
                  <a:lumMod val="75000"/>
                </a:schemeClr>
              </a:solidFill>
            </a:endParaRPr>
          </a:p>
        </p:txBody>
      </p:sp>
      <p:sp>
        <p:nvSpPr>
          <p:cNvPr id="4" name="Zástupný symbol pro zápatí 3"/>
          <p:cNvSpPr>
            <a:spLocks noGrp="1"/>
          </p:cNvSpPr>
          <p:nvPr>
            <p:ph type="ftr" sz="quarter" idx="11"/>
          </p:nvPr>
        </p:nvSpPr>
        <p:spPr/>
        <p:txBody>
          <a:bodyPr rtlCol="0"/>
          <a:lstStyle/>
          <a:p>
            <a:pPr fontAlgn="auto">
              <a:spcBef>
                <a:spcPts val="0"/>
              </a:spcBef>
              <a:spcAft>
                <a:spcPts val="0"/>
              </a:spcAft>
              <a:defRPr/>
            </a:pPr>
            <a:r>
              <a:rPr lang="cs-CZ" sz="1400" b="1" dirty="0" err="1">
                <a:solidFill>
                  <a:schemeClr val="tx1">
                    <a:lumMod val="65000"/>
                    <a:lumOff val="35000"/>
                  </a:schemeClr>
                </a:solidFill>
                <a:effectLst>
                  <a:outerShdw blurRad="38100" dist="38100" dir="2700000" algn="tl">
                    <a:srgbClr val="000000">
                      <a:alpha val="43137"/>
                    </a:srgbClr>
                  </a:outerShdw>
                </a:effectLst>
              </a:rPr>
              <a:t>Jiri</a:t>
            </a:r>
            <a:r>
              <a:rPr lang="cs-CZ" sz="1400" b="1" dirty="0">
                <a:solidFill>
                  <a:schemeClr val="tx1">
                    <a:lumMod val="65000"/>
                    <a:lumOff val="35000"/>
                  </a:schemeClr>
                </a:solidFill>
                <a:effectLst>
                  <a:outerShdw blurRad="38100" dist="38100" dir="2700000" algn="tl">
                    <a:srgbClr val="000000">
                      <a:alpha val="43137"/>
                    </a:srgbClr>
                  </a:outerShdw>
                </a:effectLst>
              </a:rPr>
              <a:t> </a:t>
            </a:r>
            <a:r>
              <a:rPr lang="cs-CZ" sz="1400" b="1" dirty="0" err="1">
                <a:solidFill>
                  <a:schemeClr val="tx1">
                    <a:lumMod val="65000"/>
                    <a:lumOff val="35000"/>
                  </a:schemeClr>
                </a:solidFill>
                <a:effectLst>
                  <a:outerShdw blurRad="38100" dist="38100" dir="2700000" algn="tl">
                    <a:srgbClr val="000000">
                      <a:alpha val="43137"/>
                    </a:srgbClr>
                  </a:outerShdw>
                </a:effectLst>
              </a:rPr>
              <a:t>Nekovar</a:t>
            </a:r>
            <a:endParaRPr lang="cs-CZ" sz="1400" b="1" dirty="0">
              <a:solidFill>
                <a:schemeClr val="tx1">
                  <a:lumMod val="65000"/>
                  <a:lumOff val="35000"/>
                </a:schemeClr>
              </a:solidFill>
              <a:effectLst>
                <a:outerShdw blurRad="38100" dist="38100" dir="2700000" algn="tl">
                  <a:srgbClr val="000000">
                    <a:alpha val="43137"/>
                  </a:srgbClr>
                </a:outerShdw>
              </a:effectLst>
            </a:endParaRPr>
          </a:p>
        </p:txBody>
      </p:sp>
      <p:pic>
        <p:nvPicPr>
          <p:cNvPr id="28677" name="Obrázek 14"/>
          <p:cNvPicPr>
            <a:picLocks noChangeAspect="1"/>
          </p:cNvPicPr>
          <p:nvPr/>
        </p:nvPicPr>
        <p:blipFill>
          <a:blip r:embed="rId2" cstate="print"/>
          <a:srcRect/>
          <a:stretch>
            <a:fillRect/>
          </a:stretch>
        </p:blipFill>
        <p:spPr bwMode="auto">
          <a:xfrm>
            <a:off x="107950" y="115888"/>
            <a:ext cx="1374775" cy="342900"/>
          </a:xfrm>
          <a:prstGeom prst="rect">
            <a:avLst/>
          </a:prstGeom>
          <a:noFill/>
          <a:ln w="9525">
            <a:noFill/>
            <a:miter lim="800000"/>
            <a:headEnd/>
            <a:tailEnd/>
          </a:ln>
        </p:spPr>
      </p:pic>
      <p:pic>
        <p:nvPicPr>
          <p:cNvPr id="28678" name="Obrázek 15"/>
          <p:cNvPicPr>
            <a:picLocks noChangeAspect="1"/>
          </p:cNvPicPr>
          <p:nvPr/>
        </p:nvPicPr>
        <p:blipFill>
          <a:blip r:embed="rId3" cstate="print"/>
          <a:srcRect/>
          <a:stretch>
            <a:fillRect/>
          </a:stretch>
        </p:blipFill>
        <p:spPr bwMode="auto">
          <a:xfrm>
            <a:off x="6575425" y="20638"/>
            <a:ext cx="2535238" cy="630237"/>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2DFAC2E9-800C-42E3-AD0B-6DB4F27C0921}" type="slidenum">
              <a:rPr lang="cs-CZ"/>
              <a:pPr>
                <a:defRPr/>
              </a:pPr>
              <a:t>12</a:t>
            </a:fld>
            <a:endParaRPr lang="cs-CZ"/>
          </a:p>
        </p:txBody>
      </p:sp>
      <p:sp>
        <p:nvSpPr>
          <p:cNvPr id="5" name="Nadpis 4"/>
          <p:cNvSpPr>
            <a:spLocks noGrp="1"/>
          </p:cNvSpPr>
          <p:nvPr>
            <p:ph type="title"/>
          </p:nvPr>
        </p:nvSpPr>
        <p:spPr/>
        <p:txBody>
          <a:bodyPr/>
          <a:lstStyle/>
          <a:p>
            <a:pPr eaLnBrk="1" fontAlgn="auto" hangingPunct="1">
              <a:spcAft>
                <a:spcPts val="0"/>
              </a:spcAft>
              <a:defRPr/>
            </a:pPr>
            <a:r>
              <a:rPr lang="cs-CZ" dirty="0" smtClean="0"/>
              <a:t/>
            </a:r>
            <a:br>
              <a:rPr lang="cs-CZ" dirty="0" smtClean="0"/>
            </a:br>
            <a:r>
              <a:rPr lang="cs-CZ" dirty="0"/>
              <a:t/>
            </a:r>
            <a:br>
              <a:rPr lang="cs-CZ" dirty="0"/>
            </a:br>
            <a:r>
              <a:rPr lang="cs-CZ" dirty="0" smtClean="0"/>
              <a:t/>
            </a:r>
            <a:br>
              <a:rPr lang="cs-CZ" dirty="0" smtClean="0"/>
            </a:br>
            <a:endParaRPr lang="cs-CZ" dirty="0"/>
          </a:p>
        </p:txBody>
      </p:sp>
      <p:sp>
        <p:nvSpPr>
          <p:cNvPr id="6" name="Zástupný symbol pro obsah 5"/>
          <p:cNvSpPr>
            <a:spLocks noGrp="1"/>
          </p:cNvSpPr>
          <p:nvPr>
            <p:ph idx="1"/>
          </p:nvPr>
        </p:nvSpPr>
        <p:spPr>
          <a:xfrm>
            <a:off x="468313" y="981075"/>
            <a:ext cx="8218487" cy="5145088"/>
          </a:xfrm>
        </p:spPr>
        <p:txBody>
          <a:bodyPr rtlCol="0">
            <a:normAutofit/>
          </a:bodyPr>
          <a:lstStyle/>
          <a:p>
            <a:pPr marL="0" indent="0" eaLnBrk="1" fontAlgn="auto" hangingPunct="1">
              <a:spcAft>
                <a:spcPts val="0"/>
              </a:spcAft>
              <a:buFont typeface="Arial" pitchFamily="34" charset="0"/>
              <a:buNone/>
              <a:defRPr/>
            </a:pPr>
            <a:endParaRPr lang="cs-CZ" b="1" dirty="0" smtClean="0">
              <a:solidFill>
                <a:schemeClr val="tx1">
                  <a:lumMod val="50000"/>
                  <a:lumOff val="50000"/>
                </a:schemeClr>
              </a:solidFill>
            </a:endParaRPr>
          </a:p>
          <a:p>
            <a:pPr marL="0" indent="0" eaLnBrk="1" fontAlgn="auto" hangingPunct="1">
              <a:spcAft>
                <a:spcPts val="0"/>
              </a:spcAft>
              <a:buFont typeface="Arial" pitchFamily="34" charset="0"/>
              <a:buNone/>
              <a:defRPr/>
            </a:pPr>
            <a:r>
              <a:rPr lang="cs-CZ" sz="2800" b="1" dirty="0" smtClean="0">
                <a:solidFill>
                  <a:schemeClr val="tx1">
                    <a:lumMod val="50000"/>
                    <a:lumOff val="50000"/>
                  </a:schemeClr>
                </a:solidFill>
              </a:rPr>
              <a:t>BEPS </a:t>
            </a:r>
            <a:r>
              <a:rPr lang="cs-CZ" sz="2800" b="1" dirty="0" err="1" smtClean="0">
                <a:solidFill>
                  <a:schemeClr val="tx1">
                    <a:lumMod val="50000"/>
                    <a:lumOff val="50000"/>
                  </a:schemeClr>
                </a:solidFill>
              </a:rPr>
              <a:t>goals</a:t>
            </a:r>
            <a:r>
              <a:rPr lang="cs-CZ" sz="2800" b="1" dirty="0" smtClean="0">
                <a:solidFill>
                  <a:schemeClr val="tx1">
                    <a:lumMod val="50000"/>
                    <a:lumOff val="50000"/>
                  </a:schemeClr>
                </a:solidFill>
              </a:rPr>
              <a:t>:</a:t>
            </a:r>
          </a:p>
          <a:p>
            <a:pPr marL="0" indent="0" algn="just" eaLnBrk="1" fontAlgn="auto" hangingPunct="1">
              <a:spcAft>
                <a:spcPts val="0"/>
              </a:spcAft>
              <a:buFont typeface="Arial" pitchFamily="34" charset="0"/>
              <a:buNone/>
              <a:defRPr/>
            </a:pPr>
            <a:endParaRPr lang="cs-CZ" b="1" dirty="0" smtClean="0">
              <a:solidFill>
                <a:schemeClr val="tx1">
                  <a:lumMod val="50000"/>
                  <a:lumOff val="50000"/>
                </a:schemeClr>
              </a:solidFill>
            </a:endParaRPr>
          </a:p>
          <a:p>
            <a:pPr algn="just" eaLnBrk="1" fontAlgn="auto" hangingPunct="1">
              <a:spcAft>
                <a:spcPts val="0"/>
              </a:spcAft>
              <a:buFont typeface="Arial" pitchFamily="34" charset="0"/>
              <a:buChar char="•"/>
              <a:defRPr/>
            </a:pPr>
            <a:r>
              <a:rPr lang="cs-CZ" dirty="0" err="1" smtClean="0">
                <a:solidFill>
                  <a:schemeClr val="tx1">
                    <a:lumMod val="50000"/>
                    <a:lumOff val="50000"/>
                  </a:schemeClr>
                </a:solidFill>
              </a:rPr>
              <a:t>Realignment</a:t>
            </a:r>
            <a:r>
              <a:rPr lang="cs-CZ" dirty="0" smtClean="0">
                <a:solidFill>
                  <a:schemeClr val="tx1">
                    <a:lumMod val="50000"/>
                    <a:lumOff val="50000"/>
                  </a:schemeClr>
                </a:solidFill>
              </a:rPr>
              <a:t> </a:t>
            </a:r>
            <a:r>
              <a:rPr lang="cs-CZ" dirty="0" err="1" smtClean="0">
                <a:solidFill>
                  <a:schemeClr val="tx1">
                    <a:lumMod val="50000"/>
                    <a:lumOff val="50000"/>
                  </a:schemeClr>
                </a:solidFill>
              </a:rPr>
              <a:t>of</a:t>
            </a:r>
            <a:r>
              <a:rPr lang="cs-CZ" dirty="0" smtClean="0">
                <a:solidFill>
                  <a:schemeClr val="tx1">
                    <a:lumMod val="50000"/>
                    <a:lumOff val="50000"/>
                  </a:schemeClr>
                </a:solidFill>
              </a:rPr>
              <a:t> </a:t>
            </a:r>
            <a:r>
              <a:rPr lang="cs-CZ" dirty="0" err="1" smtClean="0">
                <a:solidFill>
                  <a:schemeClr val="tx1">
                    <a:lumMod val="50000"/>
                    <a:lumOff val="50000"/>
                  </a:schemeClr>
                </a:solidFill>
              </a:rPr>
              <a:t>taxation</a:t>
            </a:r>
            <a:r>
              <a:rPr lang="cs-CZ" dirty="0" smtClean="0">
                <a:solidFill>
                  <a:schemeClr val="tx1">
                    <a:lumMod val="50000"/>
                    <a:lumOff val="50000"/>
                  </a:schemeClr>
                </a:solidFill>
              </a:rPr>
              <a:t> </a:t>
            </a:r>
            <a:r>
              <a:rPr lang="cs-CZ" dirty="0" err="1" smtClean="0">
                <a:solidFill>
                  <a:schemeClr val="tx1">
                    <a:lumMod val="50000"/>
                    <a:lumOff val="50000"/>
                  </a:schemeClr>
                </a:solidFill>
              </a:rPr>
              <a:t>with</a:t>
            </a:r>
            <a:r>
              <a:rPr lang="cs-CZ" dirty="0" smtClean="0">
                <a:solidFill>
                  <a:schemeClr val="tx1">
                    <a:lumMod val="50000"/>
                    <a:lumOff val="50000"/>
                  </a:schemeClr>
                </a:solidFill>
              </a:rPr>
              <a:t> </a:t>
            </a:r>
          </a:p>
          <a:p>
            <a:pPr algn="just" eaLnBrk="1" fontAlgn="auto" hangingPunct="1">
              <a:spcAft>
                <a:spcPts val="0"/>
              </a:spcAft>
              <a:buFont typeface="Arial" pitchFamily="34" charset="0"/>
              <a:buChar char="•"/>
              <a:defRPr/>
            </a:pPr>
            <a:r>
              <a:rPr lang="cs-CZ" dirty="0" err="1" smtClean="0">
                <a:solidFill>
                  <a:schemeClr val="tx1">
                    <a:lumMod val="50000"/>
                    <a:lumOff val="50000"/>
                  </a:schemeClr>
                </a:solidFill>
              </a:rPr>
              <a:t>economic</a:t>
            </a:r>
            <a:r>
              <a:rPr lang="cs-CZ" dirty="0" smtClean="0">
                <a:solidFill>
                  <a:schemeClr val="tx1">
                    <a:lumMod val="50000"/>
                    <a:lumOff val="50000"/>
                  </a:schemeClr>
                </a:solidFill>
              </a:rPr>
              <a:t> </a:t>
            </a:r>
            <a:r>
              <a:rPr lang="cs-CZ" dirty="0" err="1" smtClean="0">
                <a:solidFill>
                  <a:schemeClr val="tx1">
                    <a:lumMod val="50000"/>
                    <a:lumOff val="50000"/>
                  </a:schemeClr>
                </a:solidFill>
              </a:rPr>
              <a:t>activities</a:t>
            </a:r>
            <a:endParaRPr lang="cs-CZ" dirty="0" smtClean="0">
              <a:solidFill>
                <a:schemeClr val="tx1">
                  <a:lumMod val="50000"/>
                  <a:lumOff val="50000"/>
                </a:schemeClr>
              </a:solidFill>
            </a:endParaRPr>
          </a:p>
          <a:p>
            <a:pPr algn="just" eaLnBrk="1" fontAlgn="auto" hangingPunct="1">
              <a:spcAft>
                <a:spcPts val="0"/>
              </a:spcAft>
              <a:buFont typeface="Arial" pitchFamily="34" charset="0"/>
              <a:buChar char="•"/>
              <a:defRPr/>
            </a:pPr>
            <a:r>
              <a:rPr lang="cs-CZ" dirty="0" err="1" smtClean="0">
                <a:solidFill>
                  <a:schemeClr val="tx1">
                    <a:lumMod val="50000"/>
                    <a:lumOff val="50000"/>
                  </a:schemeClr>
                </a:solidFill>
              </a:rPr>
              <a:t>value</a:t>
            </a:r>
            <a:r>
              <a:rPr lang="cs-CZ" dirty="0" smtClean="0">
                <a:solidFill>
                  <a:schemeClr val="tx1">
                    <a:lumMod val="50000"/>
                    <a:lumOff val="50000"/>
                  </a:schemeClr>
                </a:solidFill>
              </a:rPr>
              <a:t> </a:t>
            </a:r>
            <a:r>
              <a:rPr lang="cs-CZ" dirty="0" err="1" smtClean="0">
                <a:solidFill>
                  <a:schemeClr val="tx1">
                    <a:lumMod val="50000"/>
                    <a:lumOff val="50000"/>
                  </a:schemeClr>
                </a:solidFill>
              </a:rPr>
              <a:t>creation</a:t>
            </a:r>
            <a:r>
              <a:rPr lang="cs-CZ" dirty="0" smtClean="0">
                <a:solidFill>
                  <a:schemeClr val="tx1">
                    <a:lumMod val="50000"/>
                    <a:lumOff val="50000"/>
                  </a:schemeClr>
                </a:solidFill>
              </a:rPr>
              <a:t> </a:t>
            </a:r>
            <a:r>
              <a:rPr lang="cs-CZ" dirty="0" err="1" smtClean="0">
                <a:solidFill>
                  <a:schemeClr val="tx1">
                    <a:lumMod val="50000"/>
                    <a:lumOff val="50000"/>
                  </a:schemeClr>
                </a:solidFill>
              </a:rPr>
              <a:t>processes</a:t>
            </a:r>
            <a:r>
              <a:rPr lang="cs-CZ" dirty="0" smtClean="0">
                <a:solidFill>
                  <a:schemeClr val="tx1">
                    <a:lumMod val="50000"/>
                    <a:lumOff val="50000"/>
                  </a:schemeClr>
                </a:solidFill>
              </a:rPr>
              <a:t> </a:t>
            </a:r>
          </a:p>
          <a:p>
            <a:pPr marL="0" indent="0" algn="just" eaLnBrk="1" fontAlgn="auto" hangingPunct="1">
              <a:spcAft>
                <a:spcPts val="0"/>
              </a:spcAft>
              <a:buFont typeface="Arial" pitchFamily="34" charset="0"/>
              <a:buNone/>
              <a:defRPr/>
            </a:pPr>
            <a:endParaRPr lang="cs-CZ" dirty="0" smtClean="0">
              <a:solidFill>
                <a:schemeClr val="tx1">
                  <a:lumMod val="50000"/>
                  <a:lumOff val="50000"/>
                </a:schemeClr>
              </a:solidFill>
            </a:endParaRPr>
          </a:p>
          <a:p>
            <a:pPr algn="just" eaLnBrk="1" fontAlgn="auto" hangingPunct="1">
              <a:spcAft>
                <a:spcPts val="0"/>
              </a:spcAft>
              <a:buFont typeface="Arial" pitchFamily="34" charset="0"/>
              <a:buChar char="•"/>
              <a:defRPr/>
            </a:pPr>
            <a:r>
              <a:rPr lang="cs-CZ" dirty="0" err="1" smtClean="0">
                <a:solidFill>
                  <a:schemeClr val="tx1">
                    <a:lumMod val="50000"/>
                    <a:lumOff val="50000"/>
                  </a:schemeClr>
                </a:solidFill>
              </a:rPr>
              <a:t>Protection</a:t>
            </a:r>
            <a:r>
              <a:rPr lang="cs-CZ" dirty="0" smtClean="0">
                <a:solidFill>
                  <a:schemeClr val="tx1">
                    <a:lumMod val="50000"/>
                    <a:lumOff val="50000"/>
                  </a:schemeClr>
                </a:solidFill>
              </a:rPr>
              <a:t> </a:t>
            </a:r>
            <a:r>
              <a:rPr lang="cs-CZ" dirty="0" err="1" smtClean="0">
                <a:solidFill>
                  <a:schemeClr val="tx1">
                    <a:lumMod val="50000"/>
                    <a:lumOff val="50000"/>
                  </a:schemeClr>
                </a:solidFill>
              </a:rPr>
              <a:t>of</a:t>
            </a:r>
            <a:r>
              <a:rPr lang="cs-CZ" dirty="0" smtClean="0">
                <a:solidFill>
                  <a:schemeClr val="tx1">
                    <a:lumMod val="50000"/>
                    <a:lumOff val="50000"/>
                  </a:schemeClr>
                </a:solidFill>
              </a:rPr>
              <a:t> </a:t>
            </a:r>
            <a:r>
              <a:rPr lang="cs-CZ" dirty="0" err="1" smtClean="0">
                <a:solidFill>
                  <a:schemeClr val="tx1">
                    <a:lumMod val="50000"/>
                    <a:lumOff val="50000"/>
                  </a:schemeClr>
                </a:solidFill>
              </a:rPr>
              <a:t>the</a:t>
            </a:r>
            <a:r>
              <a:rPr lang="cs-CZ" dirty="0" smtClean="0">
                <a:solidFill>
                  <a:schemeClr val="tx1">
                    <a:lumMod val="50000"/>
                    <a:lumOff val="50000"/>
                  </a:schemeClr>
                </a:solidFill>
              </a:rPr>
              <a:t> tax </a:t>
            </a:r>
            <a:r>
              <a:rPr lang="cs-CZ" dirty="0" err="1" smtClean="0">
                <a:solidFill>
                  <a:schemeClr val="tx1">
                    <a:lumMod val="50000"/>
                    <a:lumOff val="50000"/>
                  </a:schemeClr>
                </a:solidFill>
              </a:rPr>
              <a:t>bases</a:t>
            </a:r>
            <a:r>
              <a:rPr lang="cs-CZ" dirty="0" smtClean="0">
                <a:solidFill>
                  <a:schemeClr val="tx1">
                    <a:lumMod val="50000"/>
                    <a:lumOff val="50000"/>
                  </a:schemeClr>
                </a:solidFill>
              </a:rPr>
              <a:t> </a:t>
            </a:r>
            <a:r>
              <a:rPr lang="cs-CZ" dirty="0" err="1" smtClean="0">
                <a:solidFill>
                  <a:schemeClr val="tx1">
                    <a:lumMod val="50000"/>
                    <a:lumOff val="50000"/>
                  </a:schemeClr>
                </a:solidFill>
              </a:rPr>
              <a:t>with</a:t>
            </a:r>
            <a:r>
              <a:rPr lang="cs-CZ" dirty="0" smtClean="0">
                <a:solidFill>
                  <a:schemeClr val="tx1">
                    <a:lumMod val="50000"/>
                    <a:lumOff val="50000"/>
                  </a:schemeClr>
                </a:solidFill>
              </a:rPr>
              <a:t> </a:t>
            </a:r>
          </a:p>
          <a:p>
            <a:pPr algn="just" eaLnBrk="1" fontAlgn="auto" hangingPunct="1">
              <a:spcAft>
                <a:spcPts val="0"/>
              </a:spcAft>
              <a:buFont typeface="Arial" pitchFamily="34" charset="0"/>
              <a:buChar char="•"/>
              <a:defRPr/>
            </a:pPr>
            <a:r>
              <a:rPr lang="cs-CZ" dirty="0" smtClean="0">
                <a:solidFill>
                  <a:schemeClr val="tx1">
                    <a:lumMod val="50000"/>
                    <a:lumOff val="50000"/>
                  </a:schemeClr>
                </a:solidFill>
              </a:rPr>
              <a:t> </a:t>
            </a:r>
            <a:r>
              <a:rPr lang="cs-CZ" dirty="0" err="1" smtClean="0">
                <a:solidFill>
                  <a:schemeClr val="tx1">
                    <a:lumMod val="50000"/>
                    <a:lumOff val="50000"/>
                  </a:schemeClr>
                </a:solidFill>
              </a:rPr>
              <a:t>increased</a:t>
            </a:r>
            <a:r>
              <a:rPr lang="cs-CZ" dirty="0" smtClean="0">
                <a:solidFill>
                  <a:schemeClr val="tx1">
                    <a:lumMod val="50000"/>
                    <a:lumOff val="50000"/>
                  </a:schemeClr>
                </a:solidFill>
              </a:rPr>
              <a:t> </a:t>
            </a:r>
            <a:r>
              <a:rPr lang="cs-CZ" dirty="0" err="1" smtClean="0">
                <a:solidFill>
                  <a:schemeClr val="tx1">
                    <a:lumMod val="50000"/>
                    <a:lumOff val="50000"/>
                  </a:schemeClr>
                </a:solidFill>
              </a:rPr>
              <a:t>certainty</a:t>
            </a:r>
            <a:r>
              <a:rPr lang="cs-CZ" dirty="0" smtClean="0">
                <a:solidFill>
                  <a:schemeClr val="tx1">
                    <a:lumMod val="50000"/>
                    <a:lumOff val="50000"/>
                  </a:schemeClr>
                </a:solidFill>
              </a:rPr>
              <a:t> </a:t>
            </a:r>
          </a:p>
          <a:p>
            <a:pPr algn="just" eaLnBrk="1" fontAlgn="auto" hangingPunct="1">
              <a:spcAft>
                <a:spcPts val="0"/>
              </a:spcAft>
              <a:buFont typeface="Arial" pitchFamily="34" charset="0"/>
              <a:buChar char="•"/>
              <a:defRPr/>
            </a:pPr>
            <a:r>
              <a:rPr lang="cs-CZ" dirty="0" smtClean="0">
                <a:solidFill>
                  <a:schemeClr val="tx1">
                    <a:lumMod val="50000"/>
                    <a:lumOff val="50000"/>
                  </a:schemeClr>
                </a:solidFill>
              </a:rPr>
              <a:t> </a:t>
            </a:r>
            <a:r>
              <a:rPr lang="cs-CZ" dirty="0" err="1" smtClean="0">
                <a:solidFill>
                  <a:schemeClr val="tx1">
                    <a:lumMod val="50000"/>
                    <a:lumOff val="50000"/>
                  </a:schemeClr>
                </a:solidFill>
              </a:rPr>
              <a:t>predictability</a:t>
            </a:r>
            <a:endParaRPr lang="cs-CZ" dirty="0">
              <a:solidFill>
                <a:schemeClr val="tx1">
                  <a:lumMod val="50000"/>
                  <a:lumOff val="50000"/>
                </a:schemeClr>
              </a:solidFill>
            </a:endParaRPr>
          </a:p>
        </p:txBody>
      </p:sp>
      <p:sp>
        <p:nvSpPr>
          <p:cNvPr id="4" name="Zástupný symbol pro zápatí 3"/>
          <p:cNvSpPr>
            <a:spLocks noGrp="1"/>
          </p:cNvSpPr>
          <p:nvPr>
            <p:ph type="ftr" sz="quarter" idx="11"/>
          </p:nvPr>
        </p:nvSpPr>
        <p:spPr/>
        <p:txBody>
          <a:bodyPr rtlCol="0"/>
          <a:lstStyle/>
          <a:p>
            <a:pPr fontAlgn="auto">
              <a:spcBef>
                <a:spcPts val="0"/>
              </a:spcBef>
              <a:spcAft>
                <a:spcPts val="0"/>
              </a:spcAft>
              <a:defRPr/>
            </a:pPr>
            <a:r>
              <a:rPr lang="cs-CZ" sz="1400" b="1" dirty="0" err="1">
                <a:solidFill>
                  <a:schemeClr val="tx1">
                    <a:lumMod val="65000"/>
                    <a:lumOff val="35000"/>
                  </a:schemeClr>
                </a:solidFill>
                <a:effectLst>
                  <a:outerShdw blurRad="38100" dist="38100" dir="2700000" algn="tl">
                    <a:srgbClr val="000000">
                      <a:alpha val="43137"/>
                    </a:srgbClr>
                  </a:outerShdw>
                </a:effectLst>
              </a:rPr>
              <a:t>Jiri</a:t>
            </a:r>
            <a:r>
              <a:rPr lang="cs-CZ" sz="1400" b="1" dirty="0">
                <a:solidFill>
                  <a:schemeClr val="tx1">
                    <a:lumMod val="65000"/>
                    <a:lumOff val="35000"/>
                  </a:schemeClr>
                </a:solidFill>
                <a:effectLst>
                  <a:outerShdw blurRad="38100" dist="38100" dir="2700000" algn="tl">
                    <a:srgbClr val="000000">
                      <a:alpha val="43137"/>
                    </a:srgbClr>
                  </a:outerShdw>
                </a:effectLst>
              </a:rPr>
              <a:t> </a:t>
            </a:r>
            <a:r>
              <a:rPr lang="cs-CZ" sz="1400" b="1" dirty="0" err="1">
                <a:solidFill>
                  <a:schemeClr val="tx1">
                    <a:lumMod val="65000"/>
                    <a:lumOff val="35000"/>
                  </a:schemeClr>
                </a:solidFill>
                <a:effectLst>
                  <a:outerShdw blurRad="38100" dist="38100" dir="2700000" algn="tl">
                    <a:srgbClr val="000000">
                      <a:alpha val="43137"/>
                    </a:srgbClr>
                  </a:outerShdw>
                </a:effectLst>
              </a:rPr>
              <a:t>Nekovar</a:t>
            </a:r>
            <a:endParaRPr lang="cs-CZ" sz="1400" b="1" dirty="0">
              <a:solidFill>
                <a:schemeClr val="tx1">
                  <a:lumMod val="65000"/>
                  <a:lumOff val="35000"/>
                </a:schemeClr>
              </a:solidFill>
              <a:effectLst>
                <a:outerShdw blurRad="38100" dist="38100" dir="2700000" algn="tl">
                  <a:srgbClr val="000000">
                    <a:alpha val="43137"/>
                  </a:srgbClr>
                </a:outerShdw>
              </a:effectLst>
            </a:endParaRPr>
          </a:p>
        </p:txBody>
      </p:sp>
      <p:pic>
        <p:nvPicPr>
          <p:cNvPr id="29701" name="Obrázek 6"/>
          <p:cNvPicPr>
            <a:picLocks noChangeAspect="1"/>
          </p:cNvPicPr>
          <p:nvPr/>
        </p:nvPicPr>
        <p:blipFill>
          <a:blip r:embed="rId2" cstate="print"/>
          <a:srcRect/>
          <a:stretch>
            <a:fillRect/>
          </a:stretch>
        </p:blipFill>
        <p:spPr bwMode="auto">
          <a:xfrm>
            <a:off x="6443663" y="188913"/>
            <a:ext cx="2535237" cy="630237"/>
          </a:xfrm>
          <a:prstGeom prst="rect">
            <a:avLst/>
          </a:prstGeom>
          <a:noFill/>
          <a:ln w="9525">
            <a:noFill/>
            <a:miter lim="800000"/>
            <a:headEnd/>
            <a:tailEnd/>
          </a:ln>
        </p:spPr>
      </p:pic>
      <p:pic>
        <p:nvPicPr>
          <p:cNvPr id="29702" name="Obrázek 7"/>
          <p:cNvPicPr>
            <a:picLocks noChangeAspect="1"/>
          </p:cNvPicPr>
          <p:nvPr/>
        </p:nvPicPr>
        <p:blipFill>
          <a:blip r:embed="rId3" cstate="print"/>
          <a:srcRect/>
          <a:stretch>
            <a:fillRect/>
          </a:stretch>
        </p:blipFill>
        <p:spPr bwMode="auto">
          <a:xfrm>
            <a:off x="250825" y="188913"/>
            <a:ext cx="1441450" cy="357187"/>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7216107B-09FF-4A44-B516-6E6D2EB88015}" type="slidenum">
              <a:rPr lang="cs-CZ"/>
              <a:pPr>
                <a:defRPr/>
              </a:pPr>
              <a:t>13</a:t>
            </a:fld>
            <a:endParaRPr lang="cs-CZ"/>
          </a:p>
        </p:txBody>
      </p:sp>
      <p:sp>
        <p:nvSpPr>
          <p:cNvPr id="2" name="Nadpis 1"/>
          <p:cNvSpPr>
            <a:spLocks noGrp="1"/>
          </p:cNvSpPr>
          <p:nvPr>
            <p:ph type="title"/>
          </p:nvPr>
        </p:nvSpPr>
        <p:spPr/>
        <p:txBody>
          <a:bodyPr/>
          <a:lstStyle/>
          <a:p>
            <a:pPr eaLnBrk="1" fontAlgn="auto" hangingPunct="1">
              <a:spcAft>
                <a:spcPts val="0"/>
              </a:spcAft>
              <a:defRPr/>
            </a:pPr>
            <a:r>
              <a:rPr lang="cs-CZ" dirty="0" smtClean="0"/>
              <a:t/>
            </a:r>
            <a:br>
              <a:rPr lang="cs-CZ" dirty="0" smtClean="0"/>
            </a:br>
            <a:r>
              <a:rPr lang="cs-CZ" dirty="0"/>
              <a:t/>
            </a:r>
            <a:br>
              <a:rPr lang="cs-CZ" dirty="0"/>
            </a:br>
            <a:r>
              <a:rPr lang="cs-CZ" dirty="0" smtClean="0"/>
              <a:t/>
            </a:r>
            <a:br>
              <a:rPr lang="cs-CZ" dirty="0" smtClean="0"/>
            </a:br>
            <a:r>
              <a:rPr lang="cs-CZ" dirty="0"/>
              <a:t/>
            </a:r>
            <a:br>
              <a:rPr lang="cs-CZ" dirty="0"/>
            </a:br>
            <a:endParaRPr lang="cs-CZ" dirty="0"/>
          </a:p>
        </p:txBody>
      </p:sp>
      <p:sp>
        <p:nvSpPr>
          <p:cNvPr id="3" name="Zástupný symbol pro obsah 2"/>
          <p:cNvSpPr>
            <a:spLocks noGrp="1"/>
          </p:cNvSpPr>
          <p:nvPr>
            <p:ph idx="1"/>
          </p:nvPr>
        </p:nvSpPr>
        <p:spPr>
          <a:xfrm>
            <a:off x="468313" y="1196975"/>
            <a:ext cx="8229600" cy="4525963"/>
          </a:xfrm>
        </p:spPr>
        <p:txBody>
          <a:bodyPr rtlCol="0">
            <a:normAutofit fontScale="92500" lnSpcReduction="10000"/>
          </a:bodyPr>
          <a:lstStyle/>
          <a:p>
            <a:pPr marL="0" indent="0" eaLnBrk="1" fontAlgn="auto" hangingPunct="1">
              <a:spcAft>
                <a:spcPts val="0"/>
              </a:spcAft>
              <a:buFont typeface="Arial" pitchFamily="34" charset="0"/>
              <a:buNone/>
              <a:defRPr/>
            </a:pPr>
            <a:r>
              <a:rPr lang="cs-CZ" sz="3000" b="1" dirty="0" smtClean="0">
                <a:solidFill>
                  <a:schemeClr val="tx1">
                    <a:lumMod val="50000"/>
                    <a:lumOff val="50000"/>
                  </a:schemeClr>
                </a:solidFill>
              </a:rPr>
              <a:t>BEPS </a:t>
            </a:r>
            <a:r>
              <a:rPr lang="cs-CZ" sz="3000" b="1" dirty="0" err="1" smtClean="0">
                <a:solidFill>
                  <a:schemeClr val="tx1">
                    <a:lumMod val="50000"/>
                    <a:lumOff val="50000"/>
                  </a:schemeClr>
                </a:solidFill>
              </a:rPr>
              <a:t>numbers</a:t>
            </a:r>
            <a:r>
              <a:rPr lang="cs-CZ" sz="3000" b="1" dirty="0" smtClean="0">
                <a:solidFill>
                  <a:schemeClr val="tx1">
                    <a:lumMod val="50000"/>
                    <a:lumOff val="50000"/>
                  </a:schemeClr>
                </a:solidFill>
              </a:rPr>
              <a:t>:</a:t>
            </a:r>
          </a:p>
          <a:p>
            <a:pPr marL="0" indent="0" eaLnBrk="1" fontAlgn="auto" hangingPunct="1">
              <a:spcAft>
                <a:spcPts val="0"/>
              </a:spcAft>
              <a:buFont typeface="Arial" pitchFamily="34" charset="0"/>
              <a:buNone/>
              <a:defRPr/>
            </a:pPr>
            <a:endParaRPr lang="cs-CZ" dirty="0">
              <a:solidFill>
                <a:schemeClr val="tx1">
                  <a:lumMod val="50000"/>
                  <a:lumOff val="50000"/>
                </a:schemeClr>
              </a:solidFill>
            </a:endParaRPr>
          </a:p>
          <a:p>
            <a:pPr eaLnBrk="1" fontAlgn="auto" hangingPunct="1">
              <a:spcAft>
                <a:spcPts val="0"/>
              </a:spcAft>
              <a:buFont typeface="Arial" pitchFamily="34" charset="0"/>
              <a:buChar char="•"/>
              <a:defRPr/>
            </a:pPr>
            <a:r>
              <a:rPr lang="cs-CZ" dirty="0" smtClean="0">
                <a:solidFill>
                  <a:schemeClr val="tx1">
                    <a:lumMod val="50000"/>
                    <a:lumOff val="50000"/>
                  </a:schemeClr>
                </a:solidFill>
              </a:rPr>
              <a:t>44 </a:t>
            </a:r>
            <a:r>
              <a:rPr lang="cs-CZ" dirty="0" err="1" smtClean="0">
                <a:solidFill>
                  <a:schemeClr val="tx1">
                    <a:lumMod val="50000"/>
                    <a:lumOff val="50000"/>
                  </a:schemeClr>
                </a:solidFill>
              </a:rPr>
              <a:t>countries</a:t>
            </a:r>
            <a:r>
              <a:rPr lang="cs-CZ" dirty="0" smtClean="0">
                <a:solidFill>
                  <a:schemeClr val="tx1">
                    <a:lumMod val="50000"/>
                    <a:lumOff val="50000"/>
                  </a:schemeClr>
                </a:solidFill>
              </a:rPr>
              <a:t> on </a:t>
            </a:r>
            <a:r>
              <a:rPr lang="cs-CZ" dirty="0" err="1" smtClean="0">
                <a:solidFill>
                  <a:schemeClr val="tx1">
                    <a:lumMod val="50000"/>
                    <a:lumOff val="50000"/>
                  </a:schemeClr>
                </a:solidFill>
              </a:rPr>
              <a:t>an</a:t>
            </a:r>
            <a:r>
              <a:rPr lang="cs-CZ" dirty="0" smtClean="0">
                <a:solidFill>
                  <a:schemeClr val="tx1">
                    <a:lumMod val="50000"/>
                    <a:lumOff val="50000"/>
                  </a:schemeClr>
                </a:solidFill>
              </a:rPr>
              <a:t> </a:t>
            </a:r>
            <a:r>
              <a:rPr lang="cs-CZ" dirty="0" err="1" smtClean="0">
                <a:solidFill>
                  <a:schemeClr val="tx1">
                    <a:lumMod val="50000"/>
                    <a:lumOff val="50000"/>
                  </a:schemeClr>
                </a:solidFill>
              </a:rPr>
              <a:t>equal</a:t>
            </a:r>
            <a:r>
              <a:rPr lang="cs-CZ" dirty="0" smtClean="0">
                <a:solidFill>
                  <a:schemeClr val="tx1">
                    <a:lumMod val="50000"/>
                    <a:lumOff val="50000"/>
                  </a:schemeClr>
                </a:solidFill>
              </a:rPr>
              <a:t> </a:t>
            </a:r>
            <a:r>
              <a:rPr lang="cs-CZ" dirty="0" err="1" smtClean="0">
                <a:solidFill>
                  <a:schemeClr val="tx1">
                    <a:lumMod val="50000"/>
                    <a:lumOff val="50000"/>
                  </a:schemeClr>
                </a:solidFill>
              </a:rPr>
              <a:t>footing</a:t>
            </a:r>
            <a:r>
              <a:rPr lang="cs-CZ" dirty="0" smtClean="0">
                <a:solidFill>
                  <a:schemeClr val="tx1">
                    <a:lumMod val="50000"/>
                    <a:lumOff val="50000"/>
                  </a:schemeClr>
                </a:solidFill>
              </a:rPr>
              <a:t> (</a:t>
            </a:r>
            <a:r>
              <a:rPr lang="cs-CZ" dirty="0" err="1" smtClean="0">
                <a:solidFill>
                  <a:schemeClr val="tx1">
                    <a:lumMod val="50000"/>
                    <a:lumOff val="50000"/>
                  </a:schemeClr>
                </a:solidFill>
              </a:rPr>
              <a:t>all</a:t>
            </a:r>
            <a:r>
              <a:rPr lang="cs-CZ" dirty="0" smtClean="0">
                <a:solidFill>
                  <a:schemeClr val="tx1">
                    <a:lumMod val="50000"/>
                    <a:lumOff val="50000"/>
                  </a:schemeClr>
                </a:solidFill>
              </a:rPr>
              <a:t> OECD </a:t>
            </a:r>
            <a:r>
              <a:rPr lang="cs-CZ" dirty="0" err="1" smtClean="0">
                <a:solidFill>
                  <a:schemeClr val="tx1">
                    <a:lumMod val="50000"/>
                    <a:lumOff val="50000"/>
                  </a:schemeClr>
                </a:solidFill>
              </a:rPr>
              <a:t>countries</a:t>
            </a:r>
            <a:r>
              <a:rPr lang="cs-CZ" dirty="0" smtClean="0">
                <a:solidFill>
                  <a:schemeClr val="tx1">
                    <a:lumMod val="50000"/>
                    <a:lumOff val="50000"/>
                  </a:schemeClr>
                </a:solidFill>
              </a:rPr>
              <a:t>, G20 and </a:t>
            </a:r>
            <a:r>
              <a:rPr lang="cs-CZ" dirty="0" err="1" smtClean="0">
                <a:solidFill>
                  <a:schemeClr val="tx1">
                    <a:lumMod val="50000"/>
                    <a:lumOff val="50000"/>
                  </a:schemeClr>
                </a:solidFill>
              </a:rPr>
              <a:t>others</a:t>
            </a:r>
            <a:r>
              <a:rPr lang="cs-CZ" dirty="0" smtClean="0">
                <a:solidFill>
                  <a:schemeClr val="tx1">
                    <a:lumMod val="50000"/>
                    <a:lumOff val="50000"/>
                  </a:schemeClr>
                </a:solidFill>
              </a:rPr>
              <a:t>)</a:t>
            </a:r>
          </a:p>
          <a:p>
            <a:pPr eaLnBrk="1" fontAlgn="auto" hangingPunct="1">
              <a:spcAft>
                <a:spcPts val="0"/>
              </a:spcAft>
              <a:buFont typeface="Arial" pitchFamily="34" charset="0"/>
              <a:buChar char="•"/>
              <a:defRPr/>
            </a:pPr>
            <a:endParaRPr lang="cs-CZ" dirty="0" smtClean="0">
              <a:solidFill>
                <a:schemeClr val="tx1">
                  <a:lumMod val="50000"/>
                  <a:lumOff val="50000"/>
                </a:schemeClr>
              </a:solidFill>
            </a:endParaRPr>
          </a:p>
          <a:p>
            <a:pPr eaLnBrk="1" fontAlgn="auto" hangingPunct="1">
              <a:spcAft>
                <a:spcPts val="0"/>
              </a:spcAft>
              <a:buFont typeface="Arial" pitchFamily="34" charset="0"/>
              <a:buChar char="•"/>
              <a:defRPr/>
            </a:pPr>
            <a:r>
              <a:rPr lang="cs-CZ" b="1" dirty="0" smtClean="0">
                <a:solidFill>
                  <a:schemeClr val="tx1">
                    <a:lumMod val="50000"/>
                    <a:lumOff val="50000"/>
                  </a:schemeClr>
                </a:solidFill>
              </a:rPr>
              <a:t>7 </a:t>
            </a:r>
            <a:r>
              <a:rPr lang="cs-CZ" b="1" dirty="0" err="1" smtClean="0">
                <a:solidFill>
                  <a:schemeClr val="tx1">
                    <a:lumMod val="50000"/>
                    <a:lumOff val="50000"/>
                  </a:schemeClr>
                </a:solidFill>
              </a:rPr>
              <a:t>deliverables</a:t>
            </a:r>
            <a:r>
              <a:rPr lang="cs-CZ" b="1" dirty="0" smtClean="0">
                <a:solidFill>
                  <a:schemeClr val="tx1">
                    <a:lumMod val="50000"/>
                    <a:lumOff val="50000"/>
                  </a:schemeClr>
                </a:solidFill>
              </a:rPr>
              <a:t> </a:t>
            </a:r>
            <a:r>
              <a:rPr lang="cs-CZ" dirty="0" err="1" smtClean="0">
                <a:solidFill>
                  <a:schemeClr val="tx1">
                    <a:lumMod val="50000"/>
                    <a:lumOff val="50000"/>
                  </a:schemeClr>
                </a:solidFill>
              </a:rPr>
              <a:t>issued</a:t>
            </a:r>
            <a:endParaRPr lang="cs-CZ" dirty="0" smtClean="0">
              <a:solidFill>
                <a:schemeClr val="tx1">
                  <a:lumMod val="50000"/>
                  <a:lumOff val="50000"/>
                </a:schemeClr>
              </a:solidFill>
            </a:endParaRPr>
          </a:p>
          <a:p>
            <a:pPr eaLnBrk="1" fontAlgn="auto" hangingPunct="1">
              <a:spcAft>
                <a:spcPts val="0"/>
              </a:spcAft>
              <a:buFont typeface="Arial" pitchFamily="34" charset="0"/>
              <a:buChar char="•"/>
              <a:defRPr/>
            </a:pPr>
            <a:endParaRPr lang="cs-CZ" dirty="0" smtClean="0">
              <a:solidFill>
                <a:schemeClr val="tx1">
                  <a:lumMod val="50000"/>
                  <a:lumOff val="50000"/>
                </a:schemeClr>
              </a:solidFill>
            </a:endParaRPr>
          </a:p>
          <a:p>
            <a:pPr eaLnBrk="1" fontAlgn="auto" hangingPunct="1">
              <a:spcAft>
                <a:spcPts val="0"/>
              </a:spcAft>
              <a:buFont typeface="Arial" pitchFamily="34" charset="0"/>
              <a:buChar char="•"/>
              <a:defRPr/>
            </a:pPr>
            <a:r>
              <a:rPr lang="cs-CZ" dirty="0" smtClean="0">
                <a:solidFill>
                  <a:schemeClr val="tx1">
                    <a:lumMod val="50000"/>
                    <a:lumOff val="50000"/>
                  </a:schemeClr>
                </a:solidFill>
              </a:rPr>
              <a:t>3.500 </a:t>
            </a:r>
            <a:r>
              <a:rPr lang="cs-CZ" dirty="0" err="1" smtClean="0">
                <a:solidFill>
                  <a:schemeClr val="tx1">
                    <a:lumMod val="50000"/>
                    <a:lumOff val="50000"/>
                  </a:schemeClr>
                </a:solidFill>
              </a:rPr>
              <a:t>pages</a:t>
            </a:r>
            <a:r>
              <a:rPr lang="cs-CZ" dirty="0" smtClean="0">
                <a:solidFill>
                  <a:schemeClr val="tx1">
                    <a:lumMod val="50000"/>
                    <a:lumOff val="50000"/>
                  </a:schemeClr>
                </a:solidFill>
              </a:rPr>
              <a:t> </a:t>
            </a:r>
            <a:r>
              <a:rPr lang="cs-CZ" dirty="0" err="1" smtClean="0">
                <a:solidFill>
                  <a:schemeClr val="tx1">
                    <a:lumMod val="50000"/>
                    <a:lumOff val="50000"/>
                  </a:schemeClr>
                </a:solidFill>
              </a:rPr>
              <a:t>of</a:t>
            </a:r>
            <a:r>
              <a:rPr lang="cs-CZ" dirty="0" smtClean="0">
                <a:solidFill>
                  <a:schemeClr val="tx1">
                    <a:lumMod val="50000"/>
                    <a:lumOff val="50000"/>
                  </a:schemeClr>
                </a:solidFill>
              </a:rPr>
              <a:t> </a:t>
            </a:r>
            <a:r>
              <a:rPr lang="cs-CZ" dirty="0" err="1" smtClean="0">
                <a:solidFill>
                  <a:schemeClr val="tx1">
                    <a:lumMod val="50000"/>
                    <a:lumOff val="50000"/>
                  </a:schemeClr>
                </a:solidFill>
              </a:rPr>
              <a:t>comments</a:t>
            </a:r>
            <a:endParaRPr lang="cs-CZ" dirty="0" smtClean="0">
              <a:solidFill>
                <a:schemeClr val="tx1">
                  <a:lumMod val="50000"/>
                  <a:lumOff val="50000"/>
                </a:schemeClr>
              </a:solidFill>
            </a:endParaRPr>
          </a:p>
          <a:p>
            <a:pPr eaLnBrk="1" fontAlgn="auto" hangingPunct="1">
              <a:spcAft>
                <a:spcPts val="0"/>
              </a:spcAft>
              <a:buFont typeface="Arial" pitchFamily="34" charset="0"/>
              <a:buChar char="•"/>
              <a:defRPr/>
            </a:pPr>
            <a:endParaRPr lang="cs-CZ" dirty="0" smtClean="0">
              <a:solidFill>
                <a:schemeClr val="tx1">
                  <a:lumMod val="50000"/>
                  <a:lumOff val="50000"/>
                </a:schemeClr>
              </a:solidFill>
            </a:endParaRPr>
          </a:p>
          <a:p>
            <a:pPr eaLnBrk="1" fontAlgn="auto" hangingPunct="1">
              <a:spcAft>
                <a:spcPts val="0"/>
              </a:spcAft>
              <a:buFont typeface="Arial" pitchFamily="34" charset="0"/>
              <a:buChar char="•"/>
              <a:defRPr/>
            </a:pPr>
            <a:r>
              <a:rPr lang="cs-CZ" dirty="0" smtClean="0">
                <a:solidFill>
                  <a:schemeClr val="tx1">
                    <a:lumMod val="50000"/>
                    <a:lumOff val="50000"/>
                  </a:schemeClr>
                </a:solidFill>
              </a:rPr>
              <a:t>5 public </a:t>
            </a:r>
            <a:r>
              <a:rPr lang="cs-CZ" dirty="0" err="1" smtClean="0">
                <a:solidFill>
                  <a:schemeClr val="tx1">
                    <a:lumMod val="50000"/>
                    <a:lumOff val="50000"/>
                  </a:schemeClr>
                </a:solidFill>
              </a:rPr>
              <a:t>consultations</a:t>
            </a:r>
            <a:endParaRPr lang="cs-CZ" dirty="0" smtClean="0">
              <a:solidFill>
                <a:schemeClr val="tx1">
                  <a:lumMod val="50000"/>
                  <a:lumOff val="50000"/>
                </a:schemeClr>
              </a:solidFill>
            </a:endParaRPr>
          </a:p>
          <a:p>
            <a:pPr eaLnBrk="1" fontAlgn="auto" hangingPunct="1">
              <a:spcAft>
                <a:spcPts val="0"/>
              </a:spcAft>
              <a:buFont typeface="Arial" pitchFamily="34" charset="0"/>
              <a:buChar char="•"/>
              <a:defRPr/>
            </a:pPr>
            <a:endParaRPr lang="cs-CZ" dirty="0" smtClean="0">
              <a:solidFill>
                <a:schemeClr val="tx1">
                  <a:lumMod val="50000"/>
                  <a:lumOff val="50000"/>
                </a:schemeClr>
              </a:solidFill>
            </a:endParaRPr>
          </a:p>
          <a:p>
            <a:pPr eaLnBrk="1" fontAlgn="auto" hangingPunct="1">
              <a:spcAft>
                <a:spcPts val="0"/>
              </a:spcAft>
              <a:buFont typeface="Arial" pitchFamily="34" charset="0"/>
              <a:buChar char="•"/>
              <a:defRPr/>
            </a:pPr>
            <a:r>
              <a:rPr lang="cs-CZ" dirty="0" smtClean="0">
                <a:solidFill>
                  <a:schemeClr val="tx1">
                    <a:lumMod val="50000"/>
                    <a:lumOff val="50000"/>
                  </a:schemeClr>
                </a:solidFill>
              </a:rPr>
              <a:t>3 </a:t>
            </a:r>
            <a:r>
              <a:rPr lang="cs-CZ" dirty="0" err="1" smtClean="0">
                <a:solidFill>
                  <a:schemeClr val="tx1">
                    <a:lumMod val="50000"/>
                    <a:lumOff val="50000"/>
                  </a:schemeClr>
                </a:solidFill>
              </a:rPr>
              <a:t>webcasts</a:t>
            </a:r>
            <a:r>
              <a:rPr lang="cs-CZ" dirty="0" smtClean="0">
                <a:solidFill>
                  <a:schemeClr val="tx1">
                    <a:lumMod val="50000"/>
                    <a:lumOff val="50000"/>
                  </a:schemeClr>
                </a:solidFill>
              </a:rPr>
              <a:t> </a:t>
            </a:r>
            <a:r>
              <a:rPr lang="cs-CZ" dirty="0" err="1" smtClean="0">
                <a:solidFill>
                  <a:schemeClr val="tx1">
                    <a:lumMod val="50000"/>
                    <a:lumOff val="50000"/>
                  </a:schemeClr>
                </a:solidFill>
              </a:rPr>
              <a:t>with</a:t>
            </a:r>
            <a:r>
              <a:rPr lang="cs-CZ" dirty="0" smtClean="0">
                <a:solidFill>
                  <a:schemeClr val="tx1">
                    <a:lumMod val="50000"/>
                    <a:lumOff val="50000"/>
                  </a:schemeClr>
                </a:solidFill>
              </a:rPr>
              <a:t> 10.000 </a:t>
            </a:r>
            <a:r>
              <a:rPr lang="cs-CZ" dirty="0" err="1" smtClean="0">
                <a:solidFill>
                  <a:schemeClr val="tx1">
                    <a:lumMod val="50000"/>
                    <a:lumOff val="50000"/>
                  </a:schemeClr>
                </a:solidFill>
              </a:rPr>
              <a:t>viewers</a:t>
            </a:r>
            <a:endParaRPr lang="cs-CZ" dirty="0">
              <a:solidFill>
                <a:schemeClr val="tx1">
                  <a:lumMod val="50000"/>
                  <a:lumOff val="50000"/>
                </a:schemeClr>
              </a:solidFill>
            </a:endParaRPr>
          </a:p>
        </p:txBody>
      </p:sp>
      <p:sp>
        <p:nvSpPr>
          <p:cNvPr id="4" name="Zástupný symbol pro zápatí 3"/>
          <p:cNvSpPr>
            <a:spLocks noGrp="1"/>
          </p:cNvSpPr>
          <p:nvPr>
            <p:ph type="ftr" sz="quarter" idx="11"/>
          </p:nvPr>
        </p:nvSpPr>
        <p:spPr/>
        <p:txBody>
          <a:bodyPr rtlCol="0"/>
          <a:lstStyle/>
          <a:p>
            <a:pPr fontAlgn="auto">
              <a:spcBef>
                <a:spcPts val="0"/>
              </a:spcBef>
              <a:spcAft>
                <a:spcPts val="0"/>
              </a:spcAft>
              <a:defRPr/>
            </a:pPr>
            <a:r>
              <a:rPr lang="cs-CZ" sz="1400" b="1" dirty="0" err="1">
                <a:solidFill>
                  <a:schemeClr val="tx1">
                    <a:lumMod val="65000"/>
                    <a:lumOff val="35000"/>
                  </a:schemeClr>
                </a:solidFill>
                <a:effectLst>
                  <a:outerShdw blurRad="38100" dist="38100" dir="2700000" algn="tl">
                    <a:srgbClr val="000000">
                      <a:alpha val="43137"/>
                    </a:srgbClr>
                  </a:outerShdw>
                </a:effectLst>
              </a:rPr>
              <a:t>Jiri</a:t>
            </a:r>
            <a:r>
              <a:rPr lang="cs-CZ" sz="1400" b="1" dirty="0">
                <a:solidFill>
                  <a:schemeClr val="tx1">
                    <a:lumMod val="65000"/>
                    <a:lumOff val="35000"/>
                  </a:schemeClr>
                </a:solidFill>
                <a:effectLst>
                  <a:outerShdw blurRad="38100" dist="38100" dir="2700000" algn="tl">
                    <a:srgbClr val="000000">
                      <a:alpha val="43137"/>
                    </a:srgbClr>
                  </a:outerShdw>
                </a:effectLst>
              </a:rPr>
              <a:t> </a:t>
            </a:r>
            <a:r>
              <a:rPr lang="cs-CZ" sz="1400" b="1" dirty="0" err="1">
                <a:solidFill>
                  <a:schemeClr val="tx1">
                    <a:lumMod val="65000"/>
                    <a:lumOff val="35000"/>
                  </a:schemeClr>
                </a:solidFill>
                <a:effectLst>
                  <a:outerShdw blurRad="38100" dist="38100" dir="2700000" algn="tl">
                    <a:srgbClr val="000000">
                      <a:alpha val="43137"/>
                    </a:srgbClr>
                  </a:outerShdw>
                </a:effectLst>
              </a:rPr>
              <a:t>Nekovar</a:t>
            </a:r>
            <a:endParaRPr lang="cs-CZ" sz="1400" b="1" dirty="0">
              <a:solidFill>
                <a:schemeClr val="tx1">
                  <a:lumMod val="65000"/>
                  <a:lumOff val="35000"/>
                </a:schemeClr>
              </a:solidFill>
              <a:effectLst>
                <a:outerShdw blurRad="38100" dist="38100" dir="2700000" algn="tl">
                  <a:srgbClr val="000000">
                    <a:alpha val="43137"/>
                  </a:srgbClr>
                </a:outerShdw>
              </a:effectLst>
            </a:endParaRPr>
          </a:p>
        </p:txBody>
      </p:sp>
      <p:pic>
        <p:nvPicPr>
          <p:cNvPr id="30725" name="Obrázek 4"/>
          <p:cNvPicPr>
            <a:picLocks noChangeAspect="1"/>
          </p:cNvPicPr>
          <p:nvPr/>
        </p:nvPicPr>
        <p:blipFill>
          <a:blip r:embed="rId2" cstate="print"/>
          <a:srcRect/>
          <a:stretch>
            <a:fillRect/>
          </a:stretch>
        </p:blipFill>
        <p:spPr bwMode="auto">
          <a:xfrm>
            <a:off x="179388" y="188913"/>
            <a:ext cx="1374775" cy="341312"/>
          </a:xfrm>
          <a:prstGeom prst="rect">
            <a:avLst/>
          </a:prstGeom>
          <a:noFill/>
          <a:ln w="9525">
            <a:noFill/>
            <a:miter lim="800000"/>
            <a:headEnd/>
            <a:tailEnd/>
          </a:ln>
        </p:spPr>
      </p:pic>
      <p:pic>
        <p:nvPicPr>
          <p:cNvPr id="30726" name="Obrázek 5"/>
          <p:cNvPicPr>
            <a:picLocks noChangeAspect="1"/>
          </p:cNvPicPr>
          <p:nvPr/>
        </p:nvPicPr>
        <p:blipFill>
          <a:blip r:embed="rId3" cstate="print"/>
          <a:srcRect/>
          <a:stretch>
            <a:fillRect/>
          </a:stretch>
        </p:blipFill>
        <p:spPr bwMode="auto">
          <a:xfrm>
            <a:off x="6443663" y="188913"/>
            <a:ext cx="2535237" cy="630237"/>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47F29E3A-C2BB-4EFE-B4BA-4344EE4FB732}" type="slidenum">
              <a:rPr lang="cs-CZ"/>
              <a:pPr>
                <a:defRPr/>
              </a:pPr>
              <a:t>14</a:t>
            </a:fld>
            <a:endParaRPr lang="cs-CZ"/>
          </a:p>
        </p:txBody>
      </p:sp>
      <p:sp>
        <p:nvSpPr>
          <p:cNvPr id="5" name="Nadpis 4"/>
          <p:cNvSpPr>
            <a:spLocks noGrp="1"/>
          </p:cNvSpPr>
          <p:nvPr>
            <p:ph type="title"/>
          </p:nvPr>
        </p:nvSpPr>
        <p:spPr/>
        <p:txBody>
          <a:bodyPr/>
          <a:lstStyle/>
          <a:p>
            <a:pPr eaLnBrk="1" fontAlgn="auto" hangingPunct="1">
              <a:spcAft>
                <a:spcPts val="0"/>
              </a:spcAft>
              <a:defRPr/>
            </a:pPr>
            <a:r>
              <a:rPr lang="cs-CZ" dirty="0" smtClean="0"/>
              <a:t>BEPS </a:t>
            </a:r>
            <a:r>
              <a:rPr lang="cs-CZ" dirty="0" err="1" smtClean="0"/>
              <a:t>deliverables</a:t>
            </a:r>
            <a:endParaRPr lang="cs-CZ" dirty="0"/>
          </a:p>
        </p:txBody>
      </p:sp>
      <p:sp>
        <p:nvSpPr>
          <p:cNvPr id="6" name="Zástupný symbol pro obsah 5"/>
          <p:cNvSpPr>
            <a:spLocks noGrp="1"/>
          </p:cNvSpPr>
          <p:nvPr>
            <p:ph idx="1"/>
          </p:nvPr>
        </p:nvSpPr>
        <p:spPr/>
        <p:txBody>
          <a:bodyPr rtlCol="0">
            <a:normAutofit fontScale="92500"/>
          </a:bodyPr>
          <a:lstStyle/>
          <a:p>
            <a:pPr eaLnBrk="1" fontAlgn="auto" hangingPunct="1">
              <a:spcAft>
                <a:spcPts val="0"/>
              </a:spcAft>
              <a:buFont typeface="Arial" pitchFamily="34" charset="0"/>
              <a:buChar char="•"/>
              <a:defRPr/>
            </a:pPr>
            <a:r>
              <a:rPr lang="cs-CZ" dirty="0" err="1" smtClean="0">
                <a:solidFill>
                  <a:schemeClr val="tx1">
                    <a:lumMod val="50000"/>
                    <a:lumOff val="50000"/>
                  </a:schemeClr>
                </a:solidFill>
              </a:rPr>
              <a:t>ensure</a:t>
            </a:r>
            <a:r>
              <a:rPr lang="cs-CZ" dirty="0" smtClean="0">
                <a:solidFill>
                  <a:schemeClr val="tx1">
                    <a:lumMod val="50000"/>
                    <a:lumOff val="50000"/>
                  </a:schemeClr>
                </a:solidFill>
              </a:rPr>
              <a:t> </a:t>
            </a:r>
            <a:r>
              <a:rPr lang="cs-CZ" dirty="0" err="1" smtClean="0">
                <a:solidFill>
                  <a:schemeClr val="tx1">
                    <a:lumMod val="50000"/>
                    <a:lumOff val="50000"/>
                  </a:schemeClr>
                </a:solidFill>
              </a:rPr>
              <a:t>the</a:t>
            </a:r>
            <a:r>
              <a:rPr lang="cs-CZ" dirty="0" smtClean="0">
                <a:solidFill>
                  <a:schemeClr val="tx1">
                    <a:lumMod val="50000"/>
                    <a:lumOff val="50000"/>
                  </a:schemeClr>
                </a:solidFill>
              </a:rPr>
              <a:t> </a:t>
            </a:r>
            <a:r>
              <a:rPr lang="cs-CZ" dirty="0" err="1" smtClean="0">
                <a:solidFill>
                  <a:schemeClr val="tx1">
                    <a:lumMod val="50000"/>
                    <a:lumOff val="50000"/>
                  </a:schemeClr>
                </a:solidFill>
              </a:rPr>
              <a:t>coherence</a:t>
            </a:r>
            <a:r>
              <a:rPr lang="cs-CZ" dirty="0" smtClean="0">
                <a:solidFill>
                  <a:schemeClr val="tx1">
                    <a:lumMod val="50000"/>
                    <a:lumOff val="50000"/>
                  </a:schemeClr>
                </a:solidFill>
              </a:rPr>
              <a:t> </a:t>
            </a:r>
            <a:r>
              <a:rPr lang="cs-CZ" dirty="0" err="1" smtClean="0">
                <a:solidFill>
                  <a:schemeClr val="tx1">
                    <a:lumMod val="50000"/>
                    <a:lumOff val="50000"/>
                  </a:schemeClr>
                </a:solidFill>
              </a:rPr>
              <a:t>of</a:t>
            </a:r>
            <a:r>
              <a:rPr lang="cs-CZ" dirty="0" smtClean="0">
                <a:solidFill>
                  <a:schemeClr val="tx1">
                    <a:lumMod val="50000"/>
                    <a:lumOff val="50000"/>
                  </a:schemeClr>
                </a:solidFill>
              </a:rPr>
              <a:t> </a:t>
            </a:r>
            <a:r>
              <a:rPr lang="cs-CZ" dirty="0" err="1" smtClean="0">
                <a:solidFill>
                  <a:schemeClr val="tx1">
                    <a:lumMod val="50000"/>
                    <a:lumOff val="50000"/>
                  </a:schemeClr>
                </a:solidFill>
              </a:rPr>
              <a:t>corporate</a:t>
            </a:r>
            <a:r>
              <a:rPr lang="cs-CZ" dirty="0" smtClean="0">
                <a:solidFill>
                  <a:schemeClr val="tx1">
                    <a:lumMod val="50000"/>
                    <a:lumOff val="50000"/>
                  </a:schemeClr>
                </a:solidFill>
              </a:rPr>
              <a:t> </a:t>
            </a:r>
            <a:r>
              <a:rPr lang="cs-CZ" dirty="0" err="1" smtClean="0">
                <a:solidFill>
                  <a:schemeClr val="tx1">
                    <a:lumMod val="50000"/>
                    <a:lumOff val="50000"/>
                  </a:schemeClr>
                </a:solidFill>
              </a:rPr>
              <a:t>income</a:t>
            </a:r>
            <a:r>
              <a:rPr lang="cs-CZ" dirty="0" smtClean="0">
                <a:solidFill>
                  <a:schemeClr val="tx1">
                    <a:lumMod val="50000"/>
                    <a:lumOff val="50000"/>
                  </a:schemeClr>
                </a:solidFill>
              </a:rPr>
              <a:t> </a:t>
            </a:r>
            <a:r>
              <a:rPr lang="cs-CZ" dirty="0" err="1" smtClean="0">
                <a:solidFill>
                  <a:schemeClr val="tx1">
                    <a:lumMod val="50000"/>
                    <a:lumOff val="50000"/>
                  </a:schemeClr>
                </a:solidFill>
              </a:rPr>
              <a:t>taxation</a:t>
            </a:r>
            <a:r>
              <a:rPr lang="cs-CZ" dirty="0" smtClean="0">
                <a:solidFill>
                  <a:schemeClr val="tx1">
                    <a:lumMod val="50000"/>
                    <a:lumOff val="50000"/>
                  </a:schemeClr>
                </a:solidFill>
              </a:rPr>
              <a:t> </a:t>
            </a:r>
            <a:r>
              <a:rPr lang="cs-CZ" dirty="0" err="1" smtClean="0">
                <a:solidFill>
                  <a:schemeClr val="tx1">
                    <a:lumMod val="50000"/>
                    <a:lumOff val="50000"/>
                  </a:schemeClr>
                </a:solidFill>
              </a:rPr>
              <a:t>at</a:t>
            </a:r>
            <a:r>
              <a:rPr lang="cs-CZ" dirty="0" smtClean="0">
                <a:solidFill>
                  <a:schemeClr val="tx1">
                    <a:lumMod val="50000"/>
                    <a:lumOff val="50000"/>
                  </a:schemeClr>
                </a:solidFill>
              </a:rPr>
              <a:t> </a:t>
            </a:r>
            <a:r>
              <a:rPr lang="cs-CZ" dirty="0" err="1" smtClean="0">
                <a:solidFill>
                  <a:schemeClr val="tx1">
                    <a:lumMod val="50000"/>
                    <a:lumOff val="50000"/>
                  </a:schemeClr>
                </a:solidFill>
              </a:rPr>
              <a:t>the</a:t>
            </a:r>
            <a:r>
              <a:rPr lang="cs-CZ" dirty="0" smtClean="0">
                <a:solidFill>
                  <a:schemeClr val="tx1">
                    <a:lumMod val="50000"/>
                    <a:lumOff val="50000"/>
                  </a:schemeClr>
                </a:solidFill>
              </a:rPr>
              <a:t> </a:t>
            </a:r>
            <a:r>
              <a:rPr lang="cs-CZ" dirty="0" err="1" smtClean="0">
                <a:solidFill>
                  <a:schemeClr val="tx1">
                    <a:lumMod val="50000"/>
                    <a:lumOff val="50000"/>
                  </a:schemeClr>
                </a:solidFill>
              </a:rPr>
              <a:t>international</a:t>
            </a:r>
            <a:r>
              <a:rPr lang="cs-CZ" dirty="0" smtClean="0">
                <a:solidFill>
                  <a:schemeClr val="tx1">
                    <a:lumMod val="50000"/>
                    <a:lumOff val="50000"/>
                  </a:schemeClr>
                </a:solidFill>
              </a:rPr>
              <a:t> </a:t>
            </a:r>
            <a:r>
              <a:rPr lang="cs-CZ" dirty="0" err="1" smtClean="0">
                <a:solidFill>
                  <a:schemeClr val="tx1">
                    <a:lumMod val="50000"/>
                    <a:lumOff val="50000"/>
                  </a:schemeClr>
                </a:solidFill>
              </a:rPr>
              <a:t>level</a:t>
            </a:r>
            <a:r>
              <a:rPr lang="cs-CZ" dirty="0" smtClean="0">
                <a:solidFill>
                  <a:schemeClr val="tx1">
                    <a:lumMod val="50000"/>
                    <a:lumOff val="50000"/>
                  </a:schemeClr>
                </a:solidFill>
              </a:rPr>
              <a:t>, </a:t>
            </a:r>
            <a:r>
              <a:rPr lang="cs-CZ" dirty="0" err="1" smtClean="0">
                <a:solidFill>
                  <a:schemeClr val="tx1">
                    <a:lumMod val="50000"/>
                    <a:lumOff val="50000"/>
                  </a:schemeClr>
                </a:solidFill>
              </a:rPr>
              <a:t>through</a:t>
            </a:r>
            <a:r>
              <a:rPr lang="cs-CZ" dirty="0" smtClean="0">
                <a:solidFill>
                  <a:schemeClr val="tx1">
                    <a:lumMod val="50000"/>
                    <a:lumOff val="50000"/>
                  </a:schemeClr>
                </a:solidFill>
              </a:rPr>
              <a:t> </a:t>
            </a:r>
            <a:r>
              <a:rPr lang="cs-CZ" dirty="0" err="1" smtClean="0">
                <a:solidFill>
                  <a:schemeClr val="tx1">
                    <a:lumMod val="50000"/>
                    <a:lumOff val="50000"/>
                  </a:schemeClr>
                </a:solidFill>
              </a:rPr>
              <a:t>new</a:t>
            </a:r>
            <a:r>
              <a:rPr lang="cs-CZ" dirty="0" smtClean="0">
                <a:solidFill>
                  <a:schemeClr val="tx1">
                    <a:lumMod val="50000"/>
                    <a:lumOff val="50000"/>
                  </a:schemeClr>
                </a:solidFill>
              </a:rPr>
              <a:t> model tax and </a:t>
            </a:r>
            <a:r>
              <a:rPr lang="cs-CZ" dirty="0" err="1" smtClean="0">
                <a:solidFill>
                  <a:schemeClr val="tx1">
                    <a:lumMod val="50000"/>
                    <a:lumOff val="50000"/>
                  </a:schemeClr>
                </a:solidFill>
              </a:rPr>
              <a:t>treaty</a:t>
            </a:r>
            <a:r>
              <a:rPr lang="cs-CZ" dirty="0" smtClean="0">
                <a:solidFill>
                  <a:schemeClr val="tx1">
                    <a:lumMod val="50000"/>
                    <a:lumOff val="50000"/>
                  </a:schemeClr>
                </a:solidFill>
              </a:rPr>
              <a:t> </a:t>
            </a:r>
            <a:r>
              <a:rPr lang="cs-CZ" dirty="0" err="1" smtClean="0">
                <a:solidFill>
                  <a:schemeClr val="tx1">
                    <a:lumMod val="50000"/>
                    <a:lumOff val="50000"/>
                  </a:schemeClr>
                </a:solidFill>
              </a:rPr>
              <a:t>provisions</a:t>
            </a:r>
            <a:r>
              <a:rPr lang="cs-CZ" dirty="0" smtClean="0">
                <a:solidFill>
                  <a:schemeClr val="tx1">
                    <a:lumMod val="50000"/>
                    <a:lumOff val="50000"/>
                  </a:schemeClr>
                </a:solidFill>
              </a:rPr>
              <a:t> to </a:t>
            </a:r>
            <a:r>
              <a:rPr lang="cs-CZ" dirty="0" err="1" smtClean="0">
                <a:solidFill>
                  <a:schemeClr val="tx1">
                    <a:lumMod val="50000"/>
                    <a:lumOff val="50000"/>
                  </a:schemeClr>
                </a:solidFill>
              </a:rPr>
              <a:t>neutralise</a:t>
            </a:r>
            <a:r>
              <a:rPr lang="cs-CZ" dirty="0" smtClean="0">
                <a:solidFill>
                  <a:schemeClr val="tx1">
                    <a:lumMod val="50000"/>
                    <a:lumOff val="50000"/>
                  </a:schemeClr>
                </a:solidFill>
              </a:rPr>
              <a:t> </a:t>
            </a:r>
            <a:r>
              <a:rPr lang="cs-CZ" b="1" dirty="0" smtClean="0">
                <a:solidFill>
                  <a:schemeClr val="tx1">
                    <a:lumMod val="50000"/>
                    <a:lumOff val="50000"/>
                  </a:schemeClr>
                </a:solidFill>
              </a:rPr>
              <a:t>hybrid </a:t>
            </a:r>
            <a:r>
              <a:rPr lang="cs-CZ" b="1" dirty="0" err="1" smtClean="0">
                <a:solidFill>
                  <a:schemeClr val="tx1">
                    <a:lumMod val="50000"/>
                    <a:lumOff val="50000"/>
                  </a:schemeClr>
                </a:solidFill>
              </a:rPr>
              <a:t>mismatch</a:t>
            </a:r>
            <a:r>
              <a:rPr lang="cs-CZ" b="1" dirty="0" smtClean="0">
                <a:solidFill>
                  <a:schemeClr val="tx1">
                    <a:lumMod val="50000"/>
                    <a:lumOff val="50000"/>
                  </a:schemeClr>
                </a:solidFill>
              </a:rPr>
              <a:t> </a:t>
            </a:r>
            <a:r>
              <a:rPr lang="cs-CZ" b="1" dirty="0" err="1" smtClean="0">
                <a:solidFill>
                  <a:schemeClr val="tx1">
                    <a:lumMod val="50000"/>
                    <a:lumOff val="50000"/>
                  </a:schemeClr>
                </a:solidFill>
              </a:rPr>
              <a:t>arrangements</a:t>
            </a:r>
            <a:r>
              <a:rPr lang="cs-CZ" dirty="0" smtClean="0">
                <a:solidFill>
                  <a:schemeClr val="tx1">
                    <a:lumMod val="50000"/>
                    <a:lumOff val="50000"/>
                  </a:schemeClr>
                </a:solidFill>
              </a:rPr>
              <a:t> (</a:t>
            </a:r>
            <a:r>
              <a:rPr lang="cs-CZ" dirty="0" err="1" smtClean="0">
                <a:solidFill>
                  <a:schemeClr val="tx1">
                    <a:lumMod val="50000"/>
                    <a:lumOff val="50000"/>
                  </a:schemeClr>
                </a:solidFill>
              </a:rPr>
              <a:t>Action</a:t>
            </a:r>
            <a:r>
              <a:rPr lang="cs-CZ" dirty="0" smtClean="0">
                <a:solidFill>
                  <a:schemeClr val="tx1">
                    <a:lumMod val="50000"/>
                    <a:lumOff val="50000"/>
                  </a:schemeClr>
                </a:solidFill>
              </a:rPr>
              <a:t> 2)</a:t>
            </a:r>
          </a:p>
          <a:p>
            <a:pPr eaLnBrk="1" fontAlgn="auto" hangingPunct="1">
              <a:spcAft>
                <a:spcPts val="0"/>
              </a:spcAft>
              <a:buFont typeface="Arial" pitchFamily="34" charset="0"/>
              <a:buChar char="•"/>
              <a:defRPr/>
            </a:pPr>
            <a:endParaRPr lang="cs-CZ" dirty="0" smtClean="0">
              <a:solidFill>
                <a:schemeClr val="tx1">
                  <a:lumMod val="50000"/>
                  <a:lumOff val="50000"/>
                </a:schemeClr>
              </a:solidFill>
            </a:endParaRPr>
          </a:p>
          <a:p>
            <a:pPr eaLnBrk="1" fontAlgn="auto" hangingPunct="1">
              <a:spcAft>
                <a:spcPts val="0"/>
              </a:spcAft>
              <a:buFont typeface="Arial" pitchFamily="34" charset="0"/>
              <a:buChar char="•"/>
              <a:defRPr/>
            </a:pPr>
            <a:r>
              <a:rPr lang="cs-CZ" dirty="0" err="1" smtClean="0">
                <a:solidFill>
                  <a:schemeClr val="tx1">
                    <a:lumMod val="50000"/>
                    <a:lumOff val="50000"/>
                  </a:schemeClr>
                </a:solidFill>
              </a:rPr>
              <a:t>realign</a:t>
            </a:r>
            <a:r>
              <a:rPr lang="cs-CZ" dirty="0" smtClean="0">
                <a:solidFill>
                  <a:schemeClr val="tx1">
                    <a:lumMod val="50000"/>
                    <a:lumOff val="50000"/>
                  </a:schemeClr>
                </a:solidFill>
              </a:rPr>
              <a:t> </a:t>
            </a:r>
            <a:r>
              <a:rPr lang="cs-CZ" dirty="0" err="1" smtClean="0">
                <a:solidFill>
                  <a:schemeClr val="tx1">
                    <a:lumMod val="50000"/>
                    <a:lumOff val="50000"/>
                  </a:schemeClr>
                </a:solidFill>
              </a:rPr>
              <a:t>taxation</a:t>
            </a:r>
            <a:r>
              <a:rPr lang="cs-CZ" dirty="0" smtClean="0">
                <a:solidFill>
                  <a:schemeClr val="tx1">
                    <a:lumMod val="50000"/>
                    <a:lumOff val="50000"/>
                  </a:schemeClr>
                </a:solidFill>
              </a:rPr>
              <a:t> and </a:t>
            </a:r>
            <a:r>
              <a:rPr lang="cs-CZ" dirty="0" err="1" smtClean="0">
                <a:solidFill>
                  <a:schemeClr val="tx1">
                    <a:lumMod val="50000"/>
                    <a:lumOff val="50000"/>
                  </a:schemeClr>
                </a:solidFill>
              </a:rPr>
              <a:t>relevant</a:t>
            </a:r>
            <a:r>
              <a:rPr lang="cs-CZ" dirty="0" smtClean="0">
                <a:solidFill>
                  <a:schemeClr val="tx1">
                    <a:lumMod val="50000"/>
                    <a:lumOff val="50000"/>
                  </a:schemeClr>
                </a:solidFill>
              </a:rPr>
              <a:t> substance to </a:t>
            </a:r>
            <a:r>
              <a:rPr lang="cs-CZ" dirty="0" err="1" smtClean="0">
                <a:solidFill>
                  <a:schemeClr val="tx1">
                    <a:lumMod val="50000"/>
                    <a:lumOff val="50000"/>
                  </a:schemeClr>
                </a:solidFill>
              </a:rPr>
              <a:t>restore</a:t>
            </a:r>
            <a:r>
              <a:rPr lang="cs-CZ" dirty="0" smtClean="0">
                <a:solidFill>
                  <a:schemeClr val="tx1">
                    <a:lumMod val="50000"/>
                    <a:lumOff val="50000"/>
                  </a:schemeClr>
                </a:solidFill>
              </a:rPr>
              <a:t> </a:t>
            </a:r>
            <a:r>
              <a:rPr lang="cs-CZ" dirty="0" err="1" smtClean="0">
                <a:solidFill>
                  <a:schemeClr val="tx1">
                    <a:lumMod val="50000"/>
                    <a:lumOff val="50000"/>
                  </a:schemeClr>
                </a:solidFill>
              </a:rPr>
              <a:t>the</a:t>
            </a:r>
            <a:r>
              <a:rPr lang="cs-CZ" dirty="0" smtClean="0">
                <a:solidFill>
                  <a:schemeClr val="tx1">
                    <a:lumMod val="50000"/>
                    <a:lumOff val="50000"/>
                  </a:schemeClr>
                </a:solidFill>
              </a:rPr>
              <a:t> </a:t>
            </a:r>
            <a:r>
              <a:rPr lang="cs-CZ" dirty="0" err="1" smtClean="0">
                <a:solidFill>
                  <a:schemeClr val="tx1">
                    <a:lumMod val="50000"/>
                    <a:lumOff val="50000"/>
                  </a:schemeClr>
                </a:solidFill>
              </a:rPr>
              <a:t>intended</a:t>
            </a:r>
            <a:r>
              <a:rPr lang="cs-CZ" dirty="0" smtClean="0">
                <a:solidFill>
                  <a:schemeClr val="tx1">
                    <a:lumMod val="50000"/>
                    <a:lumOff val="50000"/>
                  </a:schemeClr>
                </a:solidFill>
              </a:rPr>
              <a:t> </a:t>
            </a:r>
            <a:r>
              <a:rPr lang="cs-CZ" dirty="0" err="1" smtClean="0">
                <a:solidFill>
                  <a:schemeClr val="tx1">
                    <a:lumMod val="50000"/>
                    <a:lumOff val="50000"/>
                  </a:schemeClr>
                </a:solidFill>
              </a:rPr>
              <a:t>benefits</a:t>
            </a:r>
            <a:r>
              <a:rPr lang="cs-CZ" dirty="0" smtClean="0">
                <a:solidFill>
                  <a:schemeClr val="tx1">
                    <a:lumMod val="50000"/>
                    <a:lumOff val="50000"/>
                  </a:schemeClr>
                </a:solidFill>
              </a:rPr>
              <a:t> </a:t>
            </a:r>
            <a:r>
              <a:rPr lang="cs-CZ" dirty="0" err="1" smtClean="0">
                <a:solidFill>
                  <a:schemeClr val="tx1">
                    <a:lumMod val="50000"/>
                    <a:lumOff val="50000"/>
                  </a:schemeClr>
                </a:solidFill>
              </a:rPr>
              <a:t>of</a:t>
            </a:r>
            <a:r>
              <a:rPr lang="cs-CZ" dirty="0" smtClean="0">
                <a:solidFill>
                  <a:schemeClr val="tx1">
                    <a:lumMod val="50000"/>
                    <a:lumOff val="50000"/>
                  </a:schemeClr>
                </a:solidFill>
              </a:rPr>
              <a:t> </a:t>
            </a:r>
            <a:r>
              <a:rPr lang="cs-CZ" dirty="0" err="1" smtClean="0">
                <a:solidFill>
                  <a:schemeClr val="tx1">
                    <a:lumMod val="50000"/>
                    <a:lumOff val="50000"/>
                  </a:schemeClr>
                </a:solidFill>
              </a:rPr>
              <a:t>international</a:t>
            </a:r>
            <a:r>
              <a:rPr lang="cs-CZ" dirty="0" smtClean="0">
                <a:solidFill>
                  <a:schemeClr val="tx1">
                    <a:lumMod val="50000"/>
                    <a:lumOff val="50000"/>
                  </a:schemeClr>
                </a:solidFill>
              </a:rPr>
              <a:t> </a:t>
            </a:r>
            <a:r>
              <a:rPr lang="cs-CZ" dirty="0" err="1" smtClean="0">
                <a:solidFill>
                  <a:schemeClr val="tx1">
                    <a:lumMod val="50000"/>
                    <a:lumOff val="50000"/>
                  </a:schemeClr>
                </a:solidFill>
              </a:rPr>
              <a:t>standards</a:t>
            </a:r>
            <a:r>
              <a:rPr lang="cs-CZ" dirty="0" smtClean="0">
                <a:solidFill>
                  <a:schemeClr val="tx1">
                    <a:lumMod val="50000"/>
                    <a:lumOff val="50000"/>
                  </a:schemeClr>
                </a:solidFill>
              </a:rPr>
              <a:t> and to </a:t>
            </a:r>
            <a:r>
              <a:rPr lang="cs-CZ" b="1" dirty="0" err="1" smtClean="0">
                <a:solidFill>
                  <a:schemeClr val="tx1">
                    <a:lumMod val="50000"/>
                    <a:lumOff val="50000"/>
                  </a:schemeClr>
                </a:solidFill>
              </a:rPr>
              <a:t>prevent</a:t>
            </a:r>
            <a:r>
              <a:rPr lang="cs-CZ" b="1" dirty="0" smtClean="0">
                <a:solidFill>
                  <a:schemeClr val="tx1">
                    <a:lumMod val="50000"/>
                    <a:lumOff val="50000"/>
                  </a:schemeClr>
                </a:solidFill>
              </a:rPr>
              <a:t> </a:t>
            </a:r>
            <a:r>
              <a:rPr lang="cs-CZ" b="1" dirty="0" err="1" smtClean="0">
                <a:solidFill>
                  <a:schemeClr val="tx1">
                    <a:lumMod val="50000"/>
                    <a:lumOff val="50000"/>
                  </a:schemeClr>
                </a:solidFill>
              </a:rPr>
              <a:t>the</a:t>
            </a:r>
            <a:r>
              <a:rPr lang="cs-CZ" b="1" dirty="0" smtClean="0">
                <a:solidFill>
                  <a:schemeClr val="tx1">
                    <a:lumMod val="50000"/>
                    <a:lumOff val="50000"/>
                  </a:schemeClr>
                </a:solidFill>
              </a:rPr>
              <a:t> abuse </a:t>
            </a:r>
            <a:r>
              <a:rPr lang="cs-CZ" b="1" dirty="0" err="1" smtClean="0">
                <a:solidFill>
                  <a:schemeClr val="tx1">
                    <a:lumMod val="50000"/>
                    <a:lumOff val="50000"/>
                  </a:schemeClr>
                </a:solidFill>
              </a:rPr>
              <a:t>of</a:t>
            </a:r>
            <a:r>
              <a:rPr lang="cs-CZ" b="1" dirty="0" smtClean="0">
                <a:solidFill>
                  <a:schemeClr val="tx1">
                    <a:lumMod val="50000"/>
                    <a:lumOff val="50000"/>
                  </a:schemeClr>
                </a:solidFill>
              </a:rPr>
              <a:t> tax </a:t>
            </a:r>
            <a:r>
              <a:rPr lang="cs-CZ" b="1" dirty="0" err="1" smtClean="0">
                <a:solidFill>
                  <a:schemeClr val="tx1">
                    <a:lumMod val="50000"/>
                    <a:lumOff val="50000"/>
                  </a:schemeClr>
                </a:solidFill>
              </a:rPr>
              <a:t>treaties</a:t>
            </a:r>
            <a:r>
              <a:rPr lang="cs-CZ" b="1" dirty="0" smtClean="0">
                <a:solidFill>
                  <a:schemeClr val="tx1">
                    <a:lumMod val="50000"/>
                    <a:lumOff val="50000"/>
                  </a:schemeClr>
                </a:solidFill>
              </a:rPr>
              <a:t> </a:t>
            </a:r>
            <a:r>
              <a:rPr lang="cs-CZ" dirty="0" smtClean="0">
                <a:solidFill>
                  <a:schemeClr val="tx1">
                    <a:lumMod val="50000"/>
                    <a:lumOff val="50000"/>
                  </a:schemeClr>
                </a:solidFill>
              </a:rPr>
              <a:t>(</a:t>
            </a:r>
            <a:r>
              <a:rPr lang="cs-CZ" dirty="0" err="1" smtClean="0">
                <a:solidFill>
                  <a:schemeClr val="tx1">
                    <a:lumMod val="50000"/>
                    <a:lumOff val="50000"/>
                  </a:schemeClr>
                </a:solidFill>
              </a:rPr>
              <a:t>Action</a:t>
            </a:r>
            <a:r>
              <a:rPr lang="cs-CZ" dirty="0" smtClean="0">
                <a:solidFill>
                  <a:schemeClr val="tx1">
                    <a:lumMod val="50000"/>
                    <a:lumOff val="50000"/>
                  </a:schemeClr>
                </a:solidFill>
              </a:rPr>
              <a:t> 6)</a:t>
            </a:r>
          </a:p>
          <a:p>
            <a:pPr eaLnBrk="1" fontAlgn="auto" hangingPunct="1">
              <a:spcAft>
                <a:spcPts val="0"/>
              </a:spcAft>
              <a:buFont typeface="Arial" pitchFamily="34" charset="0"/>
              <a:buChar char="•"/>
              <a:defRPr/>
            </a:pPr>
            <a:endParaRPr lang="cs-CZ" dirty="0" smtClean="0">
              <a:solidFill>
                <a:schemeClr val="tx1">
                  <a:lumMod val="50000"/>
                  <a:lumOff val="50000"/>
                </a:schemeClr>
              </a:solidFill>
            </a:endParaRPr>
          </a:p>
          <a:p>
            <a:pPr eaLnBrk="1" fontAlgn="auto" hangingPunct="1">
              <a:spcAft>
                <a:spcPts val="0"/>
              </a:spcAft>
              <a:buFont typeface="Arial" pitchFamily="34" charset="0"/>
              <a:buChar char="•"/>
              <a:defRPr/>
            </a:pPr>
            <a:r>
              <a:rPr lang="cs-CZ" dirty="0" err="1" smtClean="0">
                <a:solidFill>
                  <a:schemeClr val="tx1">
                    <a:lumMod val="50000"/>
                    <a:lumOff val="50000"/>
                  </a:schemeClr>
                </a:solidFill>
              </a:rPr>
              <a:t>assure</a:t>
            </a:r>
            <a:r>
              <a:rPr lang="cs-CZ" dirty="0" smtClean="0">
                <a:solidFill>
                  <a:schemeClr val="tx1">
                    <a:lumMod val="50000"/>
                    <a:lumOff val="50000"/>
                  </a:schemeClr>
                </a:solidFill>
              </a:rPr>
              <a:t> </a:t>
            </a:r>
            <a:r>
              <a:rPr lang="cs-CZ" dirty="0" err="1" smtClean="0">
                <a:solidFill>
                  <a:schemeClr val="tx1">
                    <a:lumMod val="50000"/>
                    <a:lumOff val="50000"/>
                  </a:schemeClr>
                </a:solidFill>
              </a:rPr>
              <a:t>that</a:t>
            </a:r>
            <a:r>
              <a:rPr lang="cs-CZ" dirty="0" smtClean="0">
                <a:solidFill>
                  <a:schemeClr val="tx1">
                    <a:lumMod val="50000"/>
                    <a:lumOff val="50000"/>
                  </a:schemeClr>
                </a:solidFill>
              </a:rPr>
              <a:t> transfer </a:t>
            </a:r>
            <a:r>
              <a:rPr lang="cs-CZ" dirty="0" err="1" smtClean="0">
                <a:solidFill>
                  <a:schemeClr val="tx1">
                    <a:lumMod val="50000"/>
                    <a:lumOff val="50000"/>
                  </a:schemeClr>
                </a:solidFill>
              </a:rPr>
              <a:t>pricing</a:t>
            </a:r>
            <a:r>
              <a:rPr lang="cs-CZ" dirty="0" smtClean="0">
                <a:solidFill>
                  <a:schemeClr val="tx1">
                    <a:lumMod val="50000"/>
                    <a:lumOff val="50000"/>
                  </a:schemeClr>
                </a:solidFill>
              </a:rPr>
              <a:t> </a:t>
            </a:r>
            <a:r>
              <a:rPr lang="cs-CZ" dirty="0" err="1" smtClean="0">
                <a:solidFill>
                  <a:schemeClr val="tx1">
                    <a:lumMod val="50000"/>
                    <a:lumOff val="50000"/>
                  </a:schemeClr>
                </a:solidFill>
              </a:rPr>
              <a:t>outcomes</a:t>
            </a:r>
            <a:r>
              <a:rPr lang="cs-CZ" dirty="0" smtClean="0">
                <a:solidFill>
                  <a:schemeClr val="tx1">
                    <a:lumMod val="50000"/>
                    <a:lumOff val="50000"/>
                  </a:schemeClr>
                </a:solidFill>
              </a:rPr>
              <a:t> are in line </a:t>
            </a:r>
            <a:r>
              <a:rPr lang="cs-CZ" dirty="0" err="1" smtClean="0">
                <a:solidFill>
                  <a:schemeClr val="tx1">
                    <a:lumMod val="50000"/>
                    <a:lumOff val="50000"/>
                  </a:schemeClr>
                </a:solidFill>
              </a:rPr>
              <a:t>with</a:t>
            </a:r>
            <a:r>
              <a:rPr lang="cs-CZ" dirty="0" smtClean="0">
                <a:solidFill>
                  <a:schemeClr val="tx1">
                    <a:lumMod val="50000"/>
                    <a:lumOff val="50000"/>
                  </a:schemeClr>
                </a:solidFill>
              </a:rPr>
              <a:t> </a:t>
            </a:r>
            <a:r>
              <a:rPr lang="cs-CZ" dirty="0" err="1" smtClean="0">
                <a:solidFill>
                  <a:schemeClr val="tx1">
                    <a:lumMod val="50000"/>
                    <a:lumOff val="50000"/>
                  </a:schemeClr>
                </a:solidFill>
              </a:rPr>
              <a:t>value</a:t>
            </a:r>
            <a:r>
              <a:rPr lang="cs-CZ" dirty="0" smtClean="0">
                <a:solidFill>
                  <a:schemeClr val="tx1">
                    <a:lumMod val="50000"/>
                    <a:lumOff val="50000"/>
                  </a:schemeClr>
                </a:solidFill>
              </a:rPr>
              <a:t> </a:t>
            </a:r>
            <a:r>
              <a:rPr lang="cs-CZ" dirty="0" err="1" smtClean="0">
                <a:solidFill>
                  <a:schemeClr val="tx1">
                    <a:lumMod val="50000"/>
                    <a:lumOff val="50000"/>
                  </a:schemeClr>
                </a:solidFill>
              </a:rPr>
              <a:t>creation</a:t>
            </a:r>
            <a:r>
              <a:rPr lang="cs-CZ" dirty="0" smtClean="0">
                <a:solidFill>
                  <a:schemeClr val="tx1">
                    <a:lumMod val="50000"/>
                    <a:lumOff val="50000"/>
                  </a:schemeClr>
                </a:solidFill>
              </a:rPr>
              <a:t>, </a:t>
            </a:r>
            <a:r>
              <a:rPr lang="cs-CZ" dirty="0" err="1" smtClean="0">
                <a:solidFill>
                  <a:schemeClr val="tx1">
                    <a:lumMod val="50000"/>
                    <a:lumOff val="50000"/>
                  </a:schemeClr>
                </a:solidFill>
              </a:rPr>
              <a:t>through</a:t>
            </a:r>
            <a:r>
              <a:rPr lang="cs-CZ" dirty="0" smtClean="0">
                <a:solidFill>
                  <a:schemeClr val="tx1">
                    <a:lumMod val="50000"/>
                    <a:lumOff val="50000"/>
                  </a:schemeClr>
                </a:solidFill>
              </a:rPr>
              <a:t> </a:t>
            </a:r>
            <a:r>
              <a:rPr lang="cs-CZ" dirty="0" err="1" smtClean="0">
                <a:solidFill>
                  <a:schemeClr val="tx1">
                    <a:lumMod val="50000"/>
                    <a:lumOff val="50000"/>
                  </a:schemeClr>
                </a:solidFill>
              </a:rPr>
              <a:t>actions</a:t>
            </a:r>
            <a:r>
              <a:rPr lang="cs-CZ" dirty="0" smtClean="0">
                <a:solidFill>
                  <a:schemeClr val="tx1">
                    <a:lumMod val="50000"/>
                    <a:lumOff val="50000"/>
                  </a:schemeClr>
                </a:solidFill>
              </a:rPr>
              <a:t> to </a:t>
            </a:r>
            <a:r>
              <a:rPr lang="cs-CZ" dirty="0" err="1" smtClean="0">
                <a:solidFill>
                  <a:schemeClr val="tx1">
                    <a:lumMod val="50000"/>
                    <a:lumOff val="50000"/>
                  </a:schemeClr>
                </a:solidFill>
              </a:rPr>
              <a:t>address</a:t>
            </a:r>
            <a:r>
              <a:rPr lang="cs-CZ" dirty="0" smtClean="0">
                <a:solidFill>
                  <a:schemeClr val="tx1">
                    <a:lumMod val="50000"/>
                    <a:lumOff val="50000"/>
                  </a:schemeClr>
                </a:solidFill>
              </a:rPr>
              <a:t> </a:t>
            </a:r>
            <a:r>
              <a:rPr lang="cs-CZ" b="1" dirty="0" smtClean="0">
                <a:solidFill>
                  <a:schemeClr val="tx1">
                    <a:lumMod val="50000"/>
                    <a:lumOff val="50000"/>
                  </a:schemeClr>
                </a:solidFill>
              </a:rPr>
              <a:t>transfer </a:t>
            </a:r>
            <a:r>
              <a:rPr lang="cs-CZ" b="1" dirty="0" err="1" smtClean="0">
                <a:solidFill>
                  <a:schemeClr val="tx1">
                    <a:lumMod val="50000"/>
                    <a:lumOff val="50000"/>
                  </a:schemeClr>
                </a:solidFill>
              </a:rPr>
              <a:t>pricing</a:t>
            </a:r>
            <a:r>
              <a:rPr lang="cs-CZ" b="1" dirty="0" smtClean="0">
                <a:solidFill>
                  <a:schemeClr val="tx1">
                    <a:lumMod val="50000"/>
                    <a:lumOff val="50000"/>
                  </a:schemeClr>
                </a:solidFill>
              </a:rPr>
              <a:t> </a:t>
            </a:r>
            <a:r>
              <a:rPr lang="cs-CZ" b="1" dirty="0" err="1" smtClean="0">
                <a:solidFill>
                  <a:schemeClr val="tx1">
                    <a:lumMod val="50000"/>
                    <a:lumOff val="50000"/>
                  </a:schemeClr>
                </a:solidFill>
              </a:rPr>
              <a:t>issues</a:t>
            </a:r>
            <a:r>
              <a:rPr lang="cs-CZ" b="1" dirty="0" smtClean="0">
                <a:solidFill>
                  <a:schemeClr val="tx1">
                    <a:lumMod val="50000"/>
                    <a:lumOff val="50000"/>
                  </a:schemeClr>
                </a:solidFill>
              </a:rPr>
              <a:t> in </a:t>
            </a:r>
            <a:r>
              <a:rPr lang="cs-CZ" b="1" dirty="0" err="1" smtClean="0">
                <a:solidFill>
                  <a:schemeClr val="tx1">
                    <a:lumMod val="50000"/>
                    <a:lumOff val="50000"/>
                  </a:schemeClr>
                </a:solidFill>
              </a:rPr>
              <a:t>the</a:t>
            </a:r>
            <a:r>
              <a:rPr lang="cs-CZ" b="1" dirty="0" smtClean="0">
                <a:solidFill>
                  <a:schemeClr val="tx1">
                    <a:lumMod val="50000"/>
                    <a:lumOff val="50000"/>
                  </a:schemeClr>
                </a:solidFill>
              </a:rPr>
              <a:t> </a:t>
            </a:r>
            <a:r>
              <a:rPr lang="cs-CZ" b="1" dirty="0" err="1" smtClean="0">
                <a:solidFill>
                  <a:schemeClr val="tx1">
                    <a:lumMod val="50000"/>
                    <a:lumOff val="50000"/>
                  </a:schemeClr>
                </a:solidFill>
              </a:rPr>
              <a:t>key</a:t>
            </a:r>
            <a:r>
              <a:rPr lang="cs-CZ" b="1" dirty="0" smtClean="0">
                <a:solidFill>
                  <a:schemeClr val="tx1">
                    <a:lumMod val="50000"/>
                    <a:lumOff val="50000"/>
                  </a:schemeClr>
                </a:solidFill>
              </a:rPr>
              <a:t> area </a:t>
            </a:r>
            <a:r>
              <a:rPr lang="cs-CZ" b="1" dirty="0" err="1" smtClean="0">
                <a:solidFill>
                  <a:schemeClr val="tx1">
                    <a:lumMod val="50000"/>
                    <a:lumOff val="50000"/>
                  </a:schemeClr>
                </a:solidFill>
              </a:rPr>
              <a:t>of</a:t>
            </a:r>
            <a:r>
              <a:rPr lang="cs-CZ" b="1" dirty="0" smtClean="0">
                <a:solidFill>
                  <a:schemeClr val="tx1">
                    <a:lumMod val="50000"/>
                    <a:lumOff val="50000"/>
                  </a:schemeClr>
                </a:solidFill>
              </a:rPr>
              <a:t> </a:t>
            </a:r>
            <a:r>
              <a:rPr lang="cs-CZ" b="1" dirty="0" err="1" smtClean="0">
                <a:solidFill>
                  <a:schemeClr val="tx1">
                    <a:lumMod val="50000"/>
                    <a:lumOff val="50000"/>
                  </a:schemeClr>
                </a:solidFill>
              </a:rPr>
              <a:t>intangibles</a:t>
            </a:r>
            <a:r>
              <a:rPr lang="cs-CZ" dirty="0" smtClean="0">
                <a:solidFill>
                  <a:schemeClr val="tx1">
                    <a:lumMod val="50000"/>
                    <a:lumOff val="50000"/>
                  </a:schemeClr>
                </a:solidFill>
              </a:rPr>
              <a:t> (</a:t>
            </a:r>
            <a:r>
              <a:rPr lang="cs-CZ" dirty="0" err="1" smtClean="0">
                <a:solidFill>
                  <a:schemeClr val="tx1">
                    <a:lumMod val="50000"/>
                    <a:lumOff val="50000"/>
                  </a:schemeClr>
                </a:solidFill>
              </a:rPr>
              <a:t>Action</a:t>
            </a:r>
            <a:r>
              <a:rPr lang="cs-CZ" dirty="0" smtClean="0">
                <a:solidFill>
                  <a:schemeClr val="tx1">
                    <a:lumMod val="50000"/>
                    <a:lumOff val="50000"/>
                  </a:schemeClr>
                </a:solidFill>
              </a:rPr>
              <a:t> 8)</a:t>
            </a:r>
            <a:endParaRPr lang="cs-CZ" dirty="0">
              <a:solidFill>
                <a:schemeClr val="tx1">
                  <a:lumMod val="50000"/>
                  <a:lumOff val="50000"/>
                </a:schemeClr>
              </a:solidFill>
            </a:endParaRPr>
          </a:p>
        </p:txBody>
      </p:sp>
      <p:sp>
        <p:nvSpPr>
          <p:cNvPr id="4" name="Zástupný symbol pro zápatí 3"/>
          <p:cNvSpPr>
            <a:spLocks noGrp="1"/>
          </p:cNvSpPr>
          <p:nvPr>
            <p:ph type="ftr" sz="quarter" idx="11"/>
          </p:nvPr>
        </p:nvSpPr>
        <p:spPr/>
        <p:txBody>
          <a:bodyPr rtlCol="0"/>
          <a:lstStyle/>
          <a:p>
            <a:pPr fontAlgn="auto">
              <a:spcBef>
                <a:spcPts val="0"/>
              </a:spcBef>
              <a:spcAft>
                <a:spcPts val="0"/>
              </a:spcAft>
              <a:defRPr/>
            </a:pPr>
            <a:r>
              <a:rPr lang="cs-CZ" sz="1400" b="1" dirty="0" err="1">
                <a:solidFill>
                  <a:schemeClr val="tx1">
                    <a:lumMod val="65000"/>
                    <a:lumOff val="35000"/>
                  </a:schemeClr>
                </a:solidFill>
                <a:effectLst>
                  <a:outerShdw blurRad="38100" dist="38100" dir="2700000" algn="tl">
                    <a:srgbClr val="000000">
                      <a:alpha val="43137"/>
                    </a:srgbClr>
                  </a:outerShdw>
                </a:effectLst>
              </a:rPr>
              <a:t>Jiri</a:t>
            </a:r>
            <a:r>
              <a:rPr lang="cs-CZ" sz="1400" b="1" dirty="0">
                <a:solidFill>
                  <a:schemeClr val="tx1">
                    <a:lumMod val="65000"/>
                    <a:lumOff val="35000"/>
                  </a:schemeClr>
                </a:solidFill>
                <a:effectLst>
                  <a:outerShdw blurRad="38100" dist="38100" dir="2700000" algn="tl">
                    <a:srgbClr val="000000">
                      <a:alpha val="43137"/>
                    </a:srgbClr>
                  </a:outerShdw>
                </a:effectLst>
              </a:rPr>
              <a:t> </a:t>
            </a:r>
            <a:r>
              <a:rPr lang="cs-CZ" sz="1400" b="1" dirty="0" err="1">
                <a:solidFill>
                  <a:schemeClr val="tx1">
                    <a:lumMod val="65000"/>
                    <a:lumOff val="35000"/>
                  </a:schemeClr>
                </a:solidFill>
                <a:effectLst>
                  <a:outerShdw blurRad="38100" dist="38100" dir="2700000" algn="tl">
                    <a:srgbClr val="000000">
                      <a:alpha val="43137"/>
                    </a:srgbClr>
                  </a:outerShdw>
                </a:effectLst>
              </a:rPr>
              <a:t>Nekovar</a:t>
            </a:r>
            <a:endParaRPr lang="cs-CZ" sz="1400" b="1" dirty="0">
              <a:solidFill>
                <a:schemeClr val="tx1">
                  <a:lumMod val="65000"/>
                  <a:lumOff val="35000"/>
                </a:schemeClr>
              </a:solidFill>
              <a:effectLst>
                <a:outerShdw blurRad="38100" dist="38100" dir="2700000" algn="tl">
                  <a:srgbClr val="000000">
                    <a:alpha val="43137"/>
                  </a:srgbClr>
                </a:outerShdw>
              </a:effectLst>
            </a:endParaRPr>
          </a:p>
        </p:txBody>
      </p:sp>
      <p:pic>
        <p:nvPicPr>
          <p:cNvPr id="31749" name="Obrázek 6"/>
          <p:cNvPicPr>
            <a:picLocks noChangeAspect="1"/>
          </p:cNvPicPr>
          <p:nvPr/>
        </p:nvPicPr>
        <p:blipFill>
          <a:blip r:embed="rId2" cstate="print"/>
          <a:srcRect/>
          <a:stretch>
            <a:fillRect/>
          </a:stretch>
        </p:blipFill>
        <p:spPr bwMode="auto">
          <a:xfrm>
            <a:off x="6567488" y="115888"/>
            <a:ext cx="2535237" cy="631825"/>
          </a:xfrm>
          <a:prstGeom prst="rect">
            <a:avLst/>
          </a:prstGeom>
          <a:noFill/>
          <a:ln w="9525">
            <a:noFill/>
            <a:miter lim="800000"/>
            <a:headEnd/>
            <a:tailEnd/>
          </a:ln>
        </p:spPr>
      </p:pic>
      <p:pic>
        <p:nvPicPr>
          <p:cNvPr id="31750" name="Obrázek 7"/>
          <p:cNvPicPr>
            <a:picLocks noChangeAspect="1"/>
          </p:cNvPicPr>
          <p:nvPr/>
        </p:nvPicPr>
        <p:blipFill>
          <a:blip r:embed="rId3" cstate="print"/>
          <a:srcRect/>
          <a:stretch>
            <a:fillRect/>
          </a:stretch>
        </p:blipFill>
        <p:spPr bwMode="auto">
          <a:xfrm>
            <a:off x="179388" y="127000"/>
            <a:ext cx="1368425" cy="339725"/>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DEF7E24B-73F7-46D8-8DBD-1F8D564FB04D}" type="slidenum">
              <a:rPr lang="cs-CZ"/>
              <a:pPr>
                <a:defRPr/>
              </a:pPr>
              <a:t>15</a:t>
            </a:fld>
            <a:endParaRPr lang="cs-CZ"/>
          </a:p>
        </p:txBody>
      </p:sp>
      <p:sp>
        <p:nvSpPr>
          <p:cNvPr id="2" name="Nadpis 1"/>
          <p:cNvSpPr>
            <a:spLocks noGrp="1"/>
          </p:cNvSpPr>
          <p:nvPr>
            <p:ph type="title"/>
          </p:nvPr>
        </p:nvSpPr>
        <p:spPr/>
        <p:txBody>
          <a:bodyPr/>
          <a:lstStyle/>
          <a:p>
            <a:pPr eaLnBrk="1" fontAlgn="auto" hangingPunct="1">
              <a:spcAft>
                <a:spcPts val="0"/>
              </a:spcAft>
              <a:defRPr/>
            </a:pPr>
            <a:r>
              <a:rPr lang="cs-CZ" dirty="0"/>
              <a:t/>
            </a:r>
            <a:br>
              <a:rPr lang="cs-CZ" dirty="0"/>
            </a:br>
            <a:r>
              <a:rPr lang="cs-CZ" dirty="0" smtClean="0"/>
              <a:t/>
            </a:r>
            <a:br>
              <a:rPr lang="cs-CZ" dirty="0" smtClean="0"/>
            </a:br>
            <a:endParaRPr lang="cs-CZ" dirty="0"/>
          </a:p>
        </p:txBody>
      </p:sp>
      <p:sp>
        <p:nvSpPr>
          <p:cNvPr id="3" name="Zástupný symbol pro obsah 2"/>
          <p:cNvSpPr>
            <a:spLocks noGrp="1"/>
          </p:cNvSpPr>
          <p:nvPr>
            <p:ph idx="1"/>
          </p:nvPr>
        </p:nvSpPr>
        <p:spPr>
          <a:xfrm>
            <a:off x="457200" y="908050"/>
            <a:ext cx="8229600" cy="5218113"/>
          </a:xfrm>
        </p:spPr>
        <p:txBody>
          <a:bodyPr rtlCol="0">
            <a:normAutofit fontScale="92500"/>
          </a:bodyPr>
          <a:lstStyle/>
          <a:p>
            <a:pPr eaLnBrk="1" fontAlgn="auto" hangingPunct="1">
              <a:spcAft>
                <a:spcPts val="0"/>
              </a:spcAft>
              <a:buFont typeface="Arial" pitchFamily="34" charset="0"/>
              <a:buChar char="•"/>
              <a:defRPr/>
            </a:pPr>
            <a:r>
              <a:rPr lang="cs-CZ" dirty="0" err="1" smtClean="0">
                <a:solidFill>
                  <a:schemeClr val="tx1">
                    <a:lumMod val="50000"/>
                    <a:lumOff val="50000"/>
                  </a:schemeClr>
                </a:solidFill>
              </a:rPr>
              <a:t>improve</a:t>
            </a:r>
            <a:r>
              <a:rPr lang="cs-CZ" dirty="0" smtClean="0">
                <a:solidFill>
                  <a:schemeClr val="tx1">
                    <a:lumMod val="50000"/>
                    <a:lumOff val="50000"/>
                  </a:schemeClr>
                </a:solidFill>
              </a:rPr>
              <a:t> </a:t>
            </a:r>
            <a:r>
              <a:rPr lang="cs-CZ" dirty="0" err="1" smtClean="0">
                <a:solidFill>
                  <a:schemeClr val="tx1">
                    <a:lumMod val="50000"/>
                    <a:lumOff val="50000"/>
                  </a:schemeClr>
                </a:solidFill>
              </a:rPr>
              <a:t>transparency</a:t>
            </a:r>
            <a:r>
              <a:rPr lang="cs-CZ" dirty="0" smtClean="0">
                <a:solidFill>
                  <a:schemeClr val="tx1">
                    <a:lumMod val="50000"/>
                    <a:lumOff val="50000"/>
                  </a:schemeClr>
                </a:solidFill>
              </a:rPr>
              <a:t> </a:t>
            </a:r>
            <a:r>
              <a:rPr lang="cs-CZ" dirty="0" err="1" smtClean="0">
                <a:solidFill>
                  <a:schemeClr val="tx1">
                    <a:lumMod val="50000"/>
                    <a:lumOff val="50000"/>
                  </a:schemeClr>
                </a:solidFill>
              </a:rPr>
              <a:t>for</a:t>
            </a:r>
            <a:r>
              <a:rPr lang="cs-CZ" dirty="0" smtClean="0">
                <a:solidFill>
                  <a:schemeClr val="tx1">
                    <a:lumMod val="50000"/>
                    <a:lumOff val="50000"/>
                  </a:schemeClr>
                </a:solidFill>
              </a:rPr>
              <a:t> tax </a:t>
            </a:r>
            <a:r>
              <a:rPr lang="cs-CZ" dirty="0" err="1" smtClean="0">
                <a:solidFill>
                  <a:schemeClr val="tx1">
                    <a:lumMod val="50000"/>
                    <a:lumOff val="50000"/>
                  </a:schemeClr>
                </a:solidFill>
              </a:rPr>
              <a:t>administrations</a:t>
            </a:r>
            <a:r>
              <a:rPr lang="cs-CZ" dirty="0" smtClean="0">
                <a:solidFill>
                  <a:schemeClr val="tx1">
                    <a:lumMod val="50000"/>
                    <a:lumOff val="50000"/>
                  </a:schemeClr>
                </a:solidFill>
              </a:rPr>
              <a:t> and </a:t>
            </a:r>
            <a:r>
              <a:rPr lang="cs-CZ" dirty="0" err="1" smtClean="0">
                <a:solidFill>
                  <a:schemeClr val="tx1">
                    <a:lumMod val="50000"/>
                    <a:lumOff val="50000"/>
                  </a:schemeClr>
                </a:solidFill>
              </a:rPr>
              <a:t>increase</a:t>
            </a:r>
            <a:r>
              <a:rPr lang="cs-CZ" dirty="0" smtClean="0">
                <a:solidFill>
                  <a:schemeClr val="tx1">
                    <a:lumMod val="50000"/>
                    <a:lumOff val="50000"/>
                  </a:schemeClr>
                </a:solidFill>
              </a:rPr>
              <a:t> </a:t>
            </a:r>
            <a:r>
              <a:rPr lang="cs-CZ" dirty="0" err="1" smtClean="0">
                <a:solidFill>
                  <a:schemeClr val="tx1">
                    <a:lumMod val="50000"/>
                    <a:lumOff val="50000"/>
                  </a:schemeClr>
                </a:solidFill>
              </a:rPr>
              <a:t>certainty</a:t>
            </a:r>
            <a:r>
              <a:rPr lang="cs-CZ" dirty="0" smtClean="0">
                <a:solidFill>
                  <a:schemeClr val="tx1">
                    <a:lumMod val="50000"/>
                    <a:lumOff val="50000"/>
                  </a:schemeClr>
                </a:solidFill>
              </a:rPr>
              <a:t> and </a:t>
            </a:r>
            <a:r>
              <a:rPr lang="cs-CZ" dirty="0" err="1" smtClean="0">
                <a:solidFill>
                  <a:schemeClr val="tx1">
                    <a:lumMod val="50000"/>
                    <a:lumOff val="50000"/>
                  </a:schemeClr>
                </a:solidFill>
              </a:rPr>
              <a:t>predictability</a:t>
            </a:r>
            <a:r>
              <a:rPr lang="cs-CZ" dirty="0" smtClean="0">
                <a:solidFill>
                  <a:schemeClr val="tx1">
                    <a:lumMod val="50000"/>
                    <a:lumOff val="50000"/>
                  </a:schemeClr>
                </a:solidFill>
              </a:rPr>
              <a:t> </a:t>
            </a:r>
            <a:r>
              <a:rPr lang="cs-CZ" dirty="0" err="1" smtClean="0">
                <a:solidFill>
                  <a:schemeClr val="tx1">
                    <a:lumMod val="50000"/>
                    <a:lumOff val="50000"/>
                  </a:schemeClr>
                </a:solidFill>
              </a:rPr>
              <a:t>for</a:t>
            </a:r>
            <a:r>
              <a:rPr lang="cs-CZ" dirty="0" smtClean="0">
                <a:solidFill>
                  <a:schemeClr val="tx1">
                    <a:lumMod val="50000"/>
                    <a:lumOff val="50000"/>
                  </a:schemeClr>
                </a:solidFill>
              </a:rPr>
              <a:t> </a:t>
            </a:r>
            <a:r>
              <a:rPr lang="cs-CZ" dirty="0" err="1" smtClean="0">
                <a:solidFill>
                  <a:schemeClr val="tx1">
                    <a:lumMod val="50000"/>
                    <a:lumOff val="50000"/>
                  </a:schemeClr>
                </a:solidFill>
              </a:rPr>
              <a:t>taxpayers</a:t>
            </a:r>
            <a:r>
              <a:rPr lang="cs-CZ" dirty="0" smtClean="0">
                <a:solidFill>
                  <a:schemeClr val="tx1">
                    <a:lumMod val="50000"/>
                    <a:lumOff val="50000"/>
                  </a:schemeClr>
                </a:solidFill>
              </a:rPr>
              <a:t> </a:t>
            </a:r>
            <a:r>
              <a:rPr lang="cs-CZ" dirty="0" err="1" smtClean="0">
                <a:solidFill>
                  <a:schemeClr val="tx1">
                    <a:lumMod val="50000"/>
                    <a:lumOff val="50000"/>
                  </a:schemeClr>
                </a:solidFill>
              </a:rPr>
              <a:t>through</a:t>
            </a:r>
            <a:r>
              <a:rPr lang="cs-CZ" dirty="0" smtClean="0">
                <a:solidFill>
                  <a:schemeClr val="tx1">
                    <a:lumMod val="50000"/>
                    <a:lumOff val="50000"/>
                  </a:schemeClr>
                </a:solidFill>
              </a:rPr>
              <a:t> </a:t>
            </a:r>
            <a:r>
              <a:rPr lang="cs-CZ" dirty="0" err="1" smtClean="0">
                <a:solidFill>
                  <a:schemeClr val="tx1">
                    <a:lumMod val="50000"/>
                    <a:lumOff val="50000"/>
                  </a:schemeClr>
                </a:solidFill>
              </a:rPr>
              <a:t>improved</a:t>
            </a:r>
            <a:r>
              <a:rPr lang="cs-CZ" dirty="0" smtClean="0">
                <a:solidFill>
                  <a:schemeClr val="tx1">
                    <a:lumMod val="50000"/>
                    <a:lumOff val="50000"/>
                  </a:schemeClr>
                </a:solidFill>
              </a:rPr>
              <a:t> </a:t>
            </a:r>
            <a:r>
              <a:rPr lang="cs-CZ" b="1" dirty="0" smtClean="0">
                <a:solidFill>
                  <a:schemeClr val="tx1">
                    <a:lumMod val="50000"/>
                    <a:lumOff val="50000"/>
                  </a:schemeClr>
                </a:solidFill>
              </a:rPr>
              <a:t>transfer </a:t>
            </a:r>
            <a:r>
              <a:rPr lang="cs-CZ" b="1" dirty="0" err="1" smtClean="0">
                <a:solidFill>
                  <a:schemeClr val="tx1">
                    <a:lumMod val="50000"/>
                    <a:lumOff val="50000"/>
                  </a:schemeClr>
                </a:solidFill>
              </a:rPr>
              <a:t>pricing</a:t>
            </a:r>
            <a:r>
              <a:rPr lang="cs-CZ" b="1" dirty="0" smtClean="0">
                <a:solidFill>
                  <a:schemeClr val="tx1">
                    <a:lumMod val="50000"/>
                    <a:lumOff val="50000"/>
                  </a:schemeClr>
                </a:solidFill>
              </a:rPr>
              <a:t> </a:t>
            </a:r>
            <a:r>
              <a:rPr lang="cs-CZ" b="1" dirty="0" err="1" smtClean="0">
                <a:solidFill>
                  <a:schemeClr val="tx1">
                    <a:lumMod val="50000"/>
                    <a:lumOff val="50000"/>
                  </a:schemeClr>
                </a:solidFill>
              </a:rPr>
              <a:t>documentation</a:t>
            </a:r>
            <a:r>
              <a:rPr lang="cs-CZ" b="1" dirty="0" smtClean="0">
                <a:solidFill>
                  <a:schemeClr val="tx1">
                    <a:lumMod val="50000"/>
                    <a:lumOff val="50000"/>
                  </a:schemeClr>
                </a:solidFill>
              </a:rPr>
              <a:t> and a </a:t>
            </a:r>
            <a:r>
              <a:rPr lang="cs-CZ" b="1" dirty="0" err="1" smtClean="0">
                <a:solidFill>
                  <a:schemeClr val="tx1">
                    <a:lumMod val="50000"/>
                    <a:lumOff val="50000"/>
                  </a:schemeClr>
                </a:solidFill>
              </a:rPr>
              <a:t>template</a:t>
            </a:r>
            <a:r>
              <a:rPr lang="cs-CZ" b="1" dirty="0" smtClean="0">
                <a:solidFill>
                  <a:schemeClr val="tx1">
                    <a:lumMod val="50000"/>
                    <a:lumOff val="50000"/>
                  </a:schemeClr>
                </a:solidFill>
              </a:rPr>
              <a:t> </a:t>
            </a:r>
            <a:r>
              <a:rPr lang="cs-CZ" b="1" dirty="0" err="1" smtClean="0">
                <a:solidFill>
                  <a:schemeClr val="tx1">
                    <a:lumMod val="50000"/>
                    <a:lumOff val="50000"/>
                  </a:schemeClr>
                </a:solidFill>
              </a:rPr>
              <a:t>for</a:t>
            </a:r>
            <a:r>
              <a:rPr lang="cs-CZ" b="1" dirty="0" smtClean="0">
                <a:solidFill>
                  <a:schemeClr val="tx1">
                    <a:lumMod val="50000"/>
                    <a:lumOff val="50000"/>
                  </a:schemeClr>
                </a:solidFill>
              </a:rPr>
              <a:t> country-by-country reporting</a:t>
            </a:r>
            <a:r>
              <a:rPr lang="cs-CZ" dirty="0" smtClean="0">
                <a:solidFill>
                  <a:schemeClr val="tx1">
                    <a:lumMod val="50000"/>
                    <a:lumOff val="50000"/>
                  </a:schemeClr>
                </a:solidFill>
              </a:rPr>
              <a:t> (</a:t>
            </a:r>
            <a:r>
              <a:rPr lang="cs-CZ" dirty="0" err="1" smtClean="0">
                <a:solidFill>
                  <a:schemeClr val="tx1">
                    <a:lumMod val="50000"/>
                    <a:lumOff val="50000"/>
                  </a:schemeClr>
                </a:solidFill>
              </a:rPr>
              <a:t>Action</a:t>
            </a:r>
            <a:r>
              <a:rPr lang="cs-CZ" dirty="0" smtClean="0">
                <a:solidFill>
                  <a:schemeClr val="tx1">
                    <a:lumMod val="50000"/>
                    <a:lumOff val="50000"/>
                  </a:schemeClr>
                </a:solidFill>
              </a:rPr>
              <a:t> 13)</a:t>
            </a:r>
          </a:p>
          <a:p>
            <a:pPr eaLnBrk="1" fontAlgn="auto" hangingPunct="1">
              <a:spcAft>
                <a:spcPts val="0"/>
              </a:spcAft>
              <a:buFont typeface="Arial" pitchFamily="34" charset="0"/>
              <a:buChar char="•"/>
              <a:defRPr/>
            </a:pPr>
            <a:endParaRPr lang="cs-CZ" dirty="0" smtClean="0">
              <a:solidFill>
                <a:schemeClr val="tx1">
                  <a:lumMod val="50000"/>
                  <a:lumOff val="50000"/>
                </a:schemeClr>
              </a:solidFill>
            </a:endParaRPr>
          </a:p>
          <a:p>
            <a:pPr eaLnBrk="1" fontAlgn="auto" hangingPunct="1">
              <a:spcAft>
                <a:spcPts val="0"/>
              </a:spcAft>
              <a:buFont typeface="Arial" pitchFamily="34" charset="0"/>
              <a:buChar char="•"/>
              <a:defRPr/>
            </a:pPr>
            <a:r>
              <a:rPr lang="cs-CZ" dirty="0" err="1" smtClean="0">
                <a:solidFill>
                  <a:schemeClr val="tx1">
                    <a:lumMod val="50000"/>
                    <a:lumOff val="50000"/>
                  </a:schemeClr>
                </a:solidFill>
              </a:rPr>
              <a:t>address</a:t>
            </a:r>
            <a:r>
              <a:rPr lang="cs-CZ" dirty="0" smtClean="0">
                <a:solidFill>
                  <a:schemeClr val="tx1">
                    <a:lumMod val="50000"/>
                    <a:lumOff val="50000"/>
                  </a:schemeClr>
                </a:solidFill>
              </a:rPr>
              <a:t> </a:t>
            </a:r>
            <a:r>
              <a:rPr lang="cs-CZ" dirty="0" err="1" smtClean="0">
                <a:solidFill>
                  <a:schemeClr val="tx1">
                    <a:lumMod val="50000"/>
                    <a:lumOff val="50000"/>
                  </a:schemeClr>
                </a:solidFill>
              </a:rPr>
              <a:t>the</a:t>
            </a:r>
            <a:r>
              <a:rPr lang="cs-CZ" dirty="0" smtClean="0">
                <a:solidFill>
                  <a:schemeClr val="tx1">
                    <a:lumMod val="50000"/>
                    <a:lumOff val="50000"/>
                  </a:schemeClr>
                </a:solidFill>
              </a:rPr>
              <a:t> </a:t>
            </a:r>
            <a:r>
              <a:rPr lang="cs-CZ" b="1" dirty="0" err="1" smtClean="0">
                <a:solidFill>
                  <a:schemeClr val="tx1">
                    <a:lumMod val="50000"/>
                    <a:lumOff val="50000"/>
                  </a:schemeClr>
                </a:solidFill>
              </a:rPr>
              <a:t>challenges</a:t>
            </a:r>
            <a:r>
              <a:rPr lang="cs-CZ" b="1" dirty="0" smtClean="0">
                <a:solidFill>
                  <a:schemeClr val="tx1">
                    <a:lumMod val="50000"/>
                    <a:lumOff val="50000"/>
                  </a:schemeClr>
                </a:solidFill>
              </a:rPr>
              <a:t> </a:t>
            </a:r>
            <a:r>
              <a:rPr lang="cs-CZ" b="1" dirty="0" err="1" smtClean="0">
                <a:solidFill>
                  <a:schemeClr val="tx1">
                    <a:lumMod val="50000"/>
                    <a:lumOff val="50000"/>
                  </a:schemeClr>
                </a:solidFill>
              </a:rPr>
              <a:t>of</a:t>
            </a:r>
            <a:r>
              <a:rPr lang="cs-CZ" b="1" dirty="0" smtClean="0">
                <a:solidFill>
                  <a:schemeClr val="tx1">
                    <a:lumMod val="50000"/>
                    <a:lumOff val="50000"/>
                  </a:schemeClr>
                </a:solidFill>
              </a:rPr>
              <a:t> </a:t>
            </a:r>
            <a:r>
              <a:rPr lang="cs-CZ" b="1" dirty="0" err="1" smtClean="0">
                <a:solidFill>
                  <a:schemeClr val="tx1">
                    <a:lumMod val="50000"/>
                    <a:lumOff val="50000"/>
                  </a:schemeClr>
                </a:solidFill>
              </a:rPr>
              <a:t>the</a:t>
            </a:r>
            <a:r>
              <a:rPr lang="cs-CZ" b="1" dirty="0" smtClean="0">
                <a:solidFill>
                  <a:schemeClr val="tx1">
                    <a:lumMod val="50000"/>
                    <a:lumOff val="50000"/>
                  </a:schemeClr>
                </a:solidFill>
              </a:rPr>
              <a:t> </a:t>
            </a:r>
            <a:r>
              <a:rPr lang="cs-CZ" b="1" dirty="0" err="1" smtClean="0">
                <a:solidFill>
                  <a:schemeClr val="tx1">
                    <a:lumMod val="50000"/>
                    <a:lumOff val="50000"/>
                  </a:schemeClr>
                </a:solidFill>
              </a:rPr>
              <a:t>digital</a:t>
            </a:r>
            <a:r>
              <a:rPr lang="cs-CZ" b="1" dirty="0" smtClean="0">
                <a:solidFill>
                  <a:schemeClr val="tx1">
                    <a:lumMod val="50000"/>
                    <a:lumOff val="50000"/>
                  </a:schemeClr>
                </a:solidFill>
              </a:rPr>
              <a:t> </a:t>
            </a:r>
            <a:r>
              <a:rPr lang="cs-CZ" b="1" dirty="0" err="1" smtClean="0">
                <a:solidFill>
                  <a:schemeClr val="tx1">
                    <a:lumMod val="50000"/>
                    <a:lumOff val="50000"/>
                  </a:schemeClr>
                </a:solidFill>
              </a:rPr>
              <a:t>economy</a:t>
            </a:r>
            <a:r>
              <a:rPr lang="cs-CZ" b="1" dirty="0" smtClean="0">
                <a:solidFill>
                  <a:schemeClr val="tx1">
                    <a:lumMod val="50000"/>
                    <a:lumOff val="50000"/>
                  </a:schemeClr>
                </a:solidFill>
              </a:rPr>
              <a:t> </a:t>
            </a:r>
            <a:r>
              <a:rPr lang="cs-CZ" dirty="0" smtClean="0">
                <a:solidFill>
                  <a:schemeClr val="tx1">
                    <a:lumMod val="50000"/>
                    <a:lumOff val="50000"/>
                  </a:schemeClr>
                </a:solidFill>
              </a:rPr>
              <a:t>(</a:t>
            </a:r>
            <a:r>
              <a:rPr lang="cs-CZ" dirty="0" err="1" smtClean="0">
                <a:solidFill>
                  <a:schemeClr val="tx1">
                    <a:lumMod val="50000"/>
                    <a:lumOff val="50000"/>
                  </a:schemeClr>
                </a:solidFill>
              </a:rPr>
              <a:t>Action</a:t>
            </a:r>
            <a:r>
              <a:rPr lang="cs-CZ" dirty="0" smtClean="0">
                <a:solidFill>
                  <a:schemeClr val="tx1">
                    <a:lumMod val="50000"/>
                    <a:lumOff val="50000"/>
                  </a:schemeClr>
                </a:solidFill>
              </a:rPr>
              <a:t> 1)</a:t>
            </a:r>
          </a:p>
          <a:p>
            <a:pPr eaLnBrk="1" fontAlgn="auto" hangingPunct="1">
              <a:spcAft>
                <a:spcPts val="0"/>
              </a:spcAft>
              <a:buFont typeface="Arial" pitchFamily="34" charset="0"/>
              <a:buChar char="•"/>
              <a:defRPr/>
            </a:pPr>
            <a:endParaRPr lang="cs-CZ" dirty="0" smtClean="0">
              <a:solidFill>
                <a:schemeClr val="tx1">
                  <a:lumMod val="50000"/>
                  <a:lumOff val="50000"/>
                </a:schemeClr>
              </a:solidFill>
            </a:endParaRPr>
          </a:p>
          <a:p>
            <a:pPr eaLnBrk="1" fontAlgn="auto" hangingPunct="1">
              <a:spcAft>
                <a:spcPts val="0"/>
              </a:spcAft>
              <a:buFont typeface="Arial" pitchFamily="34" charset="0"/>
              <a:buChar char="•"/>
              <a:defRPr/>
            </a:pPr>
            <a:r>
              <a:rPr lang="cs-CZ" dirty="0" err="1" smtClean="0">
                <a:solidFill>
                  <a:schemeClr val="tx1">
                    <a:lumMod val="50000"/>
                    <a:lumOff val="50000"/>
                  </a:schemeClr>
                </a:solidFill>
              </a:rPr>
              <a:t>facilitate</a:t>
            </a:r>
            <a:r>
              <a:rPr lang="cs-CZ" dirty="0" smtClean="0">
                <a:solidFill>
                  <a:schemeClr val="tx1">
                    <a:lumMod val="50000"/>
                    <a:lumOff val="50000"/>
                  </a:schemeClr>
                </a:solidFill>
              </a:rPr>
              <a:t> </a:t>
            </a:r>
            <a:r>
              <a:rPr lang="cs-CZ" dirty="0" err="1" smtClean="0">
                <a:solidFill>
                  <a:schemeClr val="tx1">
                    <a:lumMod val="50000"/>
                    <a:lumOff val="50000"/>
                  </a:schemeClr>
                </a:solidFill>
              </a:rPr>
              <a:t>swift</a:t>
            </a:r>
            <a:r>
              <a:rPr lang="cs-CZ" dirty="0" smtClean="0">
                <a:solidFill>
                  <a:schemeClr val="tx1">
                    <a:lumMod val="50000"/>
                    <a:lumOff val="50000"/>
                  </a:schemeClr>
                </a:solidFill>
              </a:rPr>
              <a:t> </a:t>
            </a:r>
            <a:r>
              <a:rPr lang="cs-CZ" dirty="0" err="1" smtClean="0">
                <a:solidFill>
                  <a:schemeClr val="tx1">
                    <a:lumMod val="50000"/>
                    <a:lumOff val="50000"/>
                  </a:schemeClr>
                </a:solidFill>
              </a:rPr>
              <a:t>implementation</a:t>
            </a:r>
            <a:r>
              <a:rPr lang="cs-CZ" dirty="0" smtClean="0">
                <a:solidFill>
                  <a:schemeClr val="tx1">
                    <a:lumMod val="50000"/>
                    <a:lumOff val="50000"/>
                  </a:schemeClr>
                </a:solidFill>
              </a:rPr>
              <a:t> </a:t>
            </a:r>
            <a:r>
              <a:rPr lang="cs-CZ" dirty="0" err="1" smtClean="0">
                <a:solidFill>
                  <a:schemeClr val="tx1">
                    <a:lumMod val="50000"/>
                    <a:lumOff val="50000"/>
                  </a:schemeClr>
                </a:solidFill>
              </a:rPr>
              <a:t>of</a:t>
            </a:r>
            <a:r>
              <a:rPr lang="cs-CZ" dirty="0" smtClean="0">
                <a:solidFill>
                  <a:schemeClr val="tx1">
                    <a:lumMod val="50000"/>
                    <a:lumOff val="50000"/>
                  </a:schemeClr>
                </a:solidFill>
              </a:rPr>
              <a:t> </a:t>
            </a:r>
            <a:r>
              <a:rPr lang="cs-CZ" dirty="0" err="1" smtClean="0">
                <a:solidFill>
                  <a:schemeClr val="tx1">
                    <a:lumMod val="50000"/>
                    <a:lumOff val="50000"/>
                  </a:schemeClr>
                </a:solidFill>
              </a:rPr>
              <a:t>the</a:t>
            </a:r>
            <a:r>
              <a:rPr lang="cs-CZ" dirty="0" smtClean="0">
                <a:solidFill>
                  <a:schemeClr val="tx1">
                    <a:lumMod val="50000"/>
                    <a:lumOff val="50000"/>
                  </a:schemeClr>
                </a:solidFill>
              </a:rPr>
              <a:t> BEPS </a:t>
            </a:r>
            <a:r>
              <a:rPr lang="cs-CZ" dirty="0" err="1" smtClean="0">
                <a:solidFill>
                  <a:schemeClr val="tx1">
                    <a:lumMod val="50000"/>
                    <a:lumOff val="50000"/>
                  </a:schemeClr>
                </a:solidFill>
              </a:rPr>
              <a:t>actions</a:t>
            </a:r>
            <a:r>
              <a:rPr lang="cs-CZ" dirty="0" smtClean="0">
                <a:solidFill>
                  <a:schemeClr val="tx1">
                    <a:lumMod val="50000"/>
                    <a:lumOff val="50000"/>
                  </a:schemeClr>
                </a:solidFill>
              </a:rPr>
              <a:t> </a:t>
            </a:r>
            <a:r>
              <a:rPr lang="cs-CZ" dirty="0" err="1" smtClean="0">
                <a:solidFill>
                  <a:schemeClr val="tx1">
                    <a:lumMod val="50000"/>
                    <a:lumOff val="50000"/>
                  </a:schemeClr>
                </a:solidFill>
              </a:rPr>
              <a:t>through</a:t>
            </a:r>
            <a:r>
              <a:rPr lang="cs-CZ" dirty="0" smtClean="0">
                <a:solidFill>
                  <a:schemeClr val="tx1">
                    <a:lumMod val="50000"/>
                    <a:lumOff val="50000"/>
                  </a:schemeClr>
                </a:solidFill>
              </a:rPr>
              <a:t> a report on </a:t>
            </a:r>
            <a:r>
              <a:rPr lang="cs-CZ" b="1" dirty="0" err="1" smtClean="0">
                <a:solidFill>
                  <a:schemeClr val="tx1">
                    <a:lumMod val="50000"/>
                    <a:lumOff val="50000"/>
                  </a:schemeClr>
                </a:solidFill>
              </a:rPr>
              <a:t>the</a:t>
            </a:r>
            <a:r>
              <a:rPr lang="cs-CZ" b="1" dirty="0" smtClean="0">
                <a:solidFill>
                  <a:schemeClr val="tx1">
                    <a:lumMod val="50000"/>
                    <a:lumOff val="50000"/>
                  </a:schemeClr>
                </a:solidFill>
              </a:rPr>
              <a:t> </a:t>
            </a:r>
            <a:r>
              <a:rPr lang="cs-CZ" b="1" dirty="0" err="1" smtClean="0">
                <a:solidFill>
                  <a:schemeClr val="tx1">
                    <a:lumMod val="50000"/>
                    <a:lumOff val="50000"/>
                  </a:schemeClr>
                </a:solidFill>
              </a:rPr>
              <a:t>feasibility</a:t>
            </a:r>
            <a:r>
              <a:rPr lang="cs-CZ" b="1" dirty="0" smtClean="0">
                <a:solidFill>
                  <a:schemeClr val="tx1">
                    <a:lumMod val="50000"/>
                    <a:lumOff val="50000"/>
                  </a:schemeClr>
                </a:solidFill>
              </a:rPr>
              <a:t> </a:t>
            </a:r>
            <a:r>
              <a:rPr lang="cs-CZ" b="1" dirty="0" err="1" smtClean="0">
                <a:solidFill>
                  <a:schemeClr val="tx1">
                    <a:lumMod val="50000"/>
                    <a:lumOff val="50000"/>
                  </a:schemeClr>
                </a:solidFill>
              </a:rPr>
              <a:t>of</a:t>
            </a:r>
            <a:r>
              <a:rPr lang="cs-CZ" b="1" dirty="0" smtClean="0">
                <a:solidFill>
                  <a:schemeClr val="tx1">
                    <a:lumMod val="50000"/>
                    <a:lumOff val="50000"/>
                  </a:schemeClr>
                </a:solidFill>
              </a:rPr>
              <a:t> </a:t>
            </a:r>
            <a:r>
              <a:rPr lang="cs-CZ" b="1" dirty="0" err="1" smtClean="0">
                <a:solidFill>
                  <a:schemeClr val="tx1">
                    <a:lumMod val="50000"/>
                    <a:lumOff val="50000"/>
                  </a:schemeClr>
                </a:solidFill>
              </a:rPr>
              <a:t>developing</a:t>
            </a:r>
            <a:r>
              <a:rPr lang="cs-CZ" b="1" dirty="0" smtClean="0">
                <a:solidFill>
                  <a:schemeClr val="tx1">
                    <a:lumMod val="50000"/>
                    <a:lumOff val="50000"/>
                  </a:schemeClr>
                </a:solidFill>
              </a:rPr>
              <a:t> a </a:t>
            </a:r>
            <a:r>
              <a:rPr lang="cs-CZ" b="1" dirty="0" err="1" smtClean="0">
                <a:solidFill>
                  <a:schemeClr val="tx1">
                    <a:lumMod val="50000"/>
                    <a:lumOff val="50000"/>
                  </a:schemeClr>
                </a:solidFill>
              </a:rPr>
              <a:t>multilateral</a:t>
            </a:r>
            <a:r>
              <a:rPr lang="cs-CZ" b="1" dirty="0" smtClean="0">
                <a:solidFill>
                  <a:schemeClr val="tx1">
                    <a:lumMod val="50000"/>
                    <a:lumOff val="50000"/>
                  </a:schemeClr>
                </a:solidFill>
              </a:rPr>
              <a:t> instrument </a:t>
            </a:r>
            <a:r>
              <a:rPr lang="cs-CZ" dirty="0" smtClean="0">
                <a:solidFill>
                  <a:schemeClr val="tx1">
                    <a:lumMod val="50000"/>
                    <a:lumOff val="50000"/>
                  </a:schemeClr>
                </a:solidFill>
              </a:rPr>
              <a:t>to </a:t>
            </a:r>
            <a:r>
              <a:rPr lang="cs-CZ" dirty="0" err="1" smtClean="0">
                <a:solidFill>
                  <a:schemeClr val="tx1">
                    <a:lumMod val="50000"/>
                    <a:lumOff val="50000"/>
                  </a:schemeClr>
                </a:solidFill>
              </a:rPr>
              <a:t>amend</a:t>
            </a:r>
            <a:r>
              <a:rPr lang="cs-CZ" dirty="0" smtClean="0">
                <a:solidFill>
                  <a:schemeClr val="tx1">
                    <a:lumMod val="50000"/>
                    <a:lumOff val="50000"/>
                  </a:schemeClr>
                </a:solidFill>
              </a:rPr>
              <a:t> </a:t>
            </a:r>
            <a:r>
              <a:rPr lang="cs-CZ" dirty="0" err="1" smtClean="0">
                <a:solidFill>
                  <a:schemeClr val="tx1">
                    <a:lumMod val="50000"/>
                    <a:lumOff val="50000"/>
                  </a:schemeClr>
                </a:solidFill>
              </a:rPr>
              <a:t>bilateral</a:t>
            </a:r>
            <a:r>
              <a:rPr lang="cs-CZ" dirty="0" smtClean="0">
                <a:solidFill>
                  <a:schemeClr val="tx1">
                    <a:lumMod val="50000"/>
                    <a:lumOff val="50000"/>
                  </a:schemeClr>
                </a:solidFill>
              </a:rPr>
              <a:t> tax </a:t>
            </a:r>
            <a:r>
              <a:rPr lang="cs-CZ" dirty="0" err="1" smtClean="0">
                <a:solidFill>
                  <a:schemeClr val="tx1">
                    <a:lumMod val="50000"/>
                    <a:lumOff val="50000"/>
                  </a:schemeClr>
                </a:solidFill>
              </a:rPr>
              <a:t>treaties</a:t>
            </a:r>
            <a:r>
              <a:rPr lang="cs-CZ" dirty="0" smtClean="0">
                <a:solidFill>
                  <a:schemeClr val="tx1">
                    <a:lumMod val="50000"/>
                    <a:lumOff val="50000"/>
                  </a:schemeClr>
                </a:solidFill>
              </a:rPr>
              <a:t> (</a:t>
            </a:r>
            <a:r>
              <a:rPr lang="cs-CZ" dirty="0" err="1" smtClean="0">
                <a:solidFill>
                  <a:schemeClr val="tx1">
                    <a:lumMod val="50000"/>
                    <a:lumOff val="50000"/>
                  </a:schemeClr>
                </a:solidFill>
              </a:rPr>
              <a:t>Action</a:t>
            </a:r>
            <a:r>
              <a:rPr lang="cs-CZ" dirty="0" smtClean="0">
                <a:solidFill>
                  <a:schemeClr val="tx1">
                    <a:lumMod val="50000"/>
                    <a:lumOff val="50000"/>
                  </a:schemeClr>
                </a:solidFill>
              </a:rPr>
              <a:t> 15)</a:t>
            </a:r>
          </a:p>
          <a:p>
            <a:pPr eaLnBrk="1" fontAlgn="auto" hangingPunct="1">
              <a:spcAft>
                <a:spcPts val="0"/>
              </a:spcAft>
              <a:buFont typeface="Arial" pitchFamily="34" charset="0"/>
              <a:buChar char="•"/>
              <a:defRPr/>
            </a:pPr>
            <a:endParaRPr lang="cs-CZ" dirty="0" smtClean="0">
              <a:solidFill>
                <a:schemeClr val="tx1">
                  <a:lumMod val="50000"/>
                  <a:lumOff val="50000"/>
                </a:schemeClr>
              </a:solidFill>
            </a:endParaRPr>
          </a:p>
          <a:p>
            <a:pPr eaLnBrk="1" fontAlgn="auto" hangingPunct="1">
              <a:spcAft>
                <a:spcPts val="0"/>
              </a:spcAft>
              <a:buFont typeface="Arial" pitchFamily="34" charset="0"/>
              <a:buChar char="•"/>
              <a:defRPr/>
            </a:pPr>
            <a:r>
              <a:rPr lang="cs-CZ" dirty="0" err="1" smtClean="0">
                <a:solidFill>
                  <a:schemeClr val="tx1">
                    <a:lumMod val="50000"/>
                    <a:lumOff val="50000"/>
                  </a:schemeClr>
                </a:solidFill>
              </a:rPr>
              <a:t>counter</a:t>
            </a:r>
            <a:r>
              <a:rPr lang="cs-CZ" dirty="0" smtClean="0">
                <a:solidFill>
                  <a:schemeClr val="tx1">
                    <a:lumMod val="50000"/>
                    <a:lumOff val="50000"/>
                  </a:schemeClr>
                </a:solidFill>
              </a:rPr>
              <a:t> </a:t>
            </a:r>
            <a:r>
              <a:rPr lang="cs-CZ" b="1" dirty="0" err="1" smtClean="0">
                <a:solidFill>
                  <a:schemeClr val="tx1">
                    <a:lumMod val="50000"/>
                    <a:lumOff val="50000"/>
                  </a:schemeClr>
                </a:solidFill>
              </a:rPr>
              <a:t>harmful</a:t>
            </a:r>
            <a:r>
              <a:rPr lang="cs-CZ" b="1" dirty="0" smtClean="0">
                <a:solidFill>
                  <a:schemeClr val="tx1">
                    <a:lumMod val="50000"/>
                    <a:lumOff val="50000"/>
                  </a:schemeClr>
                </a:solidFill>
              </a:rPr>
              <a:t> tax </a:t>
            </a:r>
            <a:r>
              <a:rPr lang="cs-CZ" b="1" dirty="0" err="1" smtClean="0">
                <a:solidFill>
                  <a:schemeClr val="tx1">
                    <a:lumMod val="50000"/>
                    <a:lumOff val="50000"/>
                  </a:schemeClr>
                </a:solidFill>
              </a:rPr>
              <a:t>practices</a:t>
            </a:r>
            <a:r>
              <a:rPr lang="cs-CZ" b="1" dirty="0" smtClean="0">
                <a:solidFill>
                  <a:schemeClr val="tx1">
                    <a:lumMod val="50000"/>
                    <a:lumOff val="50000"/>
                  </a:schemeClr>
                </a:solidFill>
              </a:rPr>
              <a:t> </a:t>
            </a:r>
            <a:r>
              <a:rPr lang="cs-CZ" dirty="0" smtClean="0">
                <a:solidFill>
                  <a:schemeClr val="tx1">
                    <a:lumMod val="50000"/>
                    <a:lumOff val="50000"/>
                  </a:schemeClr>
                </a:solidFill>
              </a:rPr>
              <a:t>(</a:t>
            </a:r>
            <a:r>
              <a:rPr lang="cs-CZ" dirty="0" err="1" smtClean="0">
                <a:solidFill>
                  <a:schemeClr val="tx1">
                    <a:lumMod val="50000"/>
                    <a:lumOff val="50000"/>
                  </a:schemeClr>
                </a:solidFill>
              </a:rPr>
              <a:t>Action</a:t>
            </a:r>
            <a:r>
              <a:rPr lang="cs-CZ" dirty="0" smtClean="0">
                <a:solidFill>
                  <a:schemeClr val="tx1">
                    <a:lumMod val="50000"/>
                    <a:lumOff val="50000"/>
                  </a:schemeClr>
                </a:solidFill>
              </a:rPr>
              <a:t> 5)</a:t>
            </a:r>
          </a:p>
        </p:txBody>
      </p:sp>
      <p:sp>
        <p:nvSpPr>
          <p:cNvPr id="4" name="Zástupný symbol pro zápatí 3"/>
          <p:cNvSpPr>
            <a:spLocks noGrp="1"/>
          </p:cNvSpPr>
          <p:nvPr>
            <p:ph type="ftr" sz="quarter" idx="11"/>
          </p:nvPr>
        </p:nvSpPr>
        <p:spPr/>
        <p:txBody>
          <a:bodyPr rtlCol="0"/>
          <a:lstStyle/>
          <a:p>
            <a:pPr fontAlgn="auto">
              <a:spcBef>
                <a:spcPts val="0"/>
              </a:spcBef>
              <a:spcAft>
                <a:spcPts val="0"/>
              </a:spcAft>
              <a:defRPr/>
            </a:pPr>
            <a:r>
              <a:rPr lang="cs-CZ" sz="1400" b="1" dirty="0" err="1">
                <a:solidFill>
                  <a:schemeClr val="tx1">
                    <a:lumMod val="65000"/>
                    <a:lumOff val="35000"/>
                  </a:schemeClr>
                </a:solidFill>
                <a:effectLst>
                  <a:outerShdw blurRad="38100" dist="38100" dir="2700000" algn="tl">
                    <a:srgbClr val="000000">
                      <a:alpha val="43137"/>
                    </a:srgbClr>
                  </a:outerShdw>
                </a:effectLst>
              </a:rPr>
              <a:t>Jiri</a:t>
            </a:r>
            <a:r>
              <a:rPr lang="cs-CZ" sz="1400" b="1" dirty="0">
                <a:solidFill>
                  <a:schemeClr val="tx1">
                    <a:lumMod val="65000"/>
                    <a:lumOff val="35000"/>
                  </a:schemeClr>
                </a:solidFill>
                <a:effectLst>
                  <a:outerShdw blurRad="38100" dist="38100" dir="2700000" algn="tl">
                    <a:srgbClr val="000000">
                      <a:alpha val="43137"/>
                    </a:srgbClr>
                  </a:outerShdw>
                </a:effectLst>
              </a:rPr>
              <a:t> </a:t>
            </a:r>
            <a:r>
              <a:rPr lang="cs-CZ" sz="1400" b="1" dirty="0" err="1">
                <a:solidFill>
                  <a:schemeClr val="tx1">
                    <a:lumMod val="65000"/>
                    <a:lumOff val="35000"/>
                  </a:schemeClr>
                </a:solidFill>
                <a:effectLst>
                  <a:outerShdw blurRad="38100" dist="38100" dir="2700000" algn="tl">
                    <a:srgbClr val="000000">
                      <a:alpha val="43137"/>
                    </a:srgbClr>
                  </a:outerShdw>
                </a:effectLst>
              </a:rPr>
              <a:t>Nekovar</a:t>
            </a:r>
            <a:endParaRPr lang="cs-CZ" sz="1400" b="1" dirty="0">
              <a:solidFill>
                <a:schemeClr val="tx1">
                  <a:lumMod val="65000"/>
                  <a:lumOff val="35000"/>
                </a:schemeClr>
              </a:solidFill>
              <a:effectLst>
                <a:outerShdw blurRad="38100" dist="38100" dir="2700000" algn="tl">
                  <a:srgbClr val="000000">
                    <a:alpha val="43137"/>
                  </a:srgbClr>
                </a:outerShdw>
              </a:effectLst>
            </a:endParaRPr>
          </a:p>
        </p:txBody>
      </p:sp>
      <p:pic>
        <p:nvPicPr>
          <p:cNvPr id="32773" name="Obrázek 4"/>
          <p:cNvPicPr>
            <a:picLocks noChangeAspect="1"/>
          </p:cNvPicPr>
          <p:nvPr/>
        </p:nvPicPr>
        <p:blipFill>
          <a:blip r:embed="rId2" cstate="print"/>
          <a:srcRect/>
          <a:stretch>
            <a:fillRect/>
          </a:stretch>
        </p:blipFill>
        <p:spPr bwMode="auto">
          <a:xfrm>
            <a:off x="6443663" y="115888"/>
            <a:ext cx="2535237" cy="631825"/>
          </a:xfrm>
          <a:prstGeom prst="rect">
            <a:avLst/>
          </a:prstGeom>
          <a:noFill/>
          <a:ln w="9525">
            <a:noFill/>
            <a:miter lim="800000"/>
            <a:headEnd/>
            <a:tailEnd/>
          </a:ln>
        </p:spPr>
      </p:pic>
      <p:pic>
        <p:nvPicPr>
          <p:cNvPr id="32774" name="Obrázek 5"/>
          <p:cNvPicPr>
            <a:picLocks noChangeAspect="1"/>
          </p:cNvPicPr>
          <p:nvPr/>
        </p:nvPicPr>
        <p:blipFill>
          <a:blip r:embed="rId3" cstate="print"/>
          <a:srcRect/>
          <a:stretch>
            <a:fillRect/>
          </a:stretch>
        </p:blipFill>
        <p:spPr bwMode="auto">
          <a:xfrm>
            <a:off x="179388" y="115888"/>
            <a:ext cx="1416050" cy="352425"/>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344FB72E-28D0-4A20-80B6-3A08FE650311}" type="slidenum">
              <a:rPr lang="cs-CZ"/>
              <a:pPr>
                <a:defRPr/>
              </a:pPr>
              <a:t>16</a:t>
            </a:fld>
            <a:endParaRPr lang="cs-CZ"/>
          </a:p>
        </p:txBody>
      </p:sp>
      <p:sp>
        <p:nvSpPr>
          <p:cNvPr id="2" name="Nadpis 1"/>
          <p:cNvSpPr>
            <a:spLocks noGrp="1"/>
          </p:cNvSpPr>
          <p:nvPr>
            <p:ph type="title"/>
          </p:nvPr>
        </p:nvSpPr>
        <p:spPr/>
        <p:txBody>
          <a:bodyPr/>
          <a:lstStyle/>
          <a:p>
            <a:pPr eaLnBrk="1" fontAlgn="auto" hangingPunct="1">
              <a:spcAft>
                <a:spcPts val="0"/>
              </a:spcAft>
              <a:defRPr/>
            </a:pPr>
            <a:r>
              <a:rPr lang="cs-CZ" dirty="0" smtClean="0"/>
              <a:t/>
            </a:r>
            <a:br>
              <a:rPr lang="cs-CZ" dirty="0" smtClean="0"/>
            </a:br>
            <a:r>
              <a:rPr lang="cs-CZ" dirty="0"/>
              <a:t/>
            </a:r>
            <a:br>
              <a:rPr lang="cs-CZ" dirty="0"/>
            </a:br>
            <a:r>
              <a:rPr lang="cs-CZ" dirty="0" smtClean="0"/>
              <a:t/>
            </a:r>
            <a:br>
              <a:rPr lang="cs-CZ" dirty="0" smtClean="0"/>
            </a:br>
            <a:endParaRPr lang="cs-CZ" dirty="0"/>
          </a:p>
        </p:txBody>
      </p:sp>
      <p:sp>
        <p:nvSpPr>
          <p:cNvPr id="3" name="Zástupný symbol pro obsah 2"/>
          <p:cNvSpPr>
            <a:spLocks noGrp="1"/>
          </p:cNvSpPr>
          <p:nvPr>
            <p:ph idx="1"/>
          </p:nvPr>
        </p:nvSpPr>
        <p:spPr>
          <a:xfrm>
            <a:off x="457200" y="836613"/>
            <a:ext cx="8229600" cy="5289550"/>
          </a:xfrm>
        </p:spPr>
        <p:txBody>
          <a:bodyPr rtlCol="0">
            <a:normAutofit/>
          </a:bodyPr>
          <a:lstStyle/>
          <a:p>
            <a:pPr marL="0" indent="0" eaLnBrk="1" fontAlgn="auto" hangingPunct="1">
              <a:spcAft>
                <a:spcPts val="0"/>
              </a:spcAft>
              <a:buFont typeface="Arial" pitchFamily="34" charset="0"/>
              <a:buNone/>
              <a:defRPr/>
            </a:pPr>
            <a:r>
              <a:rPr lang="cs-CZ" sz="2800" b="1" dirty="0" smtClean="0">
                <a:solidFill>
                  <a:schemeClr val="tx1">
                    <a:lumMod val="50000"/>
                    <a:lumOff val="50000"/>
                  </a:schemeClr>
                </a:solidFill>
              </a:rPr>
              <a:t>BEPS </a:t>
            </a:r>
            <a:r>
              <a:rPr lang="cs-CZ" sz="2800" b="1" dirty="0" err="1" smtClean="0">
                <a:solidFill>
                  <a:schemeClr val="tx1">
                    <a:lumMod val="50000"/>
                    <a:lumOff val="50000"/>
                  </a:schemeClr>
                </a:solidFill>
              </a:rPr>
              <a:t>outcome</a:t>
            </a:r>
            <a:r>
              <a:rPr lang="cs-CZ" sz="2800" b="1" dirty="0" smtClean="0">
                <a:solidFill>
                  <a:schemeClr val="tx1">
                    <a:lumMod val="50000"/>
                    <a:lumOff val="50000"/>
                  </a:schemeClr>
                </a:solidFill>
              </a:rPr>
              <a:t>:</a:t>
            </a:r>
          </a:p>
          <a:p>
            <a:pPr marL="0" indent="0" eaLnBrk="1" fontAlgn="auto" hangingPunct="1">
              <a:spcAft>
                <a:spcPts val="0"/>
              </a:spcAft>
              <a:buFont typeface="Arial" pitchFamily="34" charset="0"/>
              <a:buNone/>
              <a:defRPr/>
            </a:pPr>
            <a:endParaRPr lang="cs-CZ" dirty="0" smtClean="0">
              <a:solidFill>
                <a:schemeClr val="tx1">
                  <a:lumMod val="50000"/>
                  <a:lumOff val="50000"/>
                </a:schemeClr>
              </a:solidFill>
            </a:endParaRPr>
          </a:p>
          <a:p>
            <a:pPr eaLnBrk="1" fontAlgn="auto" hangingPunct="1">
              <a:spcAft>
                <a:spcPts val="0"/>
              </a:spcAft>
              <a:buFont typeface="Arial" pitchFamily="34" charset="0"/>
              <a:buChar char="•"/>
              <a:defRPr/>
            </a:pPr>
            <a:r>
              <a:rPr lang="cs-CZ" dirty="0" smtClean="0">
                <a:solidFill>
                  <a:schemeClr val="tx1">
                    <a:lumMod val="50000"/>
                    <a:lumOff val="50000"/>
                  </a:schemeClr>
                </a:solidFill>
              </a:rPr>
              <a:t>Hybrid </a:t>
            </a:r>
            <a:r>
              <a:rPr lang="cs-CZ" dirty="0" err="1" smtClean="0">
                <a:solidFill>
                  <a:schemeClr val="tx1">
                    <a:lumMod val="50000"/>
                    <a:lumOff val="50000"/>
                  </a:schemeClr>
                </a:solidFill>
              </a:rPr>
              <a:t>mismatches</a:t>
            </a:r>
            <a:r>
              <a:rPr lang="cs-CZ" dirty="0" smtClean="0">
                <a:solidFill>
                  <a:schemeClr val="tx1">
                    <a:lumMod val="50000"/>
                    <a:lumOff val="50000"/>
                  </a:schemeClr>
                </a:solidFill>
              </a:rPr>
              <a:t> </a:t>
            </a:r>
            <a:r>
              <a:rPr lang="cs-CZ" dirty="0" err="1" smtClean="0">
                <a:solidFill>
                  <a:schemeClr val="tx1">
                    <a:lumMod val="50000"/>
                    <a:lumOff val="50000"/>
                  </a:schemeClr>
                </a:solidFill>
              </a:rPr>
              <a:t>will</a:t>
            </a:r>
            <a:r>
              <a:rPr lang="cs-CZ" dirty="0" smtClean="0">
                <a:solidFill>
                  <a:schemeClr val="tx1">
                    <a:lumMod val="50000"/>
                    <a:lumOff val="50000"/>
                  </a:schemeClr>
                </a:solidFill>
              </a:rPr>
              <a:t> </a:t>
            </a:r>
            <a:r>
              <a:rPr lang="cs-CZ" dirty="0" err="1" smtClean="0">
                <a:solidFill>
                  <a:schemeClr val="tx1">
                    <a:lumMod val="50000"/>
                    <a:lumOff val="50000"/>
                  </a:schemeClr>
                </a:solidFill>
              </a:rPr>
              <a:t>be</a:t>
            </a:r>
            <a:r>
              <a:rPr lang="cs-CZ" dirty="0" smtClean="0">
                <a:solidFill>
                  <a:schemeClr val="tx1">
                    <a:lumMod val="50000"/>
                    <a:lumOff val="50000"/>
                  </a:schemeClr>
                </a:solidFill>
              </a:rPr>
              <a:t> </a:t>
            </a:r>
            <a:r>
              <a:rPr lang="cs-CZ" dirty="0" err="1" smtClean="0">
                <a:solidFill>
                  <a:schemeClr val="tx1">
                    <a:lumMod val="50000"/>
                    <a:lumOff val="50000"/>
                  </a:schemeClr>
                </a:solidFill>
              </a:rPr>
              <a:t>neutralised</a:t>
            </a:r>
            <a:r>
              <a:rPr lang="cs-CZ" dirty="0" smtClean="0">
                <a:solidFill>
                  <a:schemeClr val="tx1">
                    <a:lumMod val="50000"/>
                    <a:lumOff val="50000"/>
                  </a:schemeClr>
                </a:solidFill>
              </a:rPr>
              <a:t>,</a:t>
            </a:r>
          </a:p>
          <a:p>
            <a:pPr marL="0" indent="0" eaLnBrk="1" fontAlgn="auto" hangingPunct="1">
              <a:spcAft>
                <a:spcPts val="0"/>
              </a:spcAft>
              <a:buFont typeface="Arial" pitchFamily="34" charset="0"/>
              <a:buNone/>
              <a:defRPr/>
            </a:pPr>
            <a:endParaRPr lang="cs-CZ" dirty="0" smtClean="0">
              <a:solidFill>
                <a:schemeClr val="tx1">
                  <a:lumMod val="50000"/>
                  <a:lumOff val="50000"/>
                </a:schemeClr>
              </a:solidFill>
            </a:endParaRPr>
          </a:p>
          <a:p>
            <a:pPr eaLnBrk="1" fontAlgn="auto" hangingPunct="1">
              <a:spcAft>
                <a:spcPts val="0"/>
              </a:spcAft>
              <a:buFont typeface="Arial" pitchFamily="34" charset="0"/>
              <a:buChar char="•"/>
              <a:defRPr/>
            </a:pPr>
            <a:r>
              <a:rPr lang="cs-CZ" dirty="0" err="1" smtClean="0">
                <a:solidFill>
                  <a:schemeClr val="tx1">
                    <a:lumMod val="50000"/>
                    <a:lumOff val="50000"/>
                  </a:schemeClr>
                </a:solidFill>
              </a:rPr>
              <a:t>Treaty</a:t>
            </a:r>
            <a:r>
              <a:rPr lang="cs-CZ" dirty="0" smtClean="0">
                <a:solidFill>
                  <a:schemeClr val="tx1">
                    <a:lumMod val="50000"/>
                    <a:lumOff val="50000"/>
                  </a:schemeClr>
                </a:solidFill>
              </a:rPr>
              <a:t> shopping and </a:t>
            </a:r>
            <a:r>
              <a:rPr lang="cs-CZ" dirty="0" err="1" smtClean="0">
                <a:solidFill>
                  <a:schemeClr val="tx1">
                    <a:lumMod val="50000"/>
                    <a:lumOff val="50000"/>
                  </a:schemeClr>
                </a:solidFill>
              </a:rPr>
              <a:t>other</a:t>
            </a:r>
            <a:r>
              <a:rPr lang="cs-CZ" dirty="0" smtClean="0">
                <a:solidFill>
                  <a:schemeClr val="tx1">
                    <a:lumMod val="50000"/>
                    <a:lumOff val="50000"/>
                  </a:schemeClr>
                </a:solidFill>
              </a:rPr>
              <a:t> </a:t>
            </a:r>
            <a:r>
              <a:rPr lang="cs-CZ" dirty="0" err="1" smtClean="0">
                <a:solidFill>
                  <a:schemeClr val="tx1">
                    <a:lumMod val="50000"/>
                    <a:lumOff val="50000"/>
                  </a:schemeClr>
                </a:solidFill>
              </a:rPr>
              <a:t>forms</a:t>
            </a:r>
            <a:r>
              <a:rPr lang="cs-CZ" dirty="0" smtClean="0">
                <a:solidFill>
                  <a:schemeClr val="tx1">
                    <a:lumMod val="50000"/>
                    <a:lumOff val="50000"/>
                  </a:schemeClr>
                </a:solidFill>
              </a:rPr>
              <a:t> </a:t>
            </a:r>
            <a:r>
              <a:rPr lang="cs-CZ" dirty="0" err="1" smtClean="0">
                <a:solidFill>
                  <a:schemeClr val="tx1">
                    <a:lumMod val="50000"/>
                    <a:lumOff val="50000"/>
                  </a:schemeClr>
                </a:solidFill>
              </a:rPr>
              <a:t>of</a:t>
            </a:r>
            <a:r>
              <a:rPr lang="cs-CZ" dirty="0" smtClean="0">
                <a:solidFill>
                  <a:schemeClr val="tx1">
                    <a:lumMod val="50000"/>
                    <a:lumOff val="50000"/>
                  </a:schemeClr>
                </a:solidFill>
              </a:rPr>
              <a:t> </a:t>
            </a:r>
            <a:r>
              <a:rPr lang="cs-CZ" dirty="0" err="1" smtClean="0">
                <a:solidFill>
                  <a:schemeClr val="tx1">
                    <a:lumMod val="50000"/>
                    <a:lumOff val="50000"/>
                  </a:schemeClr>
                </a:solidFill>
              </a:rPr>
              <a:t>treaty</a:t>
            </a:r>
            <a:r>
              <a:rPr lang="cs-CZ" dirty="0" smtClean="0">
                <a:solidFill>
                  <a:schemeClr val="tx1">
                    <a:lumMod val="50000"/>
                    <a:lumOff val="50000"/>
                  </a:schemeClr>
                </a:solidFill>
              </a:rPr>
              <a:t> abuse </a:t>
            </a:r>
            <a:r>
              <a:rPr lang="cs-CZ" dirty="0" err="1" smtClean="0">
                <a:solidFill>
                  <a:schemeClr val="tx1">
                    <a:lumMod val="50000"/>
                    <a:lumOff val="50000"/>
                  </a:schemeClr>
                </a:solidFill>
              </a:rPr>
              <a:t>will</a:t>
            </a:r>
            <a:r>
              <a:rPr lang="cs-CZ" dirty="0" smtClean="0">
                <a:solidFill>
                  <a:schemeClr val="tx1">
                    <a:lumMod val="50000"/>
                    <a:lumOff val="50000"/>
                  </a:schemeClr>
                </a:solidFill>
              </a:rPr>
              <a:t> </a:t>
            </a:r>
            <a:r>
              <a:rPr lang="cs-CZ" dirty="0" err="1" smtClean="0">
                <a:solidFill>
                  <a:schemeClr val="tx1">
                    <a:lumMod val="50000"/>
                    <a:lumOff val="50000"/>
                  </a:schemeClr>
                </a:solidFill>
              </a:rPr>
              <a:t>be</a:t>
            </a:r>
            <a:r>
              <a:rPr lang="cs-CZ" dirty="0" smtClean="0">
                <a:solidFill>
                  <a:schemeClr val="tx1">
                    <a:lumMod val="50000"/>
                    <a:lumOff val="50000"/>
                  </a:schemeClr>
                </a:solidFill>
              </a:rPr>
              <a:t> </a:t>
            </a:r>
            <a:r>
              <a:rPr lang="cs-CZ" dirty="0" err="1" smtClean="0">
                <a:solidFill>
                  <a:schemeClr val="tx1">
                    <a:lumMod val="50000"/>
                    <a:lumOff val="50000"/>
                  </a:schemeClr>
                </a:solidFill>
              </a:rPr>
              <a:t>addressed</a:t>
            </a:r>
            <a:r>
              <a:rPr lang="cs-CZ" dirty="0" smtClean="0">
                <a:solidFill>
                  <a:schemeClr val="tx1">
                    <a:lumMod val="50000"/>
                    <a:lumOff val="50000"/>
                  </a:schemeClr>
                </a:solidFill>
              </a:rPr>
              <a:t>,</a:t>
            </a:r>
          </a:p>
          <a:p>
            <a:pPr marL="0" indent="0" eaLnBrk="1" fontAlgn="auto" hangingPunct="1">
              <a:spcAft>
                <a:spcPts val="0"/>
              </a:spcAft>
              <a:buFont typeface="Arial" pitchFamily="34" charset="0"/>
              <a:buNone/>
              <a:defRPr/>
            </a:pPr>
            <a:endParaRPr lang="cs-CZ" dirty="0" smtClean="0">
              <a:solidFill>
                <a:schemeClr val="tx1">
                  <a:lumMod val="50000"/>
                  <a:lumOff val="50000"/>
                </a:schemeClr>
              </a:solidFill>
            </a:endParaRPr>
          </a:p>
          <a:p>
            <a:pPr eaLnBrk="1" fontAlgn="auto" hangingPunct="1">
              <a:spcAft>
                <a:spcPts val="0"/>
              </a:spcAft>
              <a:buFont typeface="Arial" pitchFamily="34" charset="0"/>
              <a:buChar char="•"/>
              <a:defRPr/>
            </a:pPr>
            <a:r>
              <a:rPr lang="cs-CZ" dirty="0" smtClean="0">
                <a:solidFill>
                  <a:schemeClr val="tx1">
                    <a:lumMod val="50000"/>
                    <a:lumOff val="50000"/>
                  </a:schemeClr>
                </a:solidFill>
              </a:rPr>
              <a:t>Abuse </a:t>
            </a:r>
            <a:r>
              <a:rPr lang="cs-CZ" dirty="0" err="1" smtClean="0">
                <a:solidFill>
                  <a:schemeClr val="tx1">
                    <a:lumMod val="50000"/>
                    <a:lumOff val="50000"/>
                  </a:schemeClr>
                </a:solidFill>
              </a:rPr>
              <a:t>of</a:t>
            </a:r>
            <a:r>
              <a:rPr lang="cs-CZ" dirty="0" smtClean="0">
                <a:solidFill>
                  <a:schemeClr val="tx1">
                    <a:lumMod val="50000"/>
                    <a:lumOff val="50000"/>
                  </a:schemeClr>
                </a:solidFill>
              </a:rPr>
              <a:t> transfer </a:t>
            </a:r>
            <a:r>
              <a:rPr lang="cs-CZ" dirty="0" err="1" smtClean="0">
                <a:solidFill>
                  <a:schemeClr val="tx1">
                    <a:lumMod val="50000"/>
                    <a:lumOff val="50000"/>
                  </a:schemeClr>
                </a:solidFill>
              </a:rPr>
              <a:t>pricing</a:t>
            </a:r>
            <a:r>
              <a:rPr lang="cs-CZ" dirty="0" smtClean="0">
                <a:solidFill>
                  <a:schemeClr val="tx1">
                    <a:lumMod val="50000"/>
                    <a:lumOff val="50000"/>
                  </a:schemeClr>
                </a:solidFill>
              </a:rPr>
              <a:t> </a:t>
            </a:r>
            <a:r>
              <a:rPr lang="cs-CZ" dirty="0" err="1" smtClean="0">
                <a:solidFill>
                  <a:schemeClr val="tx1">
                    <a:lumMod val="50000"/>
                    <a:lumOff val="50000"/>
                  </a:schemeClr>
                </a:solidFill>
              </a:rPr>
              <a:t>rules</a:t>
            </a:r>
            <a:r>
              <a:rPr lang="cs-CZ" dirty="0" smtClean="0">
                <a:solidFill>
                  <a:schemeClr val="tx1">
                    <a:lumMod val="50000"/>
                    <a:lumOff val="50000"/>
                  </a:schemeClr>
                </a:solidFill>
              </a:rPr>
              <a:t> (</a:t>
            </a:r>
            <a:r>
              <a:rPr lang="cs-CZ" dirty="0" err="1" smtClean="0">
                <a:solidFill>
                  <a:schemeClr val="tx1">
                    <a:lumMod val="50000"/>
                    <a:lumOff val="50000"/>
                  </a:schemeClr>
                </a:solidFill>
              </a:rPr>
              <a:t>intangibles</a:t>
            </a:r>
            <a:r>
              <a:rPr lang="cs-CZ" dirty="0" smtClean="0">
                <a:solidFill>
                  <a:schemeClr val="tx1">
                    <a:lumMod val="50000"/>
                    <a:lumOff val="50000"/>
                  </a:schemeClr>
                </a:solidFill>
              </a:rPr>
              <a:t>) </a:t>
            </a:r>
            <a:r>
              <a:rPr lang="cs-CZ" dirty="0" err="1" smtClean="0">
                <a:solidFill>
                  <a:schemeClr val="tx1">
                    <a:lumMod val="50000"/>
                    <a:lumOff val="50000"/>
                  </a:schemeClr>
                </a:solidFill>
              </a:rPr>
              <a:t>will</a:t>
            </a:r>
            <a:r>
              <a:rPr lang="cs-CZ" dirty="0" smtClean="0">
                <a:solidFill>
                  <a:schemeClr val="tx1">
                    <a:lumMod val="50000"/>
                    <a:lumOff val="50000"/>
                  </a:schemeClr>
                </a:solidFill>
              </a:rPr>
              <a:t> </a:t>
            </a:r>
            <a:r>
              <a:rPr lang="cs-CZ" dirty="0" err="1" smtClean="0">
                <a:solidFill>
                  <a:schemeClr val="tx1">
                    <a:lumMod val="50000"/>
                    <a:lumOff val="50000"/>
                  </a:schemeClr>
                </a:solidFill>
              </a:rPr>
              <a:t>be</a:t>
            </a:r>
            <a:r>
              <a:rPr lang="cs-CZ" dirty="0" smtClean="0">
                <a:solidFill>
                  <a:schemeClr val="tx1">
                    <a:lumMod val="50000"/>
                    <a:lumOff val="50000"/>
                  </a:schemeClr>
                </a:solidFill>
              </a:rPr>
              <a:t> </a:t>
            </a:r>
            <a:r>
              <a:rPr lang="cs-CZ" dirty="0" err="1" smtClean="0">
                <a:solidFill>
                  <a:schemeClr val="tx1">
                    <a:lumMod val="50000"/>
                    <a:lumOff val="50000"/>
                  </a:schemeClr>
                </a:solidFill>
              </a:rPr>
              <a:t>minimised</a:t>
            </a:r>
            <a:r>
              <a:rPr lang="cs-CZ" dirty="0" smtClean="0">
                <a:solidFill>
                  <a:schemeClr val="tx1">
                    <a:lumMod val="50000"/>
                    <a:lumOff val="50000"/>
                  </a:schemeClr>
                </a:solidFill>
              </a:rPr>
              <a:t>,</a:t>
            </a:r>
          </a:p>
          <a:p>
            <a:pPr marL="0" indent="0" eaLnBrk="1" fontAlgn="auto" hangingPunct="1">
              <a:spcAft>
                <a:spcPts val="0"/>
              </a:spcAft>
              <a:buFont typeface="Arial" pitchFamily="34" charset="0"/>
              <a:buNone/>
              <a:defRPr/>
            </a:pPr>
            <a:endParaRPr lang="cs-CZ" dirty="0" smtClean="0">
              <a:solidFill>
                <a:schemeClr val="tx1">
                  <a:lumMod val="50000"/>
                  <a:lumOff val="50000"/>
                </a:schemeClr>
              </a:solidFill>
            </a:endParaRPr>
          </a:p>
          <a:p>
            <a:pPr eaLnBrk="1" fontAlgn="auto" hangingPunct="1">
              <a:spcAft>
                <a:spcPts val="0"/>
              </a:spcAft>
              <a:buFont typeface="Arial" pitchFamily="34" charset="0"/>
              <a:buChar char="•"/>
              <a:defRPr/>
            </a:pPr>
            <a:r>
              <a:rPr lang="cs-CZ" dirty="0" smtClean="0">
                <a:solidFill>
                  <a:schemeClr val="tx1">
                    <a:lumMod val="50000"/>
                    <a:lumOff val="50000"/>
                  </a:schemeClr>
                </a:solidFill>
              </a:rPr>
              <a:t>C-b-C reporting </a:t>
            </a:r>
            <a:r>
              <a:rPr lang="cs-CZ" dirty="0" err="1" smtClean="0">
                <a:solidFill>
                  <a:schemeClr val="tx1">
                    <a:lumMod val="50000"/>
                    <a:lumOff val="50000"/>
                  </a:schemeClr>
                </a:solidFill>
              </a:rPr>
              <a:t>will</a:t>
            </a:r>
            <a:r>
              <a:rPr lang="cs-CZ" dirty="0" smtClean="0">
                <a:solidFill>
                  <a:schemeClr val="tx1">
                    <a:lumMod val="50000"/>
                    <a:lumOff val="50000"/>
                  </a:schemeClr>
                </a:solidFill>
              </a:rPr>
              <a:t> </a:t>
            </a:r>
            <a:r>
              <a:rPr lang="cs-CZ" dirty="0" err="1" smtClean="0">
                <a:solidFill>
                  <a:schemeClr val="tx1">
                    <a:lumMod val="50000"/>
                    <a:lumOff val="50000"/>
                  </a:schemeClr>
                </a:solidFill>
              </a:rPr>
              <a:t>provide</a:t>
            </a:r>
            <a:r>
              <a:rPr lang="cs-CZ" dirty="0" smtClean="0">
                <a:solidFill>
                  <a:schemeClr val="tx1">
                    <a:lumMod val="50000"/>
                    <a:lumOff val="50000"/>
                  </a:schemeClr>
                </a:solidFill>
              </a:rPr>
              <a:t> </a:t>
            </a:r>
            <a:r>
              <a:rPr lang="cs-CZ" dirty="0" err="1" smtClean="0">
                <a:solidFill>
                  <a:schemeClr val="tx1">
                    <a:lumMod val="50000"/>
                    <a:lumOff val="50000"/>
                  </a:schemeClr>
                </a:solidFill>
              </a:rPr>
              <a:t>key</a:t>
            </a:r>
            <a:r>
              <a:rPr lang="cs-CZ" dirty="0" smtClean="0">
                <a:solidFill>
                  <a:schemeClr val="tx1">
                    <a:lumMod val="50000"/>
                    <a:lumOff val="50000"/>
                  </a:schemeClr>
                </a:solidFill>
              </a:rPr>
              <a:t> </a:t>
            </a:r>
            <a:r>
              <a:rPr lang="cs-CZ" dirty="0" err="1" smtClean="0">
                <a:solidFill>
                  <a:schemeClr val="tx1">
                    <a:lumMod val="50000"/>
                    <a:lumOff val="50000"/>
                  </a:schemeClr>
                </a:solidFill>
              </a:rPr>
              <a:t>info</a:t>
            </a:r>
            <a:r>
              <a:rPr lang="cs-CZ" dirty="0" smtClean="0">
                <a:solidFill>
                  <a:schemeClr val="tx1">
                    <a:lumMod val="50000"/>
                    <a:lumOff val="50000"/>
                  </a:schemeClr>
                </a:solidFill>
              </a:rPr>
              <a:t> to Tax </a:t>
            </a:r>
            <a:r>
              <a:rPr lang="cs-CZ" dirty="0" err="1" smtClean="0">
                <a:solidFill>
                  <a:schemeClr val="tx1">
                    <a:lumMod val="50000"/>
                    <a:lumOff val="50000"/>
                  </a:schemeClr>
                </a:solidFill>
              </a:rPr>
              <a:t>Authorities</a:t>
            </a:r>
            <a:endParaRPr lang="cs-CZ" dirty="0">
              <a:solidFill>
                <a:schemeClr val="tx1">
                  <a:lumMod val="50000"/>
                  <a:lumOff val="50000"/>
                </a:schemeClr>
              </a:solidFill>
            </a:endParaRPr>
          </a:p>
        </p:txBody>
      </p:sp>
      <p:sp>
        <p:nvSpPr>
          <p:cNvPr id="4" name="Zástupný symbol pro zápatí 3"/>
          <p:cNvSpPr>
            <a:spLocks noGrp="1"/>
          </p:cNvSpPr>
          <p:nvPr>
            <p:ph type="ftr" sz="quarter" idx="11"/>
          </p:nvPr>
        </p:nvSpPr>
        <p:spPr/>
        <p:txBody>
          <a:bodyPr rtlCol="0"/>
          <a:lstStyle/>
          <a:p>
            <a:pPr fontAlgn="auto">
              <a:spcBef>
                <a:spcPts val="0"/>
              </a:spcBef>
              <a:spcAft>
                <a:spcPts val="0"/>
              </a:spcAft>
              <a:defRPr/>
            </a:pPr>
            <a:r>
              <a:rPr lang="cs-CZ" sz="1400" b="1" dirty="0" err="1">
                <a:solidFill>
                  <a:schemeClr val="tx1">
                    <a:lumMod val="65000"/>
                    <a:lumOff val="35000"/>
                  </a:schemeClr>
                </a:solidFill>
                <a:effectLst>
                  <a:outerShdw blurRad="38100" dist="38100" dir="2700000" algn="tl">
                    <a:srgbClr val="000000">
                      <a:alpha val="43137"/>
                    </a:srgbClr>
                  </a:outerShdw>
                </a:effectLst>
              </a:rPr>
              <a:t>Jiri</a:t>
            </a:r>
            <a:r>
              <a:rPr lang="cs-CZ" sz="1400" b="1" dirty="0">
                <a:solidFill>
                  <a:schemeClr val="tx1">
                    <a:lumMod val="65000"/>
                    <a:lumOff val="35000"/>
                  </a:schemeClr>
                </a:solidFill>
                <a:effectLst>
                  <a:outerShdw blurRad="38100" dist="38100" dir="2700000" algn="tl">
                    <a:srgbClr val="000000">
                      <a:alpha val="43137"/>
                    </a:srgbClr>
                  </a:outerShdw>
                </a:effectLst>
              </a:rPr>
              <a:t> </a:t>
            </a:r>
            <a:r>
              <a:rPr lang="cs-CZ" sz="1400" b="1" dirty="0" err="1">
                <a:solidFill>
                  <a:schemeClr val="tx1">
                    <a:lumMod val="65000"/>
                    <a:lumOff val="35000"/>
                  </a:schemeClr>
                </a:solidFill>
                <a:effectLst>
                  <a:outerShdw blurRad="38100" dist="38100" dir="2700000" algn="tl">
                    <a:srgbClr val="000000">
                      <a:alpha val="43137"/>
                    </a:srgbClr>
                  </a:outerShdw>
                </a:effectLst>
              </a:rPr>
              <a:t>Nekovar</a:t>
            </a:r>
            <a:endParaRPr lang="cs-CZ" sz="1400" b="1" dirty="0">
              <a:solidFill>
                <a:schemeClr val="tx1">
                  <a:lumMod val="65000"/>
                  <a:lumOff val="35000"/>
                </a:schemeClr>
              </a:solidFill>
              <a:effectLst>
                <a:outerShdw blurRad="38100" dist="38100" dir="2700000" algn="tl">
                  <a:srgbClr val="000000">
                    <a:alpha val="43137"/>
                  </a:srgbClr>
                </a:outerShdw>
              </a:effectLst>
            </a:endParaRPr>
          </a:p>
        </p:txBody>
      </p:sp>
      <p:pic>
        <p:nvPicPr>
          <p:cNvPr id="33797" name="Obrázek 4"/>
          <p:cNvPicPr>
            <a:picLocks noChangeAspect="1"/>
          </p:cNvPicPr>
          <p:nvPr/>
        </p:nvPicPr>
        <p:blipFill>
          <a:blip r:embed="rId2" cstate="print"/>
          <a:srcRect/>
          <a:stretch>
            <a:fillRect/>
          </a:stretch>
        </p:blipFill>
        <p:spPr bwMode="auto">
          <a:xfrm>
            <a:off x="6443663" y="115888"/>
            <a:ext cx="2535237" cy="631825"/>
          </a:xfrm>
          <a:prstGeom prst="rect">
            <a:avLst/>
          </a:prstGeom>
          <a:noFill/>
          <a:ln w="9525">
            <a:noFill/>
            <a:miter lim="800000"/>
            <a:headEnd/>
            <a:tailEnd/>
          </a:ln>
        </p:spPr>
      </p:pic>
      <p:pic>
        <p:nvPicPr>
          <p:cNvPr id="33798" name="Obrázek 5"/>
          <p:cNvPicPr>
            <a:picLocks noChangeAspect="1"/>
          </p:cNvPicPr>
          <p:nvPr/>
        </p:nvPicPr>
        <p:blipFill>
          <a:blip r:embed="rId3" cstate="print"/>
          <a:srcRect/>
          <a:stretch>
            <a:fillRect/>
          </a:stretch>
        </p:blipFill>
        <p:spPr bwMode="auto">
          <a:xfrm>
            <a:off x="179388" y="115888"/>
            <a:ext cx="1439862" cy="358775"/>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1DB82AE3-6308-4005-827A-0F876EEE706A}" type="slidenum">
              <a:rPr lang="cs-CZ"/>
              <a:pPr>
                <a:defRPr/>
              </a:pPr>
              <a:t>17</a:t>
            </a:fld>
            <a:endParaRPr lang="cs-CZ"/>
          </a:p>
        </p:txBody>
      </p:sp>
      <p:sp>
        <p:nvSpPr>
          <p:cNvPr id="2" name="Nadpis 1"/>
          <p:cNvSpPr>
            <a:spLocks noGrp="1"/>
          </p:cNvSpPr>
          <p:nvPr>
            <p:ph type="title"/>
          </p:nvPr>
        </p:nvSpPr>
        <p:spPr>
          <a:xfrm>
            <a:off x="539750" y="523875"/>
            <a:ext cx="8229600" cy="1600200"/>
          </a:xfrm>
        </p:spPr>
        <p:txBody>
          <a:bodyPr/>
          <a:lstStyle/>
          <a:p>
            <a:pPr eaLnBrk="1" fontAlgn="auto" hangingPunct="1">
              <a:spcAft>
                <a:spcPts val="0"/>
              </a:spcAft>
              <a:defRPr/>
            </a:pPr>
            <a:r>
              <a:rPr lang="cs-CZ" sz="4800" dirty="0" smtClean="0"/>
              <a:t>OECD </a:t>
            </a:r>
            <a:r>
              <a:rPr lang="cs-CZ" sz="4800" dirty="0" err="1" smtClean="0"/>
              <a:t>Action</a:t>
            </a:r>
            <a:r>
              <a:rPr lang="cs-CZ" sz="4800" dirty="0" smtClean="0"/>
              <a:t> </a:t>
            </a:r>
            <a:r>
              <a:rPr lang="cs-CZ" sz="4800" dirty="0" err="1" smtClean="0"/>
              <a:t>Plan</a:t>
            </a:r>
            <a:r>
              <a:rPr lang="cs-CZ" sz="4800" dirty="0" smtClean="0"/>
              <a:t> on BEPS: 15 </a:t>
            </a:r>
            <a:r>
              <a:rPr lang="cs-CZ" sz="4800" dirty="0" err="1" smtClean="0"/>
              <a:t>Key</a:t>
            </a:r>
            <a:r>
              <a:rPr lang="cs-CZ" sz="4800" dirty="0" smtClean="0"/>
              <a:t> </a:t>
            </a:r>
            <a:r>
              <a:rPr lang="cs-CZ" sz="4800" dirty="0" err="1" smtClean="0"/>
              <a:t>Actions</a:t>
            </a:r>
            <a:endParaRPr lang="cs-CZ" sz="4800" dirty="0"/>
          </a:p>
        </p:txBody>
      </p:sp>
      <p:sp>
        <p:nvSpPr>
          <p:cNvPr id="34819" name="Zástupný symbol pro obsah 2"/>
          <p:cNvSpPr>
            <a:spLocks noGrp="1"/>
          </p:cNvSpPr>
          <p:nvPr>
            <p:ph idx="1"/>
          </p:nvPr>
        </p:nvSpPr>
        <p:spPr/>
        <p:txBody>
          <a:bodyPr/>
          <a:lstStyle/>
          <a:p>
            <a:pPr eaLnBrk="1" hangingPunct="1"/>
            <a:endParaRPr lang="cs-CZ" smtClean="0"/>
          </a:p>
          <a:p>
            <a:pPr eaLnBrk="1" hangingPunct="1"/>
            <a:endParaRPr lang="cs-CZ" smtClean="0"/>
          </a:p>
          <a:p>
            <a:pPr eaLnBrk="1" hangingPunct="1"/>
            <a:endParaRPr lang="cs-CZ" smtClean="0"/>
          </a:p>
          <a:p>
            <a:pPr eaLnBrk="1" hangingPunct="1"/>
            <a:endParaRPr lang="cs-CZ" smtClean="0"/>
          </a:p>
        </p:txBody>
      </p:sp>
      <p:sp>
        <p:nvSpPr>
          <p:cNvPr id="4" name="Zástupný symbol pro zápatí 3"/>
          <p:cNvSpPr>
            <a:spLocks noGrp="1"/>
          </p:cNvSpPr>
          <p:nvPr>
            <p:ph type="ftr" sz="quarter" idx="11"/>
          </p:nvPr>
        </p:nvSpPr>
        <p:spPr/>
        <p:txBody>
          <a:bodyPr rtlCol="0"/>
          <a:lstStyle/>
          <a:p>
            <a:pPr fontAlgn="auto">
              <a:spcBef>
                <a:spcPts val="0"/>
              </a:spcBef>
              <a:spcAft>
                <a:spcPts val="0"/>
              </a:spcAft>
              <a:defRPr/>
            </a:pPr>
            <a:r>
              <a:rPr lang="cs-CZ" sz="1400" b="1" dirty="0" err="1">
                <a:solidFill>
                  <a:schemeClr val="tx1">
                    <a:lumMod val="65000"/>
                    <a:lumOff val="35000"/>
                  </a:schemeClr>
                </a:solidFill>
                <a:effectLst>
                  <a:outerShdw blurRad="38100" dist="38100" dir="2700000" algn="tl">
                    <a:srgbClr val="000000">
                      <a:alpha val="43137"/>
                    </a:srgbClr>
                  </a:outerShdw>
                </a:effectLst>
              </a:rPr>
              <a:t>Jiri</a:t>
            </a:r>
            <a:r>
              <a:rPr lang="cs-CZ" sz="1400" b="1" dirty="0">
                <a:solidFill>
                  <a:schemeClr val="tx1">
                    <a:lumMod val="65000"/>
                    <a:lumOff val="35000"/>
                  </a:schemeClr>
                </a:solidFill>
                <a:effectLst>
                  <a:outerShdw blurRad="38100" dist="38100" dir="2700000" algn="tl">
                    <a:srgbClr val="000000">
                      <a:alpha val="43137"/>
                    </a:srgbClr>
                  </a:outerShdw>
                </a:effectLst>
              </a:rPr>
              <a:t> </a:t>
            </a:r>
            <a:r>
              <a:rPr lang="cs-CZ" sz="1400" b="1" dirty="0" err="1">
                <a:solidFill>
                  <a:schemeClr val="tx1">
                    <a:lumMod val="65000"/>
                    <a:lumOff val="35000"/>
                  </a:schemeClr>
                </a:solidFill>
                <a:effectLst>
                  <a:outerShdw blurRad="38100" dist="38100" dir="2700000" algn="tl">
                    <a:srgbClr val="000000">
                      <a:alpha val="43137"/>
                    </a:srgbClr>
                  </a:outerShdw>
                </a:effectLst>
              </a:rPr>
              <a:t>Nekovar</a:t>
            </a:r>
            <a:endParaRPr lang="cs-CZ" sz="1400" b="1" dirty="0">
              <a:solidFill>
                <a:schemeClr val="tx1">
                  <a:lumMod val="65000"/>
                  <a:lumOff val="35000"/>
                </a:schemeClr>
              </a:solidFill>
              <a:effectLst>
                <a:outerShdw blurRad="38100" dist="38100" dir="2700000" algn="tl">
                  <a:srgbClr val="000000">
                    <a:alpha val="43137"/>
                  </a:srgbClr>
                </a:outerShdw>
              </a:effectLst>
            </a:endParaRPr>
          </a:p>
        </p:txBody>
      </p:sp>
      <p:pic>
        <p:nvPicPr>
          <p:cNvPr id="34821" name="Obrázek 4"/>
          <p:cNvPicPr>
            <a:picLocks noChangeAspect="1"/>
          </p:cNvPicPr>
          <p:nvPr/>
        </p:nvPicPr>
        <p:blipFill>
          <a:blip r:embed="rId2" cstate="print"/>
          <a:srcRect/>
          <a:stretch>
            <a:fillRect/>
          </a:stretch>
        </p:blipFill>
        <p:spPr bwMode="auto">
          <a:xfrm>
            <a:off x="6940550" y="6350"/>
            <a:ext cx="2203450" cy="547688"/>
          </a:xfrm>
          <a:prstGeom prst="rect">
            <a:avLst/>
          </a:prstGeom>
          <a:noFill/>
          <a:ln w="9525">
            <a:noFill/>
            <a:miter lim="800000"/>
            <a:headEnd/>
            <a:tailEnd/>
          </a:ln>
        </p:spPr>
      </p:pic>
      <p:pic>
        <p:nvPicPr>
          <p:cNvPr id="34822" name="Obrázek 5"/>
          <p:cNvPicPr>
            <a:picLocks noChangeAspect="1"/>
          </p:cNvPicPr>
          <p:nvPr/>
        </p:nvPicPr>
        <p:blipFill>
          <a:blip r:embed="rId3" cstate="print"/>
          <a:srcRect/>
          <a:stretch>
            <a:fillRect/>
          </a:stretch>
        </p:blipFill>
        <p:spPr bwMode="auto">
          <a:xfrm>
            <a:off x="107950" y="69850"/>
            <a:ext cx="1584325" cy="392113"/>
          </a:xfrm>
          <a:prstGeom prst="rect">
            <a:avLst/>
          </a:prstGeom>
          <a:noFill/>
          <a:ln w="9525">
            <a:noFill/>
            <a:miter lim="800000"/>
            <a:headEnd/>
            <a:tailEnd/>
          </a:ln>
        </p:spPr>
      </p:pic>
      <p:graphicFrame>
        <p:nvGraphicFramePr>
          <p:cNvPr id="7" name="Diagram 6"/>
          <p:cNvGraphicFramePr/>
          <p:nvPr/>
        </p:nvGraphicFramePr>
        <p:xfrm>
          <a:off x="107504" y="1484784"/>
          <a:ext cx="8928992" cy="482453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spd="slow">
    <p:split orient="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E23E2ED4-EF1B-4892-8A33-7B82B49101F7}" type="slidenum">
              <a:rPr lang="cs-CZ"/>
              <a:pPr>
                <a:defRPr/>
              </a:pPr>
              <a:t>18</a:t>
            </a:fld>
            <a:endParaRPr lang="cs-CZ"/>
          </a:p>
        </p:txBody>
      </p:sp>
      <p:sp>
        <p:nvSpPr>
          <p:cNvPr id="2" name="Nadpis 1"/>
          <p:cNvSpPr>
            <a:spLocks noGrp="1"/>
          </p:cNvSpPr>
          <p:nvPr>
            <p:ph type="title"/>
          </p:nvPr>
        </p:nvSpPr>
        <p:spPr/>
        <p:txBody>
          <a:bodyPr/>
          <a:lstStyle/>
          <a:p>
            <a:pPr eaLnBrk="1" fontAlgn="auto" hangingPunct="1">
              <a:spcAft>
                <a:spcPts val="0"/>
              </a:spcAft>
              <a:defRPr/>
            </a:pPr>
            <a:r>
              <a:rPr lang="cs-CZ" dirty="0" smtClean="0"/>
              <a:t/>
            </a:r>
            <a:br>
              <a:rPr lang="cs-CZ" dirty="0" smtClean="0"/>
            </a:br>
            <a:r>
              <a:rPr lang="cs-CZ" dirty="0"/>
              <a:t/>
            </a:r>
            <a:br>
              <a:rPr lang="cs-CZ" dirty="0"/>
            </a:br>
            <a:r>
              <a:rPr lang="cs-CZ" dirty="0" smtClean="0"/>
              <a:t/>
            </a:r>
            <a:br>
              <a:rPr lang="cs-CZ" dirty="0" smtClean="0"/>
            </a:br>
            <a:endParaRPr lang="cs-CZ" dirty="0"/>
          </a:p>
        </p:txBody>
      </p:sp>
      <p:graphicFrame>
        <p:nvGraphicFramePr>
          <p:cNvPr id="5" name="Zástupný symbol pro obsah 4"/>
          <p:cNvGraphicFramePr>
            <a:graphicFrameLocks noGrp="1"/>
          </p:cNvGraphicFramePr>
          <p:nvPr>
            <p:ph idx="1"/>
          </p:nvPr>
        </p:nvGraphicFramePr>
        <p:xfrm>
          <a:off x="161969" y="908720"/>
          <a:ext cx="8889341" cy="52174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Zástupný symbol pro zápatí 3"/>
          <p:cNvSpPr>
            <a:spLocks noGrp="1"/>
          </p:cNvSpPr>
          <p:nvPr>
            <p:ph type="ftr" sz="quarter" idx="11"/>
          </p:nvPr>
        </p:nvSpPr>
        <p:spPr/>
        <p:txBody>
          <a:bodyPr rtlCol="0"/>
          <a:lstStyle/>
          <a:p>
            <a:pPr fontAlgn="auto">
              <a:spcBef>
                <a:spcPts val="0"/>
              </a:spcBef>
              <a:spcAft>
                <a:spcPts val="0"/>
              </a:spcAft>
              <a:defRPr/>
            </a:pPr>
            <a:r>
              <a:rPr lang="cs-CZ" sz="1400" b="1" dirty="0" err="1">
                <a:solidFill>
                  <a:schemeClr val="tx1">
                    <a:lumMod val="65000"/>
                    <a:lumOff val="35000"/>
                  </a:schemeClr>
                </a:solidFill>
                <a:effectLst>
                  <a:outerShdw blurRad="38100" dist="38100" dir="2700000" algn="tl">
                    <a:srgbClr val="000000">
                      <a:alpha val="43137"/>
                    </a:srgbClr>
                  </a:outerShdw>
                </a:effectLst>
              </a:rPr>
              <a:t>Jiri</a:t>
            </a:r>
            <a:r>
              <a:rPr lang="cs-CZ" sz="1400" b="1" dirty="0">
                <a:solidFill>
                  <a:schemeClr val="tx1">
                    <a:lumMod val="65000"/>
                    <a:lumOff val="35000"/>
                  </a:schemeClr>
                </a:solidFill>
                <a:effectLst>
                  <a:outerShdw blurRad="38100" dist="38100" dir="2700000" algn="tl">
                    <a:srgbClr val="000000">
                      <a:alpha val="43137"/>
                    </a:srgbClr>
                  </a:outerShdw>
                </a:effectLst>
              </a:rPr>
              <a:t> </a:t>
            </a:r>
            <a:r>
              <a:rPr lang="cs-CZ" sz="1400" b="1" dirty="0" err="1">
                <a:solidFill>
                  <a:schemeClr val="tx1">
                    <a:lumMod val="65000"/>
                    <a:lumOff val="35000"/>
                  </a:schemeClr>
                </a:solidFill>
                <a:effectLst>
                  <a:outerShdw blurRad="38100" dist="38100" dir="2700000" algn="tl">
                    <a:srgbClr val="000000">
                      <a:alpha val="43137"/>
                    </a:srgbClr>
                  </a:outerShdw>
                </a:effectLst>
              </a:rPr>
              <a:t>Nekovar</a:t>
            </a:r>
            <a:endParaRPr lang="cs-CZ" sz="1400" b="1" dirty="0">
              <a:solidFill>
                <a:schemeClr val="tx1">
                  <a:lumMod val="65000"/>
                  <a:lumOff val="35000"/>
                </a:schemeClr>
              </a:solidFill>
              <a:effectLst>
                <a:outerShdw blurRad="38100" dist="38100" dir="2700000" algn="tl">
                  <a:srgbClr val="000000">
                    <a:alpha val="43137"/>
                  </a:srgbClr>
                </a:outerShdw>
              </a:effectLst>
            </a:endParaRPr>
          </a:p>
        </p:txBody>
      </p:sp>
      <p:pic>
        <p:nvPicPr>
          <p:cNvPr id="35845" name="Obrázek 5"/>
          <p:cNvPicPr>
            <a:picLocks noChangeAspect="1"/>
          </p:cNvPicPr>
          <p:nvPr/>
        </p:nvPicPr>
        <p:blipFill>
          <a:blip r:embed="rId7" cstate="print"/>
          <a:srcRect/>
          <a:stretch>
            <a:fillRect/>
          </a:stretch>
        </p:blipFill>
        <p:spPr bwMode="auto">
          <a:xfrm>
            <a:off x="6516688" y="115888"/>
            <a:ext cx="2535237" cy="631825"/>
          </a:xfrm>
          <a:prstGeom prst="rect">
            <a:avLst/>
          </a:prstGeom>
          <a:noFill/>
          <a:ln w="9525">
            <a:noFill/>
            <a:miter lim="800000"/>
            <a:headEnd/>
            <a:tailEnd/>
          </a:ln>
        </p:spPr>
      </p:pic>
      <p:pic>
        <p:nvPicPr>
          <p:cNvPr id="35846" name="Obrázek 6"/>
          <p:cNvPicPr>
            <a:picLocks noChangeAspect="1"/>
          </p:cNvPicPr>
          <p:nvPr/>
        </p:nvPicPr>
        <p:blipFill>
          <a:blip r:embed="rId8" cstate="print"/>
          <a:srcRect/>
          <a:stretch>
            <a:fillRect/>
          </a:stretch>
        </p:blipFill>
        <p:spPr bwMode="auto">
          <a:xfrm>
            <a:off x="161925" y="112713"/>
            <a:ext cx="1582738" cy="393700"/>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F8C2B17A-AC14-47C9-9DF4-4E2CA8F2CBDA}" type="slidenum">
              <a:rPr lang="cs-CZ"/>
              <a:pPr>
                <a:defRPr/>
              </a:pPr>
              <a:t>19</a:t>
            </a:fld>
            <a:endParaRPr lang="cs-CZ"/>
          </a:p>
        </p:txBody>
      </p:sp>
      <p:sp>
        <p:nvSpPr>
          <p:cNvPr id="2" name="Nadpis 1"/>
          <p:cNvSpPr>
            <a:spLocks noGrp="1"/>
          </p:cNvSpPr>
          <p:nvPr>
            <p:ph type="title"/>
          </p:nvPr>
        </p:nvSpPr>
        <p:spPr>
          <a:xfrm>
            <a:off x="468313" y="-100013"/>
            <a:ext cx="8229600" cy="1600201"/>
          </a:xfrm>
        </p:spPr>
        <p:txBody>
          <a:bodyPr/>
          <a:lstStyle/>
          <a:p>
            <a:pPr eaLnBrk="1" fontAlgn="auto" hangingPunct="1">
              <a:spcAft>
                <a:spcPts val="0"/>
              </a:spcAft>
              <a:defRPr/>
            </a:pPr>
            <a:r>
              <a:rPr lang="cs-CZ" dirty="0" smtClean="0"/>
              <a:t/>
            </a:r>
            <a:br>
              <a:rPr lang="cs-CZ" dirty="0" smtClean="0"/>
            </a:br>
            <a:r>
              <a:rPr lang="cs-CZ" dirty="0"/>
              <a:t/>
            </a:r>
            <a:br>
              <a:rPr lang="cs-CZ" dirty="0"/>
            </a:br>
            <a:endParaRPr lang="cs-CZ" dirty="0"/>
          </a:p>
        </p:txBody>
      </p:sp>
      <p:graphicFrame>
        <p:nvGraphicFramePr>
          <p:cNvPr id="5" name="Zástupný symbol pro obsah 4"/>
          <p:cNvGraphicFramePr>
            <a:graphicFrameLocks noGrp="1"/>
          </p:cNvGraphicFramePr>
          <p:nvPr>
            <p:ph idx="1"/>
          </p:nvPr>
        </p:nvGraphicFramePr>
        <p:xfrm>
          <a:off x="107504" y="908720"/>
          <a:ext cx="8928992"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Zástupný symbol pro zápatí 3"/>
          <p:cNvSpPr>
            <a:spLocks noGrp="1"/>
          </p:cNvSpPr>
          <p:nvPr>
            <p:ph type="ftr" sz="quarter" idx="11"/>
          </p:nvPr>
        </p:nvSpPr>
        <p:spPr/>
        <p:txBody>
          <a:bodyPr rtlCol="0"/>
          <a:lstStyle/>
          <a:p>
            <a:pPr fontAlgn="auto">
              <a:spcBef>
                <a:spcPts val="0"/>
              </a:spcBef>
              <a:spcAft>
                <a:spcPts val="0"/>
              </a:spcAft>
              <a:defRPr/>
            </a:pPr>
            <a:r>
              <a:rPr lang="cs-CZ" sz="1400" b="1" dirty="0" err="1">
                <a:solidFill>
                  <a:schemeClr val="tx1">
                    <a:lumMod val="65000"/>
                    <a:lumOff val="35000"/>
                  </a:schemeClr>
                </a:solidFill>
                <a:effectLst>
                  <a:outerShdw blurRad="38100" dist="38100" dir="2700000" algn="tl">
                    <a:srgbClr val="000000">
                      <a:alpha val="43137"/>
                    </a:srgbClr>
                  </a:outerShdw>
                </a:effectLst>
              </a:rPr>
              <a:t>Jiri</a:t>
            </a:r>
            <a:r>
              <a:rPr lang="cs-CZ" sz="1400" b="1" dirty="0">
                <a:solidFill>
                  <a:schemeClr val="tx1">
                    <a:lumMod val="65000"/>
                    <a:lumOff val="35000"/>
                  </a:schemeClr>
                </a:solidFill>
                <a:effectLst>
                  <a:outerShdw blurRad="38100" dist="38100" dir="2700000" algn="tl">
                    <a:srgbClr val="000000">
                      <a:alpha val="43137"/>
                    </a:srgbClr>
                  </a:outerShdw>
                </a:effectLst>
              </a:rPr>
              <a:t> </a:t>
            </a:r>
            <a:r>
              <a:rPr lang="cs-CZ" sz="1400" b="1" dirty="0" err="1">
                <a:solidFill>
                  <a:schemeClr val="tx1">
                    <a:lumMod val="65000"/>
                    <a:lumOff val="35000"/>
                  </a:schemeClr>
                </a:solidFill>
                <a:effectLst>
                  <a:outerShdw blurRad="38100" dist="38100" dir="2700000" algn="tl">
                    <a:srgbClr val="000000">
                      <a:alpha val="43137"/>
                    </a:srgbClr>
                  </a:outerShdw>
                </a:effectLst>
              </a:rPr>
              <a:t>Nekovar</a:t>
            </a:r>
            <a:endParaRPr lang="cs-CZ" sz="1400" b="1" dirty="0">
              <a:solidFill>
                <a:schemeClr val="tx1">
                  <a:lumMod val="65000"/>
                  <a:lumOff val="35000"/>
                </a:schemeClr>
              </a:solidFill>
              <a:effectLst>
                <a:outerShdw blurRad="38100" dist="38100" dir="2700000" algn="tl">
                  <a:srgbClr val="000000">
                    <a:alpha val="43137"/>
                  </a:srgbClr>
                </a:outerShdw>
              </a:effectLst>
            </a:endParaRPr>
          </a:p>
        </p:txBody>
      </p:sp>
      <p:pic>
        <p:nvPicPr>
          <p:cNvPr id="36869" name="Obrázek 5"/>
          <p:cNvPicPr>
            <a:picLocks noChangeAspect="1"/>
          </p:cNvPicPr>
          <p:nvPr/>
        </p:nvPicPr>
        <p:blipFill>
          <a:blip r:embed="rId7" cstate="print"/>
          <a:srcRect/>
          <a:stretch>
            <a:fillRect/>
          </a:stretch>
        </p:blipFill>
        <p:spPr bwMode="auto">
          <a:xfrm>
            <a:off x="107950" y="107950"/>
            <a:ext cx="1628775" cy="404813"/>
          </a:xfrm>
          <a:prstGeom prst="rect">
            <a:avLst/>
          </a:prstGeom>
          <a:noFill/>
          <a:ln w="9525">
            <a:noFill/>
            <a:miter lim="800000"/>
            <a:headEnd/>
            <a:tailEnd/>
          </a:ln>
        </p:spPr>
      </p:pic>
      <p:pic>
        <p:nvPicPr>
          <p:cNvPr id="36870" name="Obrázek 6"/>
          <p:cNvPicPr>
            <a:picLocks noChangeAspect="1"/>
          </p:cNvPicPr>
          <p:nvPr/>
        </p:nvPicPr>
        <p:blipFill>
          <a:blip r:embed="rId8" cstate="print"/>
          <a:srcRect/>
          <a:stretch>
            <a:fillRect/>
          </a:stretch>
        </p:blipFill>
        <p:spPr bwMode="auto">
          <a:xfrm>
            <a:off x="6443663" y="107950"/>
            <a:ext cx="2535237" cy="630238"/>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pPr>
              <a:defRPr/>
            </a:pPr>
            <a:fld id="{D02D9E31-24E3-45BD-9F56-9E5214A6BEFC}" type="slidenum">
              <a:rPr lang="cs-CZ"/>
              <a:pPr>
                <a:defRPr/>
              </a:pPr>
              <a:t>2</a:t>
            </a:fld>
            <a:endParaRPr lang="cs-CZ"/>
          </a:p>
        </p:txBody>
      </p:sp>
      <p:sp>
        <p:nvSpPr>
          <p:cNvPr id="2" name="Nadpis 1"/>
          <p:cNvSpPr>
            <a:spLocks noGrp="1"/>
          </p:cNvSpPr>
          <p:nvPr>
            <p:ph type="title"/>
          </p:nvPr>
        </p:nvSpPr>
        <p:spPr>
          <a:xfrm>
            <a:off x="468313" y="-34925"/>
            <a:ext cx="8229600" cy="1600200"/>
          </a:xfrm>
        </p:spPr>
        <p:txBody>
          <a:bodyPr/>
          <a:lstStyle/>
          <a:p>
            <a:pPr eaLnBrk="1" fontAlgn="auto" hangingPunct="1">
              <a:spcAft>
                <a:spcPts val="0"/>
              </a:spcAft>
              <a:defRPr/>
            </a:pPr>
            <a:r>
              <a:rPr lang="cs-CZ" dirty="0" err="1" smtClean="0"/>
              <a:t>Causes</a:t>
            </a:r>
            <a:endParaRPr lang="cs-CZ" dirty="0"/>
          </a:p>
        </p:txBody>
      </p:sp>
      <p:sp>
        <p:nvSpPr>
          <p:cNvPr id="7" name="Ovál 6"/>
          <p:cNvSpPr/>
          <p:nvPr/>
        </p:nvSpPr>
        <p:spPr>
          <a:xfrm>
            <a:off x="1403350" y="1989138"/>
            <a:ext cx="3889375" cy="21066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 name="Ovál 7"/>
          <p:cNvSpPr/>
          <p:nvPr/>
        </p:nvSpPr>
        <p:spPr>
          <a:xfrm>
            <a:off x="3995738" y="3138488"/>
            <a:ext cx="3889375" cy="2235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2400" b="1" dirty="0" err="1"/>
              <a:t>Lack</a:t>
            </a:r>
            <a:r>
              <a:rPr lang="cs-CZ" sz="2400" b="1" dirty="0"/>
              <a:t> </a:t>
            </a:r>
            <a:r>
              <a:rPr lang="cs-CZ" sz="2400" b="1" dirty="0" err="1"/>
              <a:t>of</a:t>
            </a:r>
            <a:r>
              <a:rPr lang="cs-CZ" sz="2400" b="1" dirty="0"/>
              <a:t> </a:t>
            </a:r>
            <a:r>
              <a:rPr lang="cs-CZ" sz="2400" b="1" dirty="0" err="1"/>
              <a:t>Cooperation</a:t>
            </a:r>
            <a:endParaRPr lang="cs-CZ" sz="2400" b="1" dirty="0"/>
          </a:p>
        </p:txBody>
      </p:sp>
      <p:sp>
        <p:nvSpPr>
          <p:cNvPr id="9" name="Ovál 8"/>
          <p:cNvSpPr/>
          <p:nvPr/>
        </p:nvSpPr>
        <p:spPr>
          <a:xfrm>
            <a:off x="755650" y="3594100"/>
            <a:ext cx="3690938" cy="22828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7414" name="TextovéPole 9"/>
          <p:cNvSpPr txBox="1">
            <a:spLocks noChangeArrowheads="1"/>
          </p:cNvSpPr>
          <p:nvPr/>
        </p:nvSpPr>
        <p:spPr bwMode="auto">
          <a:xfrm>
            <a:off x="2178050" y="2492375"/>
            <a:ext cx="2268538" cy="831850"/>
          </a:xfrm>
          <a:prstGeom prst="rect">
            <a:avLst/>
          </a:prstGeom>
          <a:noFill/>
          <a:ln w="9525">
            <a:noFill/>
            <a:miter lim="800000"/>
            <a:headEnd/>
            <a:tailEnd/>
          </a:ln>
        </p:spPr>
        <p:txBody>
          <a:bodyPr>
            <a:spAutoFit/>
          </a:bodyPr>
          <a:lstStyle/>
          <a:p>
            <a:r>
              <a:rPr lang="cs-CZ" sz="2400" b="1">
                <a:solidFill>
                  <a:schemeClr val="bg1"/>
                </a:solidFill>
                <a:latin typeface="Palatino Linotype" pitchFamily="18" charset="0"/>
              </a:rPr>
              <a:t>Countries‘ tax sovereignty</a:t>
            </a:r>
          </a:p>
        </p:txBody>
      </p:sp>
      <p:sp>
        <p:nvSpPr>
          <p:cNvPr id="17415" name="TextovéPole 11"/>
          <p:cNvSpPr txBox="1">
            <a:spLocks noChangeArrowheads="1"/>
          </p:cNvSpPr>
          <p:nvPr/>
        </p:nvSpPr>
        <p:spPr bwMode="auto">
          <a:xfrm>
            <a:off x="1527175" y="4243388"/>
            <a:ext cx="2146300" cy="830262"/>
          </a:xfrm>
          <a:prstGeom prst="rect">
            <a:avLst/>
          </a:prstGeom>
          <a:noFill/>
          <a:ln w="9525">
            <a:noFill/>
            <a:miter lim="800000"/>
            <a:headEnd/>
            <a:tailEnd/>
          </a:ln>
        </p:spPr>
        <p:txBody>
          <a:bodyPr>
            <a:spAutoFit/>
          </a:bodyPr>
          <a:lstStyle/>
          <a:p>
            <a:r>
              <a:rPr lang="cs-CZ" sz="2400" b="1">
                <a:solidFill>
                  <a:schemeClr val="bg1"/>
                </a:solidFill>
                <a:latin typeface="Palatino Linotype" pitchFamily="18" charset="0"/>
              </a:rPr>
              <a:t>Lack of Transparency</a:t>
            </a:r>
          </a:p>
        </p:txBody>
      </p:sp>
      <p:pic>
        <p:nvPicPr>
          <p:cNvPr id="17416" name="Obrázek 12"/>
          <p:cNvPicPr>
            <a:picLocks noChangeAspect="1"/>
          </p:cNvPicPr>
          <p:nvPr/>
        </p:nvPicPr>
        <p:blipFill>
          <a:blip r:embed="rId3" cstate="print"/>
          <a:srcRect/>
          <a:stretch>
            <a:fillRect/>
          </a:stretch>
        </p:blipFill>
        <p:spPr bwMode="auto">
          <a:xfrm>
            <a:off x="6443663" y="133350"/>
            <a:ext cx="2535237" cy="631825"/>
          </a:xfrm>
          <a:prstGeom prst="rect">
            <a:avLst/>
          </a:prstGeom>
          <a:noFill/>
          <a:ln w="9525">
            <a:noFill/>
            <a:miter lim="800000"/>
            <a:headEnd/>
            <a:tailEnd/>
          </a:ln>
        </p:spPr>
      </p:pic>
      <p:pic>
        <p:nvPicPr>
          <p:cNvPr id="17417" name="Obrázek 13"/>
          <p:cNvPicPr>
            <a:picLocks noChangeAspect="1"/>
          </p:cNvPicPr>
          <p:nvPr/>
        </p:nvPicPr>
        <p:blipFill>
          <a:blip r:embed="rId4" cstate="print"/>
          <a:srcRect/>
          <a:stretch>
            <a:fillRect/>
          </a:stretch>
        </p:blipFill>
        <p:spPr bwMode="auto">
          <a:xfrm>
            <a:off x="250825" y="93663"/>
            <a:ext cx="1512888" cy="374650"/>
          </a:xfrm>
          <a:prstGeom prst="rect">
            <a:avLst/>
          </a:prstGeom>
          <a:noFill/>
          <a:ln w="9525">
            <a:noFill/>
            <a:miter lim="800000"/>
            <a:headEnd/>
            <a:tailEnd/>
          </a:ln>
        </p:spPr>
      </p:pic>
      <p:sp>
        <p:nvSpPr>
          <p:cNvPr id="17" name="Zástupný symbol pro zápatí 16"/>
          <p:cNvSpPr>
            <a:spLocks noGrp="1"/>
          </p:cNvSpPr>
          <p:nvPr>
            <p:ph type="ftr" sz="quarter" idx="11"/>
          </p:nvPr>
        </p:nvSpPr>
        <p:spPr>
          <a:xfrm>
            <a:off x="658813" y="6356350"/>
            <a:ext cx="7729537" cy="344488"/>
          </a:xfrm>
        </p:spPr>
        <p:txBody>
          <a:bodyPr rtlCol="0"/>
          <a:lstStyle/>
          <a:p>
            <a:pPr fontAlgn="auto">
              <a:spcBef>
                <a:spcPts val="0"/>
              </a:spcBef>
              <a:spcAft>
                <a:spcPts val="0"/>
              </a:spcAft>
              <a:defRPr/>
            </a:pPr>
            <a:r>
              <a:rPr lang="cs-CZ" sz="1400" b="1" dirty="0" err="1">
                <a:solidFill>
                  <a:schemeClr val="tx1">
                    <a:lumMod val="65000"/>
                    <a:lumOff val="35000"/>
                  </a:schemeClr>
                </a:solidFill>
                <a:effectLst>
                  <a:outerShdw blurRad="38100" dist="38100" dir="2700000" algn="tl">
                    <a:srgbClr val="000000">
                      <a:alpha val="43137"/>
                    </a:srgbClr>
                  </a:outerShdw>
                </a:effectLst>
              </a:rPr>
              <a:t>Jiri</a:t>
            </a:r>
            <a:r>
              <a:rPr lang="cs-CZ" sz="1400" b="1" dirty="0">
                <a:solidFill>
                  <a:schemeClr val="tx1">
                    <a:lumMod val="65000"/>
                    <a:lumOff val="35000"/>
                  </a:schemeClr>
                </a:solidFill>
                <a:effectLst>
                  <a:outerShdw blurRad="38100" dist="38100" dir="2700000" algn="tl">
                    <a:srgbClr val="000000">
                      <a:alpha val="43137"/>
                    </a:srgbClr>
                  </a:outerShdw>
                </a:effectLst>
              </a:rPr>
              <a:t> </a:t>
            </a:r>
            <a:r>
              <a:rPr lang="cs-CZ" sz="1400" b="1" dirty="0" err="1">
                <a:solidFill>
                  <a:schemeClr val="tx1">
                    <a:lumMod val="65000"/>
                    <a:lumOff val="35000"/>
                  </a:schemeClr>
                </a:solidFill>
                <a:effectLst>
                  <a:outerShdw blurRad="38100" dist="38100" dir="2700000" algn="tl">
                    <a:srgbClr val="000000">
                      <a:alpha val="43137"/>
                    </a:srgbClr>
                  </a:outerShdw>
                </a:effectLst>
              </a:rPr>
              <a:t>Nekovar</a:t>
            </a:r>
            <a:endParaRPr lang="cs-CZ" sz="1400" b="1" dirty="0">
              <a:solidFill>
                <a:schemeClr val="tx1">
                  <a:lumMod val="65000"/>
                  <a:lumOff val="35000"/>
                </a:schemeClr>
              </a:solidFill>
              <a:effectLst>
                <a:outerShdw blurRad="38100" dist="38100" dir="2700000" algn="tl">
                  <a:srgbClr val="000000">
                    <a:alpha val="43137"/>
                  </a:srgbClr>
                </a:outerShdw>
              </a:effectLst>
            </a:endParaRPr>
          </a:p>
        </p:txBody>
      </p:sp>
    </p:spTree>
  </p:cSld>
  <p:clrMapOvr>
    <a:masterClrMapping/>
  </p:clrMapOvr>
  <p:transition spd="slow">
    <p:split orient="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5B5A2C45-1E94-4203-8C97-7321A4EAB645}" type="slidenum">
              <a:rPr lang="cs-CZ"/>
              <a:pPr>
                <a:defRPr/>
              </a:pPr>
              <a:t>20</a:t>
            </a:fld>
            <a:endParaRPr lang="cs-CZ"/>
          </a:p>
        </p:txBody>
      </p:sp>
      <p:sp>
        <p:nvSpPr>
          <p:cNvPr id="2" name="Nadpis 1"/>
          <p:cNvSpPr>
            <a:spLocks noGrp="1"/>
          </p:cNvSpPr>
          <p:nvPr>
            <p:ph type="title"/>
          </p:nvPr>
        </p:nvSpPr>
        <p:spPr/>
        <p:txBody>
          <a:bodyPr/>
          <a:lstStyle/>
          <a:p>
            <a:pPr eaLnBrk="1" fontAlgn="auto" hangingPunct="1">
              <a:spcAft>
                <a:spcPts val="0"/>
              </a:spcAft>
              <a:defRPr/>
            </a:pPr>
            <a:r>
              <a:rPr lang="cs-CZ" sz="4400" dirty="0" err="1" smtClean="0"/>
              <a:t>Publication</a:t>
            </a:r>
            <a:r>
              <a:rPr lang="cs-CZ" sz="4400" dirty="0" smtClean="0"/>
              <a:t> </a:t>
            </a:r>
            <a:r>
              <a:rPr lang="cs-CZ" sz="4400" dirty="0" err="1" smtClean="0"/>
              <a:t>of</a:t>
            </a:r>
            <a:r>
              <a:rPr lang="cs-CZ" sz="4400" dirty="0" smtClean="0"/>
              <a:t> </a:t>
            </a:r>
            <a:r>
              <a:rPr lang="cs-CZ" sz="4400" dirty="0" err="1" smtClean="0"/>
              <a:t>Discussion</a:t>
            </a:r>
            <a:r>
              <a:rPr lang="cs-CZ" sz="4400" dirty="0" smtClean="0"/>
              <a:t> </a:t>
            </a:r>
            <a:r>
              <a:rPr lang="cs-CZ" sz="4400" dirty="0" err="1" smtClean="0"/>
              <a:t>Drafts</a:t>
            </a:r>
            <a:endParaRPr lang="cs-CZ" sz="4400" dirty="0"/>
          </a:p>
        </p:txBody>
      </p:sp>
      <p:sp>
        <p:nvSpPr>
          <p:cNvPr id="3" name="Zástupný symbol pro obsah 2"/>
          <p:cNvSpPr>
            <a:spLocks noGrp="1"/>
          </p:cNvSpPr>
          <p:nvPr>
            <p:ph idx="1"/>
          </p:nvPr>
        </p:nvSpPr>
        <p:spPr>
          <a:xfrm>
            <a:off x="468313" y="1700213"/>
            <a:ext cx="8229600" cy="4525962"/>
          </a:xfrm>
        </p:spPr>
        <p:txBody>
          <a:bodyPr rtlCol="0">
            <a:normAutofit fontScale="85000" lnSpcReduction="20000"/>
          </a:bodyPr>
          <a:lstStyle/>
          <a:p>
            <a:pPr eaLnBrk="1" fontAlgn="auto" hangingPunct="1">
              <a:spcAft>
                <a:spcPts val="0"/>
              </a:spcAft>
              <a:buFont typeface="Arial" pitchFamily="34" charset="0"/>
              <a:buChar char="•"/>
              <a:defRPr/>
            </a:pPr>
            <a:r>
              <a:rPr lang="cs-CZ" dirty="0" smtClean="0">
                <a:solidFill>
                  <a:schemeClr val="tx1">
                    <a:lumMod val="50000"/>
                    <a:lumOff val="50000"/>
                  </a:schemeClr>
                </a:solidFill>
              </a:rPr>
              <a:t>TP </a:t>
            </a:r>
            <a:r>
              <a:rPr lang="cs-CZ" dirty="0" err="1" smtClean="0">
                <a:solidFill>
                  <a:schemeClr val="tx1">
                    <a:lumMod val="50000"/>
                    <a:lumOff val="50000"/>
                  </a:schemeClr>
                </a:solidFill>
              </a:rPr>
              <a:t>Aspects</a:t>
            </a:r>
            <a:r>
              <a:rPr lang="cs-CZ" dirty="0" smtClean="0">
                <a:solidFill>
                  <a:schemeClr val="tx1">
                    <a:lumMod val="50000"/>
                    <a:lumOff val="50000"/>
                  </a:schemeClr>
                </a:solidFill>
              </a:rPr>
              <a:t> </a:t>
            </a:r>
            <a:r>
              <a:rPr lang="cs-CZ" dirty="0" err="1" smtClean="0">
                <a:solidFill>
                  <a:schemeClr val="tx1">
                    <a:lumMod val="50000"/>
                    <a:lumOff val="50000"/>
                  </a:schemeClr>
                </a:solidFill>
              </a:rPr>
              <a:t>of</a:t>
            </a:r>
            <a:r>
              <a:rPr lang="cs-CZ" dirty="0" smtClean="0">
                <a:solidFill>
                  <a:schemeClr val="tx1">
                    <a:lumMod val="50000"/>
                    <a:lumOff val="50000"/>
                  </a:schemeClr>
                </a:solidFill>
              </a:rPr>
              <a:t> </a:t>
            </a:r>
            <a:r>
              <a:rPr lang="cs-CZ" dirty="0" err="1" smtClean="0">
                <a:solidFill>
                  <a:schemeClr val="tx1">
                    <a:lumMod val="50000"/>
                    <a:lumOff val="50000"/>
                  </a:schemeClr>
                </a:solidFill>
              </a:rPr>
              <a:t>Intangibles</a:t>
            </a:r>
            <a:r>
              <a:rPr lang="cs-CZ" dirty="0" smtClean="0">
                <a:solidFill>
                  <a:schemeClr val="tx1">
                    <a:lumMod val="50000"/>
                    <a:lumOff val="50000"/>
                  </a:schemeClr>
                </a:solidFill>
              </a:rPr>
              <a:t> (</a:t>
            </a:r>
            <a:r>
              <a:rPr lang="cs-CZ" dirty="0" err="1" smtClean="0">
                <a:solidFill>
                  <a:schemeClr val="tx1">
                    <a:lumMod val="50000"/>
                    <a:lumOff val="50000"/>
                  </a:schemeClr>
                </a:solidFill>
              </a:rPr>
              <a:t>Action</a:t>
            </a:r>
            <a:r>
              <a:rPr lang="cs-CZ" dirty="0" smtClean="0">
                <a:solidFill>
                  <a:schemeClr val="tx1">
                    <a:lumMod val="50000"/>
                    <a:lumOff val="50000"/>
                  </a:schemeClr>
                </a:solidFill>
              </a:rPr>
              <a:t> 8) – 30 July 2013</a:t>
            </a:r>
          </a:p>
          <a:p>
            <a:pPr eaLnBrk="1" fontAlgn="auto" hangingPunct="1">
              <a:spcAft>
                <a:spcPts val="0"/>
              </a:spcAft>
              <a:buFont typeface="Arial" pitchFamily="34" charset="0"/>
              <a:buChar char="•"/>
              <a:defRPr/>
            </a:pPr>
            <a:endParaRPr lang="cs-CZ" dirty="0" smtClean="0">
              <a:solidFill>
                <a:schemeClr val="tx1">
                  <a:lumMod val="50000"/>
                  <a:lumOff val="50000"/>
                </a:schemeClr>
              </a:solidFill>
            </a:endParaRPr>
          </a:p>
          <a:p>
            <a:pPr eaLnBrk="1" fontAlgn="auto" hangingPunct="1">
              <a:spcAft>
                <a:spcPts val="0"/>
              </a:spcAft>
              <a:buFont typeface="Arial" pitchFamily="34" charset="0"/>
              <a:buChar char="•"/>
              <a:defRPr/>
            </a:pPr>
            <a:r>
              <a:rPr lang="cs-CZ" dirty="0" smtClean="0">
                <a:solidFill>
                  <a:schemeClr val="tx1">
                    <a:lumMod val="50000"/>
                    <a:lumOff val="50000"/>
                  </a:schemeClr>
                </a:solidFill>
              </a:rPr>
              <a:t>TPD </a:t>
            </a:r>
            <a:r>
              <a:rPr lang="en-US" dirty="0" smtClean="0">
                <a:solidFill>
                  <a:schemeClr val="tx1">
                    <a:lumMod val="50000"/>
                    <a:lumOff val="50000"/>
                  </a:schemeClr>
                </a:solidFill>
              </a:rPr>
              <a:t>&amp;</a:t>
            </a:r>
            <a:r>
              <a:rPr lang="cs-CZ" dirty="0" smtClean="0">
                <a:solidFill>
                  <a:schemeClr val="tx1">
                    <a:lumMod val="50000"/>
                    <a:lumOff val="50000"/>
                  </a:schemeClr>
                </a:solidFill>
              </a:rPr>
              <a:t> Country by Country Reporting (</a:t>
            </a:r>
            <a:r>
              <a:rPr lang="cs-CZ" dirty="0" err="1" smtClean="0">
                <a:solidFill>
                  <a:schemeClr val="tx1">
                    <a:lumMod val="50000"/>
                    <a:lumOff val="50000"/>
                  </a:schemeClr>
                </a:solidFill>
              </a:rPr>
              <a:t>Action</a:t>
            </a:r>
            <a:r>
              <a:rPr lang="cs-CZ" dirty="0" smtClean="0">
                <a:solidFill>
                  <a:schemeClr val="tx1">
                    <a:lumMod val="50000"/>
                    <a:lumOff val="50000"/>
                  </a:schemeClr>
                </a:solidFill>
              </a:rPr>
              <a:t> 13) – 30 </a:t>
            </a:r>
            <a:r>
              <a:rPr lang="cs-CZ" dirty="0" err="1" smtClean="0">
                <a:solidFill>
                  <a:schemeClr val="tx1">
                    <a:lumMod val="50000"/>
                    <a:lumOff val="50000"/>
                  </a:schemeClr>
                </a:solidFill>
              </a:rPr>
              <a:t>January</a:t>
            </a:r>
            <a:r>
              <a:rPr lang="cs-CZ" dirty="0" smtClean="0">
                <a:solidFill>
                  <a:schemeClr val="tx1">
                    <a:lumMod val="50000"/>
                    <a:lumOff val="50000"/>
                  </a:schemeClr>
                </a:solidFill>
              </a:rPr>
              <a:t> 2014</a:t>
            </a:r>
          </a:p>
          <a:p>
            <a:pPr eaLnBrk="1" fontAlgn="auto" hangingPunct="1">
              <a:spcAft>
                <a:spcPts val="0"/>
              </a:spcAft>
              <a:buFont typeface="Arial" pitchFamily="34" charset="0"/>
              <a:buChar char="•"/>
              <a:defRPr/>
            </a:pPr>
            <a:endParaRPr lang="cs-CZ" dirty="0" smtClean="0">
              <a:solidFill>
                <a:schemeClr val="tx1">
                  <a:lumMod val="50000"/>
                  <a:lumOff val="50000"/>
                </a:schemeClr>
              </a:solidFill>
            </a:endParaRPr>
          </a:p>
          <a:p>
            <a:pPr eaLnBrk="1" fontAlgn="auto" hangingPunct="1">
              <a:spcAft>
                <a:spcPts val="0"/>
              </a:spcAft>
              <a:buFont typeface="Arial" pitchFamily="34" charset="0"/>
              <a:buChar char="•"/>
              <a:defRPr/>
            </a:pPr>
            <a:r>
              <a:rPr lang="cs-CZ" dirty="0" smtClean="0">
                <a:solidFill>
                  <a:schemeClr val="tx1">
                    <a:lumMod val="50000"/>
                    <a:lumOff val="50000"/>
                  </a:schemeClr>
                </a:solidFill>
              </a:rPr>
              <a:t>Tax </a:t>
            </a:r>
            <a:r>
              <a:rPr lang="cs-CZ" dirty="0" err="1" smtClean="0">
                <a:solidFill>
                  <a:schemeClr val="tx1">
                    <a:lumMod val="50000"/>
                    <a:lumOff val="50000"/>
                  </a:schemeClr>
                </a:solidFill>
              </a:rPr>
              <a:t>Treaty</a:t>
            </a:r>
            <a:r>
              <a:rPr lang="cs-CZ" dirty="0" smtClean="0">
                <a:solidFill>
                  <a:schemeClr val="tx1">
                    <a:lumMod val="50000"/>
                    <a:lumOff val="50000"/>
                  </a:schemeClr>
                </a:solidFill>
              </a:rPr>
              <a:t> Abuse (</a:t>
            </a:r>
            <a:r>
              <a:rPr lang="cs-CZ" dirty="0" err="1" smtClean="0">
                <a:solidFill>
                  <a:schemeClr val="tx1">
                    <a:lumMod val="50000"/>
                    <a:lumOff val="50000"/>
                  </a:schemeClr>
                </a:solidFill>
              </a:rPr>
              <a:t>Action</a:t>
            </a:r>
            <a:r>
              <a:rPr lang="cs-CZ" dirty="0" smtClean="0">
                <a:solidFill>
                  <a:schemeClr val="tx1">
                    <a:lumMod val="50000"/>
                    <a:lumOff val="50000"/>
                  </a:schemeClr>
                </a:solidFill>
              </a:rPr>
              <a:t> 6) – 14 </a:t>
            </a:r>
            <a:r>
              <a:rPr lang="cs-CZ" dirty="0" err="1" smtClean="0">
                <a:solidFill>
                  <a:schemeClr val="tx1">
                    <a:lumMod val="50000"/>
                    <a:lumOff val="50000"/>
                  </a:schemeClr>
                </a:solidFill>
              </a:rPr>
              <a:t>March</a:t>
            </a:r>
            <a:r>
              <a:rPr lang="cs-CZ" dirty="0" smtClean="0">
                <a:solidFill>
                  <a:schemeClr val="tx1">
                    <a:lumMod val="50000"/>
                    <a:lumOff val="50000"/>
                  </a:schemeClr>
                </a:solidFill>
              </a:rPr>
              <a:t> 2014</a:t>
            </a:r>
          </a:p>
          <a:p>
            <a:pPr eaLnBrk="1" fontAlgn="auto" hangingPunct="1">
              <a:spcAft>
                <a:spcPts val="0"/>
              </a:spcAft>
              <a:buFont typeface="Arial" pitchFamily="34" charset="0"/>
              <a:buChar char="•"/>
              <a:defRPr/>
            </a:pPr>
            <a:endParaRPr lang="cs-CZ" dirty="0" smtClean="0">
              <a:solidFill>
                <a:schemeClr val="tx1">
                  <a:lumMod val="50000"/>
                  <a:lumOff val="50000"/>
                </a:schemeClr>
              </a:solidFill>
            </a:endParaRPr>
          </a:p>
          <a:p>
            <a:pPr eaLnBrk="1" fontAlgn="auto" hangingPunct="1">
              <a:spcAft>
                <a:spcPts val="0"/>
              </a:spcAft>
              <a:buFont typeface="Arial" pitchFamily="34" charset="0"/>
              <a:buChar char="•"/>
              <a:defRPr/>
            </a:pPr>
            <a:r>
              <a:rPr lang="cs-CZ" dirty="0" smtClean="0">
                <a:solidFill>
                  <a:schemeClr val="tx1">
                    <a:lumMod val="50000"/>
                    <a:lumOff val="50000"/>
                  </a:schemeClr>
                </a:solidFill>
              </a:rPr>
              <a:t>Hybrid </a:t>
            </a:r>
            <a:r>
              <a:rPr lang="cs-CZ" dirty="0" err="1" smtClean="0">
                <a:solidFill>
                  <a:schemeClr val="tx1">
                    <a:lumMod val="50000"/>
                    <a:lumOff val="50000"/>
                  </a:schemeClr>
                </a:solidFill>
              </a:rPr>
              <a:t>Mismatch</a:t>
            </a:r>
            <a:r>
              <a:rPr lang="cs-CZ" dirty="0" smtClean="0">
                <a:solidFill>
                  <a:schemeClr val="tx1">
                    <a:lumMod val="50000"/>
                    <a:lumOff val="50000"/>
                  </a:schemeClr>
                </a:solidFill>
              </a:rPr>
              <a:t> </a:t>
            </a:r>
            <a:r>
              <a:rPr lang="cs-CZ" dirty="0" err="1" smtClean="0">
                <a:solidFill>
                  <a:schemeClr val="tx1">
                    <a:lumMod val="50000"/>
                    <a:lumOff val="50000"/>
                  </a:schemeClr>
                </a:solidFill>
              </a:rPr>
              <a:t>Arrangements</a:t>
            </a:r>
            <a:r>
              <a:rPr lang="cs-CZ" dirty="0" smtClean="0">
                <a:solidFill>
                  <a:schemeClr val="tx1">
                    <a:lumMod val="50000"/>
                    <a:lumOff val="50000"/>
                  </a:schemeClr>
                </a:solidFill>
              </a:rPr>
              <a:t> (</a:t>
            </a:r>
            <a:r>
              <a:rPr lang="cs-CZ" dirty="0" err="1" smtClean="0">
                <a:solidFill>
                  <a:schemeClr val="tx1">
                    <a:lumMod val="50000"/>
                    <a:lumOff val="50000"/>
                  </a:schemeClr>
                </a:solidFill>
              </a:rPr>
              <a:t>Action</a:t>
            </a:r>
            <a:r>
              <a:rPr lang="cs-CZ" dirty="0" smtClean="0">
                <a:solidFill>
                  <a:schemeClr val="tx1">
                    <a:lumMod val="50000"/>
                    <a:lumOff val="50000"/>
                  </a:schemeClr>
                </a:solidFill>
              </a:rPr>
              <a:t> 2) – 19 </a:t>
            </a:r>
            <a:r>
              <a:rPr lang="cs-CZ" dirty="0" err="1" smtClean="0">
                <a:solidFill>
                  <a:schemeClr val="tx1">
                    <a:lumMod val="50000"/>
                    <a:lumOff val="50000"/>
                  </a:schemeClr>
                </a:solidFill>
              </a:rPr>
              <a:t>March</a:t>
            </a:r>
            <a:r>
              <a:rPr lang="cs-CZ" dirty="0" smtClean="0">
                <a:solidFill>
                  <a:schemeClr val="tx1">
                    <a:lumMod val="50000"/>
                    <a:lumOff val="50000"/>
                  </a:schemeClr>
                </a:solidFill>
              </a:rPr>
              <a:t> 2014</a:t>
            </a:r>
          </a:p>
          <a:p>
            <a:pPr eaLnBrk="1" fontAlgn="auto" hangingPunct="1">
              <a:spcAft>
                <a:spcPts val="0"/>
              </a:spcAft>
              <a:buFont typeface="Arial" pitchFamily="34" charset="0"/>
              <a:buChar char="•"/>
              <a:defRPr/>
            </a:pPr>
            <a:endParaRPr lang="cs-CZ" dirty="0" smtClean="0">
              <a:solidFill>
                <a:schemeClr val="tx1">
                  <a:lumMod val="50000"/>
                  <a:lumOff val="50000"/>
                </a:schemeClr>
              </a:solidFill>
            </a:endParaRPr>
          </a:p>
          <a:p>
            <a:pPr eaLnBrk="1" fontAlgn="auto" hangingPunct="1">
              <a:spcAft>
                <a:spcPts val="0"/>
              </a:spcAft>
              <a:buFont typeface="Arial" pitchFamily="34" charset="0"/>
              <a:buChar char="•"/>
              <a:defRPr/>
            </a:pPr>
            <a:r>
              <a:rPr lang="cs-CZ" dirty="0" smtClean="0">
                <a:solidFill>
                  <a:schemeClr val="tx1">
                    <a:lumMod val="50000"/>
                    <a:lumOff val="50000"/>
                  </a:schemeClr>
                </a:solidFill>
              </a:rPr>
              <a:t>Tax </a:t>
            </a:r>
            <a:r>
              <a:rPr lang="cs-CZ" dirty="0" err="1" smtClean="0">
                <a:solidFill>
                  <a:schemeClr val="tx1">
                    <a:lumMod val="50000"/>
                    <a:lumOff val="50000"/>
                  </a:schemeClr>
                </a:solidFill>
              </a:rPr>
              <a:t>Challenges</a:t>
            </a:r>
            <a:r>
              <a:rPr lang="cs-CZ" dirty="0" smtClean="0">
                <a:solidFill>
                  <a:schemeClr val="tx1">
                    <a:lumMod val="50000"/>
                    <a:lumOff val="50000"/>
                  </a:schemeClr>
                </a:solidFill>
              </a:rPr>
              <a:t> </a:t>
            </a:r>
            <a:r>
              <a:rPr lang="cs-CZ" dirty="0" err="1" smtClean="0">
                <a:solidFill>
                  <a:schemeClr val="tx1">
                    <a:lumMod val="50000"/>
                    <a:lumOff val="50000"/>
                  </a:schemeClr>
                </a:solidFill>
              </a:rPr>
              <a:t>of</a:t>
            </a:r>
            <a:r>
              <a:rPr lang="cs-CZ" dirty="0" smtClean="0">
                <a:solidFill>
                  <a:schemeClr val="tx1">
                    <a:lumMod val="50000"/>
                    <a:lumOff val="50000"/>
                  </a:schemeClr>
                </a:solidFill>
              </a:rPr>
              <a:t> </a:t>
            </a:r>
            <a:r>
              <a:rPr lang="cs-CZ" dirty="0" err="1" smtClean="0">
                <a:solidFill>
                  <a:schemeClr val="tx1">
                    <a:lumMod val="50000"/>
                    <a:lumOff val="50000"/>
                  </a:schemeClr>
                </a:solidFill>
              </a:rPr>
              <a:t>the</a:t>
            </a:r>
            <a:r>
              <a:rPr lang="cs-CZ" dirty="0" smtClean="0">
                <a:solidFill>
                  <a:schemeClr val="tx1">
                    <a:lumMod val="50000"/>
                    <a:lumOff val="50000"/>
                  </a:schemeClr>
                </a:solidFill>
              </a:rPr>
              <a:t> Digital </a:t>
            </a:r>
            <a:r>
              <a:rPr lang="cs-CZ" dirty="0" err="1" smtClean="0">
                <a:solidFill>
                  <a:schemeClr val="tx1">
                    <a:lumMod val="50000"/>
                    <a:lumOff val="50000"/>
                  </a:schemeClr>
                </a:solidFill>
              </a:rPr>
              <a:t>Economy</a:t>
            </a:r>
            <a:r>
              <a:rPr lang="cs-CZ" dirty="0" smtClean="0">
                <a:solidFill>
                  <a:schemeClr val="tx1">
                    <a:lumMod val="50000"/>
                    <a:lumOff val="50000"/>
                  </a:schemeClr>
                </a:solidFill>
              </a:rPr>
              <a:t> (</a:t>
            </a:r>
            <a:r>
              <a:rPr lang="cs-CZ" dirty="0" err="1" smtClean="0">
                <a:solidFill>
                  <a:schemeClr val="tx1">
                    <a:lumMod val="50000"/>
                    <a:lumOff val="50000"/>
                  </a:schemeClr>
                </a:solidFill>
              </a:rPr>
              <a:t>Action</a:t>
            </a:r>
            <a:r>
              <a:rPr lang="cs-CZ" dirty="0" smtClean="0">
                <a:solidFill>
                  <a:schemeClr val="tx1">
                    <a:lumMod val="50000"/>
                    <a:lumOff val="50000"/>
                  </a:schemeClr>
                </a:solidFill>
              </a:rPr>
              <a:t> 1) – 24 </a:t>
            </a:r>
            <a:r>
              <a:rPr lang="cs-CZ" dirty="0" err="1" smtClean="0">
                <a:solidFill>
                  <a:schemeClr val="tx1">
                    <a:lumMod val="50000"/>
                    <a:lumOff val="50000"/>
                  </a:schemeClr>
                </a:solidFill>
              </a:rPr>
              <a:t>March</a:t>
            </a:r>
            <a:r>
              <a:rPr lang="cs-CZ" dirty="0" smtClean="0">
                <a:solidFill>
                  <a:schemeClr val="tx1">
                    <a:lumMod val="50000"/>
                    <a:lumOff val="50000"/>
                  </a:schemeClr>
                </a:solidFill>
              </a:rPr>
              <a:t> 2014</a:t>
            </a:r>
          </a:p>
          <a:p>
            <a:pPr eaLnBrk="1" fontAlgn="auto" hangingPunct="1">
              <a:spcAft>
                <a:spcPts val="0"/>
              </a:spcAft>
              <a:buFont typeface="Arial" pitchFamily="34" charset="0"/>
              <a:buChar char="•"/>
              <a:defRPr/>
            </a:pPr>
            <a:endParaRPr lang="cs-CZ" dirty="0" smtClean="0">
              <a:solidFill>
                <a:schemeClr val="tx1">
                  <a:lumMod val="50000"/>
                  <a:lumOff val="50000"/>
                </a:schemeClr>
              </a:solidFill>
            </a:endParaRPr>
          </a:p>
          <a:p>
            <a:pPr eaLnBrk="1" fontAlgn="auto" hangingPunct="1">
              <a:spcAft>
                <a:spcPts val="0"/>
              </a:spcAft>
              <a:buFont typeface="Arial" pitchFamily="34" charset="0"/>
              <a:buChar char="•"/>
              <a:defRPr/>
            </a:pPr>
            <a:r>
              <a:rPr lang="cs-CZ" dirty="0" err="1" smtClean="0">
                <a:solidFill>
                  <a:schemeClr val="tx1">
                    <a:lumMod val="50000"/>
                    <a:lumOff val="50000"/>
                  </a:schemeClr>
                </a:solidFill>
              </a:rPr>
              <a:t>Methodologies</a:t>
            </a:r>
            <a:r>
              <a:rPr lang="cs-CZ" dirty="0" smtClean="0">
                <a:solidFill>
                  <a:schemeClr val="tx1">
                    <a:lumMod val="50000"/>
                    <a:lumOff val="50000"/>
                  </a:schemeClr>
                </a:solidFill>
              </a:rPr>
              <a:t> to </a:t>
            </a:r>
            <a:r>
              <a:rPr lang="cs-CZ" dirty="0" err="1" smtClean="0">
                <a:solidFill>
                  <a:schemeClr val="tx1">
                    <a:lumMod val="50000"/>
                    <a:lumOff val="50000"/>
                  </a:schemeClr>
                </a:solidFill>
              </a:rPr>
              <a:t>collect</a:t>
            </a:r>
            <a:r>
              <a:rPr lang="cs-CZ" dirty="0" smtClean="0">
                <a:solidFill>
                  <a:schemeClr val="tx1">
                    <a:lumMod val="50000"/>
                    <a:lumOff val="50000"/>
                  </a:schemeClr>
                </a:solidFill>
              </a:rPr>
              <a:t>/ analyse </a:t>
            </a:r>
            <a:r>
              <a:rPr lang="cs-CZ" dirty="0" err="1" smtClean="0">
                <a:solidFill>
                  <a:schemeClr val="tx1">
                    <a:lumMod val="50000"/>
                    <a:lumOff val="50000"/>
                  </a:schemeClr>
                </a:solidFill>
              </a:rPr>
              <a:t>date</a:t>
            </a:r>
            <a:r>
              <a:rPr lang="cs-CZ" dirty="0" smtClean="0">
                <a:solidFill>
                  <a:schemeClr val="tx1">
                    <a:lumMod val="50000"/>
                    <a:lumOff val="50000"/>
                  </a:schemeClr>
                </a:solidFill>
              </a:rPr>
              <a:t> (</a:t>
            </a:r>
            <a:r>
              <a:rPr lang="cs-CZ" dirty="0" err="1" smtClean="0">
                <a:solidFill>
                  <a:schemeClr val="tx1">
                    <a:lumMod val="50000"/>
                    <a:lumOff val="50000"/>
                  </a:schemeClr>
                </a:solidFill>
              </a:rPr>
              <a:t>Action</a:t>
            </a:r>
            <a:r>
              <a:rPr lang="cs-CZ" dirty="0" smtClean="0">
                <a:solidFill>
                  <a:schemeClr val="tx1">
                    <a:lumMod val="50000"/>
                    <a:lumOff val="50000"/>
                  </a:schemeClr>
                </a:solidFill>
              </a:rPr>
              <a:t> 11) – 4 August 2014</a:t>
            </a:r>
            <a:endParaRPr lang="cs-CZ" dirty="0">
              <a:solidFill>
                <a:schemeClr val="tx1">
                  <a:lumMod val="50000"/>
                  <a:lumOff val="50000"/>
                </a:schemeClr>
              </a:solidFill>
            </a:endParaRPr>
          </a:p>
        </p:txBody>
      </p:sp>
      <p:sp>
        <p:nvSpPr>
          <p:cNvPr id="4" name="Zástupný symbol pro zápatí 3"/>
          <p:cNvSpPr>
            <a:spLocks noGrp="1"/>
          </p:cNvSpPr>
          <p:nvPr>
            <p:ph type="ftr" sz="quarter" idx="11"/>
          </p:nvPr>
        </p:nvSpPr>
        <p:spPr/>
        <p:txBody>
          <a:bodyPr rtlCol="0"/>
          <a:lstStyle/>
          <a:p>
            <a:pPr fontAlgn="auto">
              <a:spcBef>
                <a:spcPts val="0"/>
              </a:spcBef>
              <a:spcAft>
                <a:spcPts val="0"/>
              </a:spcAft>
              <a:defRPr/>
            </a:pPr>
            <a:r>
              <a:rPr lang="cs-CZ" sz="1400" b="1" dirty="0" err="1">
                <a:solidFill>
                  <a:schemeClr val="tx1">
                    <a:lumMod val="65000"/>
                    <a:lumOff val="35000"/>
                  </a:schemeClr>
                </a:solidFill>
                <a:effectLst>
                  <a:outerShdw blurRad="38100" dist="38100" dir="2700000" algn="tl">
                    <a:srgbClr val="000000">
                      <a:alpha val="43137"/>
                    </a:srgbClr>
                  </a:outerShdw>
                </a:effectLst>
              </a:rPr>
              <a:t>Jiri</a:t>
            </a:r>
            <a:r>
              <a:rPr lang="cs-CZ" sz="1400" b="1" dirty="0">
                <a:solidFill>
                  <a:schemeClr val="tx1">
                    <a:lumMod val="65000"/>
                    <a:lumOff val="35000"/>
                  </a:schemeClr>
                </a:solidFill>
                <a:effectLst>
                  <a:outerShdw blurRad="38100" dist="38100" dir="2700000" algn="tl">
                    <a:srgbClr val="000000">
                      <a:alpha val="43137"/>
                    </a:srgbClr>
                  </a:outerShdw>
                </a:effectLst>
              </a:rPr>
              <a:t> </a:t>
            </a:r>
            <a:r>
              <a:rPr lang="cs-CZ" sz="1400" b="1" dirty="0" err="1">
                <a:solidFill>
                  <a:schemeClr val="tx1">
                    <a:lumMod val="65000"/>
                    <a:lumOff val="35000"/>
                  </a:schemeClr>
                </a:solidFill>
                <a:effectLst>
                  <a:outerShdw blurRad="38100" dist="38100" dir="2700000" algn="tl">
                    <a:srgbClr val="000000">
                      <a:alpha val="43137"/>
                    </a:srgbClr>
                  </a:outerShdw>
                </a:effectLst>
              </a:rPr>
              <a:t>Nekovar</a:t>
            </a:r>
            <a:endParaRPr lang="cs-CZ" sz="1400" b="1" dirty="0">
              <a:solidFill>
                <a:schemeClr val="tx1">
                  <a:lumMod val="65000"/>
                  <a:lumOff val="35000"/>
                </a:schemeClr>
              </a:solidFill>
              <a:effectLst>
                <a:outerShdw blurRad="38100" dist="38100" dir="2700000" algn="tl">
                  <a:srgbClr val="000000">
                    <a:alpha val="43137"/>
                  </a:srgbClr>
                </a:outerShdw>
              </a:effectLst>
            </a:endParaRPr>
          </a:p>
        </p:txBody>
      </p:sp>
      <p:pic>
        <p:nvPicPr>
          <p:cNvPr id="37893" name="Obrázek 4"/>
          <p:cNvPicPr>
            <a:picLocks noChangeAspect="1"/>
          </p:cNvPicPr>
          <p:nvPr/>
        </p:nvPicPr>
        <p:blipFill>
          <a:blip r:embed="rId2" cstate="print"/>
          <a:srcRect/>
          <a:stretch>
            <a:fillRect/>
          </a:stretch>
        </p:blipFill>
        <p:spPr bwMode="auto">
          <a:xfrm>
            <a:off x="6443663" y="115888"/>
            <a:ext cx="2535237" cy="631825"/>
          </a:xfrm>
          <a:prstGeom prst="rect">
            <a:avLst/>
          </a:prstGeom>
          <a:noFill/>
          <a:ln w="9525">
            <a:noFill/>
            <a:miter lim="800000"/>
            <a:headEnd/>
            <a:tailEnd/>
          </a:ln>
        </p:spPr>
      </p:pic>
      <p:pic>
        <p:nvPicPr>
          <p:cNvPr id="37894" name="Obrázek 5"/>
          <p:cNvPicPr>
            <a:picLocks noChangeAspect="1"/>
          </p:cNvPicPr>
          <p:nvPr/>
        </p:nvPicPr>
        <p:blipFill>
          <a:blip r:embed="rId3" cstate="print"/>
          <a:srcRect/>
          <a:stretch>
            <a:fillRect/>
          </a:stretch>
        </p:blipFill>
        <p:spPr bwMode="auto">
          <a:xfrm>
            <a:off x="107950" y="80963"/>
            <a:ext cx="1519238" cy="377825"/>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97147043-E637-45ED-8E8D-91761809F74E}" type="slidenum">
              <a:rPr lang="cs-CZ"/>
              <a:pPr>
                <a:defRPr/>
              </a:pPr>
              <a:t>21</a:t>
            </a:fld>
            <a:endParaRPr lang="cs-CZ"/>
          </a:p>
        </p:txBody>
      </p:sp>
      <p:sp>
        <p:nvSpPr>
          <p:cNvPr id="2" name="Nadpis 1"/>
          <p:cNvSpPr>
            <a:spLocks noGrp="1"/>
          </p:cNvSpPr>
          <p:nvPr>
            <p:ph type="title"/>
          </p:nvPr>
        </p:nvSpPr>
        <p:spPr/>
        <p:txBody>
          <a:bodyPr/>
          <a:lstStyle/>
          <a:p>
            <a:pPr eaLnBrk="1" fontAlgn="auto" hangingPunct="1">
              <a:spcAft>
                <a:spcPts val="0"/>
              </a:spcAft>
              <a:defRPr/>
            </a:pPr>
            <a:r>
              <a:rPr lang="cs-CZ" dirty="0" err="1" smtClean="0"/>
              <a:t>September</a:t>
            </a:r>
            <a:r>
              <a:rPr lang="cs-CZ" dirty="0" smtClean="0"/>
              <a:t> 2014</a:t>
            </a:r>
            <a:endParaRPr lang="cs-CZ" dirty="0"/>
          </a:p>
        </p:txBody>
      </p:sp>
      <p:sp>
        <p:nvSpPr>
          <p:cNvPr id="3" name="Zástupný symbol pro obsah 2"/>
          <p:cNvSpPr>
            <a:spLocks noGrp="1"/>
          </p:cNvSpPr>
          <p:nvPr>
            <p:ph idx="1"/>
          </p:nvPr>
        </p:nvSpPr>
        <p:spPr>
          <a:xfrm>
            <a:off x="2700338" y="1600200"/>
            <a:ext cx="5986462" cy="4525963"/>
          </a:xfrm>
        </p:spPr>
        <p:txBody>
          <a:bodyPr rtlCol="0">
            <a:normAutofit fontScale="92500" lnSpcReduction="10000"/>
          </a:bodyPr>
          <a:lstStyle/>
          <a:p>
            <a:pPr eaLnBrk="1" fontAlgn="auto" hangingPunct="1">
              <a:spcAft>
                <a:spcPts val="0"/>
              </a:spcAft>
              <a:buFont typeface="Arial" pitchFamily="34" charset="0"/>
              <a:buChar char="•"/>
              <a:defRPr/>
            </a:pPr>
            <a:r>
              <a:rPr lang="cs-CZ" dirty="0" smtClean="0">
                <a:solidFill>
                  <a:schemeClr val="tx1">
                    <a:lumMod val="50000"/>
                    <a:lumOff val="50000"/>
                  </a:schemeClr>
                </a:solidFill>
              </a:rPr>
              <a:t>Digital </a:t>
            </a:r>
            <a:r>
              <a:rPr lang="cs-CZ" dirty="0" err="1" smtClean="0">
                <a:solidFill>
                  <a:schemeClr val="tx1">
                    <a:lumMod val="50000"/>
                    <a:lumOff val="50000"/>
                  </a:schemeClr>
                </a:solidFill>
              </a:rPr>
              <a:t>Economy</a:t>
            </a:r>
            <a:r>
              <a:rPr lang="cs-CZ" dirty="0" smtClean="0">
                <a:solidFill>
                  <a:schemeClr val="tx1">
                    <a:lumMod val="50000"/>
                    <a:lumOff val="50000"/>
                  </a:schemeClr>
                </a:solidFill>
              </a:rPr>
              <a:t> Report</a:t>
            </a:r>
          </a:p>
          <a:p>
            <a:pPr eaLnBrk="1" fontAlgn="auto" hangingPunct="1">
              <a:spcAft>
                <a:spcPts val="0"/>
              </a:spcAft>
              <a:buFont typeface="Arial" pitchFamily="34" charset="0"/>
              <a:buChar char="•"/>
              <a:defRPr/>
            </a:pPr>
            <a:r>
              <a:rPr lang="cs-CZ" dirty="0" err="1" smtClean="0">
                <a:solidFill>
                  <a:schemeClr val="tx1">
                    <a:lumMod val="50000"/>
                    <a:lumOff val="50000"/>
                  </a:schemeClr>
                </a:solidFill>
              </a:rPr>
              <a:t>Recommendations</a:t>
            </a:r>
            <a:r>
              <a:rPr lang="cs-CZ" dirty="0" smtClean="0">
                <a:solidFill>
                  <a:schemeClr val="tx1">
                    <a:lumMod val="50000"/>
                    <a:lumOff val="50000"/>
                  </a:schemeClr>
                </a:solidFill>
              </a:rPr>
              <a:t> on hybrid </a:t>
            </a:r>
            <a:r>
              <a:rPr lang="cs-CZ" dirty="0" err="1" smtClean="0">
                <a:solidFill>
                  <a:schemeClr val="tx1">
                    <a:lumMod val="50000"/>
                    <a:lumOff val="50000"/>
                  </a:schemeClr>
                </a:solidFill>
              </a:rPr>
              <a:t>mismatch</a:t>
            </a:r>
            <a:r>
              <a:rPr lang="cs-CZ" dirty="0" smtClean="0">
                <a:solidFill>
                  <a:schemeClr val="tx1">
                    <a:lumMod val="50000"/>
                    <a:lumOff val="50000"/>
                  </a:schemeClr>
                </a:solidFill>
              </a:rPr>
              <a:t> </a:t>
            </a:r>
            <a:r>
              <a:rPr lang="cs-CZ" dirty="0" err="1" smtClean="0">
                <a:solidFill>
                  <a:schemeClr val="tx1">
                    <a:lumMod val="50000"/>
                    <a:lumOff val="50000"/>
                  </a:schemeClr>
                </a:solidFill>
              </a:rPr>
              <a:t>arrangements</a:t>
            </a:r>
            <a:endParaRPr lang="cs-CZ" dirty="0" smtClean="0">
              <a:solidFill>
                <a:schemeClr val="tx1">
                  <a:lumMod val="50000"/>
                  <a:lumOff val="50000"/>
                </a:schemeClr>
              </a:solidFill>
            </a:endParaRPr>
          </a:p>
          <a:p>
            <a:pPr eaLnBrk="1" fontAlgn="auto" hangingPunct="1">
              <a:spcAft>
                <a:spcPts val="0"/>
              </a:spcAft>
              <a:buFont typeface="Arial" pitchFamily="34" charset="0"/>
              <a:buChar char="•"/>
              <a:defRPr/>
            </a:pPr>
            <a:r>
              <a:rPr lang="cs-CZ" dirty="0" err="1" smtClean="0">
                <a:solidFill>
                  <a:schemeClr val="tx1">
                    <a:lumMod val="50000"/>
                    <a:lumOff val="50000"/>
                  </a:schemeClr>
                </a:solidFill>
              </a:rPr>
              <a:t>Review</a:t>
            </a:r>
            <a:r>
              <a:rPr lang="cs-CZ" dirty="0" smtClean="0">
                <a:solidFill>
                  <a:schemeClr val="tx1">
                    <a:lumMod val="50000"/>
                    <a:lumOff val="50000"/>
                  </a:schemeClr>
                </a:solidFill>
              </a:rPr>
              <a:t> </a:t>
            </a:r>
            <a:r>
              <a:rPr lang="cs-CZ" dirty="0" err="1" smtClean="0">
                <a:solidFill>
                  <a:schemeClr val="tx1">
                    <a:lumMod val="50000"/>
                    <a:lumOff val="50000"/>
                  </a:schemeClr>
                </a:solidFill>
              </a:rPr>
              <a:t>of</a:t>
            </a:r>
            <a:r>
              <a:rPr lang="cs-CZ" dirty="0" smtClean="0">
                <a:solidFill>
                  <a:schemeClr val="tx1">
                    <a:lumMod val="50000"/>
                    <a:lumOff val="50000"/>
                  </a:schemeClr>
                </a:solidFill>
              </a:rPr>
              <a:t> </a:t>
            </a:r>
            <a:r>
              <a:rPr lang="cs-CZ" dirty="0" err="1" smtClean="0">
                <a:solidFill>
                  <a:schemeClr val="tx1">
                    <a:lumMod val="50000"/>
                    <a:lumOff val="50000"/>
                  </a:schemeClr>
                </a:solidFill>
              </a:rPr>
              <a:t>Member</a:t>
            </a:r>
            <a:r>
              <a:rPr lang="cs-CZ" dirty="0" smtClean="0">
                <a:solidFill>
                  <a:schemeClr val="tx1">
                    <a:lumMod val="50000"/>
                    <a:lumOff val="50000"/>
                  </a:schemeClr>
                </a:solidFill>
              </a:rPr>
              <a:t> country </a:t>
            </a:r>
            <a:r>
              <a:rPr lang="cs-CZ" dirty="0" err="1" smtClean="0">
                <a:solidFill>
                  <a:schemeClr val="tx1">
                    <a:lumMod val="50000"/>
                    <a:lumOff val="50000"/>
                  </a:schemeClr>
                </a:solidFill>
              </a:rPr>
              <a:t>regimes</a:t>
            </a:r>
            <a:r>
              <a:rPr lang="cs-CZ" dirty="0" smtClean="0">
                <a:solidFill>
                  <a:schemeClr val="tx1">
                    <a:lumMod val="50000"/>
                    <a:lumOff val="50000"/>
                  </a:schemeClr>
                </a:solidFill>
              </a:rPr>
              <a:t> to </a:t>
            </a:r>
            <a:r>
              <a:rPr lang="cs-CZ" dirty="0" err="1" smtClean="0">
                <a:solidFill>
                  <a:schemeClr val="tx1">
                    <a:lumMod val="50000"/>
                    <a:lumOff val="50000"/>
                  </a:schemeClr>
                </a:solidFill>
              </a:rPr>
              <a:t>counter</a:t>
            </a:r>
            <a:r>
              <a:rPr lang="cs-CZ" dirty="0" smtClean="0">
                <a:solidFill>
                  <a:schemeClr val="tx1">
                    <a:lumMod val="50000"/>
                    <a:lumOff val="50000"/>
                  </a:schemeClr>
                </a:solidFill>
              </a:rPr>
              <a:t> </a:t>
            </a:r>
            <a:r>
              <a:rPr lang="cs-CZ" dirty="0" err="1" smtClean="0">
                <a:solidFill>
                  <a:schemeClr val="tx1">
                    <a:lumMod val="50000"/>
                    <a:lumOff val="50000"/>
                  </a:schemeClr>
                </a:solidFill>
              </a:rPr>
              <a:t>harmful</a:t>
            </a:r>
            <a:r>
              <a:rPr lang="cs-CZ" dirty="0" smtClean="0">
                <a:solidFill>
                  <a:schemeClr val="tx1">
                    <a:lumMod val="50000"/>
                    <a:lumOff val="50000"/>
                  </a:schemeClr>
                </a:solidFill>
              </a:rPr>
              <a:t> tax </a:t>
            </a:r>
            <a:r>
              <a:rPr lang="cs-CZ" dirty="0" err="1" smtClean="0">
                <a:solidFill>
                  <a:schemeClr val="tx1">
                    <a:lumMod val="50000"/>
                    <a:lumOff val="50000"/>
                  </a:schemeClr>
                </a:solidFill>
              </a:rPr>
              <a:t>practices</a:t>
            </a:r>
            <a:r>
              <a:rPr lang="cs-CZ" dirty="0" smtClean="0">
                <a:solidFill>
                  <a:schemeClr val="tx1">
                    <a:lumMod val="50000"/>
                    <a:lumOff val="50000"/>
                  </a:schemeClr>
                </a:solidFill>
              </a:rPr>
              <a:t> more </a:t>
            </a:r>
            <a:r>
              <a:rPr lang="cs-CZ" dirty="0" err="1" smtClean="0">
                <a:solidFill>
                  <a:schemeClr val="tx1">
                    <a:lumMod val="50000"/>
                    <a:lumOff val="50000"/>
                  </a:schemeClr>
                </a:solidFill>
              </a:rPr>
              <a:t>effectively</a:t>
            </a:r>
            <a:endParaRPr lang="cs-CZ" dirty="0" smtClean="0">
              <a:solidFill>
                <a:schemeClr val="tx1">
                  <a:lumMod val="50000"/>
                  <a:lumOff val="50000"/>
                </a:schemeClr>
              </a:solidFill>
            </a:endParaRPr>
          </a:p>
          <a:p>
            <a:pPr eaLnBrk="1" fontAlgn="auto" hangingPunct="1">
              <a:spcAft>
                <a:spcPts val="0"/>
              </a:spcAft>
              <a:buFont typeface="Arial" pitchFamily="34" charset="0"/>
              <a:buChar char="•"/>
              <a:defRPr/>
            </a:pPr>
            <a:r>
              <a:rPr lang="cs-CZ" dirty="0" err="1" smtClean="0">
                <a:solidFill>
                  <a:schemeClr val="tx1">
                    <a:lumMod val="50000"/>
                    <a:lumOff val="50000"/>
                  </a:schemeClr>
                </a:solidFill>
              </a:rPr>
              <a:t>Recommendations</a:t>
            </a:r>
            <a:r>
              <a:rPr lang="cs-CZ" dirty="0" smtClean="0">
                <a:solidFill>
                  <a:schemeClr val="tx1">
                    <a:lumMod val="50000"/>
                    <a:lumOff val="50000"/>
                  </a:schemeClr>
                </a:solidFill>
              </a:rPr>
              <a:t> to </a:t>
            </a:r>
            <a:r>
              <a:rPr lang="cs-CZ" dirty="0" err="1" smtClean="0">
                <a:solidFill>
                  <a:schemeClr val="tx1">
                    <a:lumMod val="50000"/>
                    <a:lumOff val="50000"/>
                  </a:schemeClr>
                </a:solidFill>
              </a:rPr>
              <a:t>prevent</a:t>
            </a:r>
            <a:r>
              <a:rPr lang="cs-CZ" dirty="0" smtClean="0">
                <a:solidFill>
                  <a:schemeClr val="tx1">
                    <a:lumMod val="50000"/>
                    <a:lumOff val="50000"/>
                  </a:schemeClr>
                </a:solidFill>
              </a:rPr>
              <a:t> abuse </a:t>
            </a:r>
            <a:r>
              <a:rPr lang="cs-CZ" dirty="0" err="1" smtClean="0">
                <a:solidFill>
                  <a:schemeClr val="tx1">
                    <a:lumMod val="50000"/>
                    <a:lumOff val="50000"/>
                  </a:schemeClr>
                </a:solidFill>
              </a:rPr>
              <a:t>of</a:t>
            </a:r>
            <a:r>
              <a:rPr lang="cs-CZ" dirty="0" smtClean="0">
                <a:solidFill>
                  <a:schemeClr val="tx1">
                    <a:lumMod val="50000"/>
                    <a:lumOff val="50000"/>
                  </a:schemeClr>
                </a:solidFill>
              </a:rPr>
              <a:t> tax </a:t>
            </a:r>
            <a:r>
              <a:rPr lang="cs-CZ" dirty="0" err="1" smtClean="0">
                <a:solidFill>
                  <a:schemeClr val="tx1">
                    <a:lumMod val="50000"/>
                    <a:lumOff val="50000"/>
                  </a:schemeClr>
                </a:solidFill>
              </a:rPr>
              <a:t>treaties</a:t>
            </a:r>
            <a:endParaRPr lang="cs-CZ" dirty="0" smtClean="0">
              <a:solidFill>
                <a:schemeClr val="tx1">
                  <a:lumMod val="50000"/>
                  <a:lumOff val="50000"/>
                </a:schemeClr>
              </a:solidFill>
            </a:endParaRPr>
          </a:p>
          <a:p>
            <a:pPr eaLnBrk="1" fontAlgn="auto" hangingPunct="1">
              <a:spcAft>
                <a:spcPts val="0"/>
              </a:spcAft>
              <a:buFont typeface="Arial" pitchFamily="34" charset="0"/>
              <a:buChar char="•"/>
              <a:defRPr/>
            </a:pPr>
            <a:r>
              <a:rPr lang="cs-CZ" dirty="0" smtClean="0">
                <a:solidFill>
                  <a:schemeClr val="tx1">
                    <a:lumMod val="50000"/>
                    <a:lumOff val="50000"/>
                  </a:schemeClr>
                </a:solidFill>
              </a:rPr>
              <a:t>TP </a:t>
            </a:r>
            <a:r>
              <a:rPr lang="cs-CZ" dirty="0" err="1" smtClean="0">
                <a:solidFill>
                  <a:schemeClr val="tx1">
                    <a:lumMod val="50000"/>
                    <a:lumOff val="50000"/>
                  </a:schemeClr>
                </a:solidFill>
              </a:rPr>
              <a:t>rules</a:t>
            </a:r>
            <a:r>
              <a:rPr lang="cs-CZ" dirty="0" smtClean="0">
                <a:solidFill>
                  <a:schemeClr val="tx1">
                    <a:lumMod val="50000"/>
                    <a:lumOff val="50000"/>
                  </a:schemeClr>
                </a:solidFill>
              </a:rPr>
              <a:t> in </a:t>
            </a:r>
            <a:r>
              <a:rPr lang="cs-CZ" dirty="0" err="1" smtClean="0">
                <a:solidFill>
                  <a:schemeClr val="tx1">
                    <a:lumMod val="50000"/>
                    <a:lumOff val="50000"/>
                  </a:schemeClr>
                </a:solidFill>
              </a:rPr>
              <a:t>relation</a:t>
            </a:r>
            <a:r>
              <a:rPr lang="cs-CZ" dirty="0" smtClean="0">
                <a:solidFill>
                  <a:schemeClr val="tx1">
                    <a:lumMod val="50000"/>
                    <a:lumOff val="50000"/>
                  </a:schemeClr>
                </a:solidFill>
              </a:rPr>
              <a:t> to </a:t>
            </a:r>
            <a:r>
              <a:rPr lang="cs-CZ" dirty="0" err="1" smtClean="0">
                <a:solidFill>
                  <a:schemeClr val="tx1">
                    <a:lumMod val="50000"/>
                    <a:lumOff val="50000"/>
                  </a:schemeClr>
                </a:solidFill>
              </a:rPr>
              <a:t>intangibles</a:t>
            </a:r>
            <a:endParaRPr lang="cs-CZ" dirty="0" smtClean="0">
              <a:solidFill>
                <a:schemeClr val="tx1">
                  <a:lumMod val="50000"/>
                  <a:lumOff val="50000"/>
                </a:schemeClr>
              </a:solidFill>
            </a:endParaRPr>
          </a:p>
          <a:p>
            <a:pPr eaLnBrk="1" fontAlgn="auto" hangingPunct="1">
              <a:spcAft>
                <a:spcPts val="0"/>
              </a:spcAft>
              <a:buFont typeface="Arial" pitchFamily="34" charset="0"/>
              <a:buChar char="•"/>
              <a:defRPr/>
            </a:pPr>
            <a:r>
              <a:rPr lang="cs-CZ" dirty="0" smtClean="0">
                <a:solidFill>
                  <a:schemeClr val="tx1">
                    <a:lumMod val="50000"/>
                    <a:lumOff val="50000"/>
                  </a:schemeClr>
                </a:solidFill>
              </a:rPr>
              <a:t>TP </a:t>
            </a:r>
            <a:r>
              <a:rPr lang="cs-CZ" dirty="0" err="1" smtClean="0">
                <a:solidFill>
                  <a:schemeClr val="tx1">
                    <a:lumMod val="50000"/>
                    <a:lumOff val="50000"/>
                  </a:schemeClr>
                </a:solidFill>
              </a:rPr>
              <a:t>documentation</a:t>
            </a:r>
            <a:r>
              <a:rPr lang="cs-CZ" dirty="0" smtClean="0">
                <a:solidFill>
                  <a:schemeClr val="tx1">
                    <a:lumMod val="50000"/>
                    <a:lumOff val="50000"/>
                  </a:schemeClr>
                </a:solidFill>
              </a:rPr>
              <a:t> and country-by-country reporting </a:t>
            </a:r>
            <a:r>
              <a:rPr lang="cs-CZ" dirty="0" err="1" smtClean="0">
                <a:solidFill>
                  <a:schemeClr val="tx1">
                    <a:lumMod val="50000"/>
                    <a:lumOff val="50000"/>
                  </a:schemeClr>
                </a:solidFill>
              </a:rPr>
              <a:t>template</a:t>
            </a:r>
            <a:endParaRPr lang="cs-CZ" dirty="0" smtClean="0">
              <a:solidFill>
                <a:schemeClr val="tx1">
                  <a:lumMod val="50000"/>
                  <a:lumOff val="50000"/>
                </a:schemeClr>
              </a:solidFill>
            </a:endParaRPr>
          </a:p>
          <a:p>
            <a:pPr eaLnBrk="1" fontAlgn="auto" hangingPunct="1">
              <a:spcAft>
                <a:spcPts val="0"/>
              </a:spcAft>
              <a:buFont typeface="Arial" pitchFamily="34" charset="0"/>
              <a:buChar char="•"/>
              <a:defRPr/>
            </a:pPr>
            <a:r>
              <a:rPr lang="cs-CZ" dirty="0" err="1" smtClean="0">
                <a:solidFill>
                  <a:schemeClr val="tx1">
                    <a:lumMod val="50000"/>
                    <a:lumOff val="50000"/>
                  </a:schemeClr>
                </a:solidFill>
              </a:rPr>
              <a:t>Multilateral</a:t>
            </a:r>
            <a:r>
              <a:rPr lang="cs-CZ" dirty="0" smtClean="0">
                <a:solidFill>
                  <a:schemeClr val="tx1">
                    <a:lumMod val="50000"/>
                    <a:lumOff val="50000"/>
                  </a:schemeClr>
                </a:solidFill>
              </a:rPr>
              <a:t> instrument Report</a:t>
            </a:r>
          </a:p>
          <a:p>
            <a:pPr eaLnBrk="1" fontAlgn="auto" hangingPunct="1">
              <a:spcAft>
                <a:spcPts val="0"/>
              </a:spcAft>
              <a:buFont typeface="Arial" pitchFamily="34" charset="0"/>
              <a:buChar char="•"/>
              <a:defRPr/>
            </a:pPr>
            <a:r>
              <a:rPr lang="cs-CZ" b="1" i="1" dirty="0" err="1">
                <a:solidFill>
                  <a:schemeClr val="tx1">
                    <a:lumMod val="50000"/>
                    <a:lumOff val="50000"/>
                  </a:schemeClr>
                </a:solidFill>
              </a:rPr>
              <a:t>P</a:t>
            </a:r>
            <a:r>
              <a:rPr lang="cs-CZ" b="1" i="1" dirty="0" err="1" smtClean="0">
                <a:solidFill>
                  <a:schemeClr val="tx1">
                    <a:lumMod val="50000"/>
                    <a:lumOff val="50000"/>
                  </a:schemeClr>
                </a:solidFill>
              </a:rPr>
              <a:t>ublished</a:t>
            </a:r>
            <a:r>
              <a:rPr lang="cs-CZ" b="1" i="1" dirty="0" smtClean="0">
                <a:solidFill>
                  <a:schemeClr val="tx1">
                    <a:lumMod val="50000"/>
                    <a:lumOff val="50000"/>
                  </a:schemeClr>
                </a:solidFill>
              </a:rPr>
              <a:t> on </a:t>
            </a:r>
            <a:r>
              <a:rPr lang="cs-CZ" b="1" i="1" dirty="0" err="1" smtClean="0">
                <a:solidFill>
                  <a:schemeClr val="tx1">
                    <a:lumMod val="50000"/>
                    <a:lumOff val="50000"/>
                  </a:schemeClr>
                </a:solidFill>
              </a:rPr>
              <a:t>September</a:t>
            </a:r>
            <a:r>
              <a:rPr lang="cs-CZ" b="1" i="1" dirty="0" smtClean="0">
                <a:solidFill>
                  <a:schemeClr val="tx1">
                    <a:lumMod val="50000"/>
                    <a:lumOff val="50000"/>
                  </a:schemeClr>
                </a:solidFill>
              </a:rPr>
              <a:t> 16, 2014</a:t>
            </a:r>
            <a:endParaRPr lang="cs-CZ" b="1" i="1" dirty="0">
              <a:solidFill>
                <a:schemeClr val="tx1">
                  <a:lumMod val="50000"/>
                  <a:lumOff val="50000"/>
                </a:schemeClr>
              </a:solidFill>
            </a:endParaRPr>
          </a:p>
        </p:txBody>
      </p:sp>
      <p:sp>
        <p:nvSpPr>
          <p:cNvPr id="4" name="Zástupný symbol pro zápatí 3"/>
          <p:cNvSpPr>
            <a:spLocks noGrp="1"/>
          </p:cNvSpPr>
          <p:nvPr>
            <p:ph type="ftr" sz="quarter" idx="11"/>
          </p:nvPr>
        </p:nvSpPr>
        <p:spPr/>
        <p:txBody>
          <a:bodyPr rtlCol="0"/>
          <a:lstStyle/>
          <a:p>
            <a:pPr fontAlgn="auto">
              <a:spcBef>
                <a:spcPts val="0"/>
              </a:spcBef>
              <a:spcAft>
                <a:spcPts val="0"/>
              </a:spcAft>
              <a:defRPr/>
            </a:pPr>
            <a:r>
              <a:rPr lang="cs-CZ" sz="1400" b="1" dirty="0" err="1">
                <a:solidFill>
                  <a:schemeClr val="tx1">
                    <a:lumMod val="65000"/>
                    <a:lumOff val="35000"/>
                  </a:schemeClr>
                </a:solidFill>
                <a:effectLst>
                  <a:outerShdw blurRad="38100" dist="38100" dir="2700000" algn="tl">
                    <a:srgbClr val="000000">
                      <a:alpha val="43137"/>
                    </a:srgbClr>
                  </a:outerShdw>
                </a:effectLst>
              </a:rPr>
              <a:t>Jiri</a:t>
            </a:r>
            <a:r>
              <a:rPr lang="cs-CZ" sz="1400" b="1" dirty="0">
                <a:solidFill>
                  <a:schemeClr val="tx1">
                    <a:lumMod val="65000"/>
                    <a:lumOff val="35000"/>
                  </a:schemeClr>
                </a:solidFill>
                <a:effectLst>
                  <a:outerShdw blurRad="38100" dist="38100" dir="2700000" algn="tl">
                    <a:srgbClr val="000000">
                      <a:alpha val="43137"/>
                    </a:srgbClr>
                  </a:outerShdw>
                </a:effectLst>
              </a:rPr>
              <a:t> </a:t>
            </a:r>
            <a:r>
              <a:rPr lang="cs-CZ" sz="1400" b="1" dirty="0" err="1">
                <a:solidFill>
                  <a:schemeClr val="tx1">
                    <a:lumMod val="65000"/>
                    <a:lumOff val="35000"/>
                  </a:schemeClr>
                </a:solidFill>
                <a:effectLst>
                  <a:outerShdw blurRad="38100" dist="38100" dir="2700000" algn="tl">
                    <a:srgbClr val="000000">
                      <a:alpha val="43137"/>
                    </a:srgbClr>
                  </a:outerShdw>
                </a:effectLst>
              </a:rPr>
              <a:t>Nekovar</a:t>
            </a:r>
            <a:endParaRPr lang="cs-CZ" sz="1400" b="1" dirty="0">
              <a:solidFill>
                <a:schemeClr val="tx1">
                  <a:lumMod val="65000"/>
                  <a:lumOff val="35000"/>
                </a:schemeClr>
              </a:solidFill>
              <a:effectLst>
                <a:outerShdw blurRad="38100" dist="38100" dir="2700000" algn="tl">
                  <a:srgbClr val="000000">
                    <a:alpha val="43137"/>
                  </a:srgbClr>
                </a:outerShdw>
              </a:effectLst>
            </a:endParaRPr>
          </a:p>
        </p:txBody>
      </p:sp>
      <p:pic>
        <p:nvPicPr>
          <p:cNvPr id="38917" name="Obrázek 4"/>
          <p:cNvPicPr>
            <a:picLocks noChangeAspect="1"/>
          </p:cNvPicPr>
          <p:nvPr/>
        </p:nvPicPr>
        <p:blipFill>
          <a:blip r:embed="rId2" cstate="print"/>
          <a:srcRect/>
          <a:stretch>
            <a:fillRect/>
          </a:stretch>
        </p:blipFill>
        <p:spPr bwMode="auto">
          <a:xfrm>
            <a:off x="6443663" y="115888"/>
            <a:ext cx="2535237" cy="631825"/>
          </a:xfrm>
          <a:prstGeom prst="rect">
            <a:avLst/>
          </a:prstGeom>
          <a:noFill/>
          <a:ln w="9525">
            <a:noFill/>
            <a:miter lim="800000"/>
            <a:headEnd/>
            <a:tailEnd/>
          </a:ln>
        </p:spPr>
      </p:pic>
      <p:pic>
        <p:nvPicPr>
          <p:cNvPr id="38918" name="Obrázek 5"/>
          <p:cNvPicPr>
            <a:picLocks noChangeAspect="1"/>
          </p:cNvPicPr>
          <p:nvPr/>
        </p:nvPicPr>
        <p:blipFill>
          <a:blip r:embed="rId3" cstate="print"/>
          <a:srcRect/>
          <a:stretch>
            <a:fillRect/>
          </a:stretch>
        </p:blipFill>
        <p:spPr bwMode="auto">
          <a:xfrm>
            <a:off x="158750" y="68263"/>
            <a:ext cx="1439863" cy="357187"/>
          </a:xfrm>
          <a:prstGeom prst="rect">
            <a:avLst/>
          </a:prstGeom>
          <a:noFill/>
          <a:ln w="9525">
            <a:noFill/>
            <a:miter lim="800000"/>
            <a:headEnd/>
            <a:tailEnd/>
          </a:ln>
        </p:spPr>
      </p:pic>
      <p:pic>
        <p:nvPicPr>
          <p:cNvPr id="38919" name="Obrázek 6"/>
          <p:cNvPicPr>
            <a:picLocks noChangeAspect="1"/>
          </p:cNvPicPr>
          <p:nvPr/>
        </p:nvPicPr>
        <p:blipFill>
          <a:blip r:embed="rId4" cstate="print"/>
          <a:srcRect/>
          <a:stretch>
            <a:fillRect/>
          </a:stretch>
        </p:blipFill>
        <p:spPr bwMode="auto">
          <a:xfrm>
            <a:off x="127000" y="1773238"/>
            <a:ext cx="2573338" cy="3887787"/>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pPr>
              <a:defRPr/>
            </a:pPr>
            <a:fld id="{F4F86606-10B8-4CC1-BC55-1D63C29D035E}" type="slidenum">
              <a:rPr lang="cs-CZ"/>
              <a:pPr>
                <a:defRPr/>
              </a:pPr>
              <a:t>22</a:t>
            </a:fld>
            <a:endParaRPr lang="cs-CZ"/>
          </a:p>
        </p:txBody>
      </p:sp>
      <p:sp>
        <p:nvSpPr>
          <p:cNvPr id="2" name="Zástupný symbol pro zápatí 1"/>
          <p:cNvSpPr>
            <a:spLocks noGrp="1"/>
          </p:cNvSpPr>
          <p:nvPr>
            <p:ph type="ftr" sz="quarter" idx="11"/>
          </p:nvPr>
        </p:nvSpPr>
        <p:spPr/>
        <p:txBody>
          <a:bodyPr rtlCol="0"/>
          <a:lstStyle/>
          <a:p>
            <a:pPr fontAlgn="auto">
              <a:spcBef>
                <a:spcPts val="0"/>
              </a:spcBef>
              <a:spcAft>
                <a:spcPts val="0"/>
              </a:spcAft>
              <a:defRPr/>
            </a:pPr>
            <a:r>
              <a:rPr lang="cs-CZ" sz="1400" b="1" dirty="0" err="1">
                <a:solidFill>
                  <a:schemeClr val="tx1">
                    <a:lumMod val="65000"/>
                    <a:lumOff val="35000"/>
                  </a:schemeClr>
                </a:solidFill>
                <a:effectLst>
                  <a:outerShdw blurRad="38100" dist="38100" dir="2700000" algn="tl">
                    <a:srgbClr val="000000">
                      <a:alpha val="43137"/>
                    </a:srgbClr>
                  </a:outerShdw>
                </a:effectLst>
              </a:rPr>
              <a:t>Jiri</a:t>
            </a:r>
            <a:r>
              <a:rPr lang="cs-CZ" sz="1400" b="1" dirty="0">
                <a:solidFill>
                  <a:schemeClr val="tx1">
                    <a:lumMod val="65000"/>
                    <a:lumOff val="35000"/>
                  </a:schemeClr>
                </a:solidFill>
                <a:effectLst>
                  <a:outerShdw blurRad="38100" dist="38100" dir="2700000" algn="tl">
                    <a:srgbClr val="000000">
                      <a:alpha val="43137"/>
                    </a:srgbClr>
                  </a:outerShdw>
                </a:effectLst>
              </a:rPr>
              <a:t> </a:t>
            </a:r>
            <a:r>
              <a:rPr lang="cs-CZ" sz="1400" b="1" dirty="0" err="1">
                <a:solidFill>
                  <a:schemeClr val="tx1">
                    <a:lumMod val="65000"/>
                    <a:lumOff val="35000"/>
                  </a:schemeClr>
                </a:solidFill>
                <a:effectLst>
                  <a:outerShdw blurRad="38100" dist="38100" dir="2700000" algn="tl">
                    <a:srgbClr val="000000">
                      <a:alpha val="43137"/>
                    </a:srgbClr>
                  </a:outerShdw>
                </a:effectLst>
              </a:rPr>
              <a:t>Nekovar</a:t>
            </a:r>
            <a:endParaRPr lang="cs-CZ" sz="1400" b="1" dirty="0">
              <a:solidFill>
                <a:schemeClr val="tx1">
                  <a:lumMod val="65000"/>
                  <a:lumOff val="35000"/>
                </a:schemeClr>
              </a:solidFill>
              <a:effectLst>
                <a:outerShdw blurRad="38100" dist="38100" dir="2700000" algn="tl">
                  <a:srgbClr val="000000">
                    <a:alpha val="43137"/>
                  </a:srgbClr>
                </a:outerShdw>
              </a:effectLst>
            </a:endParaRPr>
          </a:p>
        </p:txBody>
      </p:sp>
      <p:pic>
        <p:nvPicPr>
          <p:cNvPr id="39939" name="Obrázek 2"/>
          <p:cNvPicPr>
            <a:picLocks noChangeAspect="1"/>
          </p:cNvPicPr>
          <p:nvPr/>
        </p:nvPicPr>
        <p:blipFill>
          <a:blip r:embed="rId2" cstate="print"/>
          <a:srcRect/>
          <a:stretch>
            <a:fillRect/>
          </a:stretch>
        </p:blipFill>
        <p:spPr bwMode="auto">
          <a:xfrm>
            <a:off x="107950" y="0"/>
            <a:ext cx="1222375" cy="303213"/>
          </a:xfrm>
          <a:prstGeom prst="rect">
            <a:avLst/>
          </a:prstGeom>
          <a:noFill/>
          <a:ln w="9525">
            <a:noFill/>
            <a:miter lim="800000"/>
            <a:headEnd/>
            <a:tailEnd/>
          </a:ln>
        </p:spPr>
      </p:pic>
      <p:pic>
        <p:nvPicPr>
          <p:cNvPr id="39940" name="Obrázek 3"/>
          <p:cNvPicPr>
            <a:picLocks noChangeAspect="1"/>
          </p:cNvPicPr>
          <p:nvPr/>
        </p:nvPicPr>
        <p:blipFill>
          <a:blip r:embed="rId3" cstate="print"/>
          <a:srcRect/>
          <a:stretch>
            <a:fillRect/>
          </a:stretch>
        </p:blipFill>
        <p:spPr bwMode="auto">
          <a:xfrm>
            <a:off x="7451725" y="0"/>
            <a:ext cx="1666875" cy="414338"/>
          </a:xfrm>
          <a:prstGeom prst="rect">
            <a:avLst/>
          </a:prstGeom>
          <a:noFill/>
          <a:ln w="9525">
            <a:noFill/>
            <a:miter lim="800000"/>
            <a:headEnd/>
            <a:tailEnd/>
          </a:ln>
        </p:spPr>
      </p:pic>
      <p:pic>
        <p:nvPicPr>
          <p:cNvPr id="39941" name="Obrázek 4"/>
          <p:cNvPicPr>
            <a:picLocks noChangeAspect="1"/>
          </p:cNvPicPr>
          <p:nvPr/>
        </p:nvPicPr>
        <p:blipFill>
          <a:blip r:embed="rId4" cstate="print"/>
          <a:srcRect/>
          <a:stretch>
            <a:fillRect/>
          </a:stretch>
        </p:blipFill>
        <p:spPr bwMode="auto">
          <a:xfrm>
            <a:off x="257175" y="450850"/>
            <a:ext cx="1793875" cy="2578100"/>
          </a:xfrm>
          <a:prstGeom prst="rect">
            <a:avLst/>
          </a:prstGeom>
          <a:noFill/>
          <a:ln w="9525">
            <a:noFill/>
            <a:miter lim="800000"/>
            <a:headEnd/>
            <a:tailEnd/>
          </a:ln>
        </p:spPr>
      </p:pic>
      <p:pic>
        <p:nvPicPr>
          <p:cNvPr id="39942" name="Obrázek 5"/>
          <p:cNvPicPr>
            <a:picLocks noChangeAspect="1"/>
          </p:cNvPicPr>
          <p:nvPr/>
        </p:nvPicPr>
        <p:blipFill>
          <a:blip r:embed="rId5" cstate="print"/>
          <a:srcRect/>
          <a:stretch>
            <a:fillRect/>
          </a:stretch>
        </p:blipFill>
        <p:spPr bwMode="auto">
          <a:xfrm>
            <a:off x="2555875" y="450850"/>
            <a:ext cx="1793875" cy="2578100"/>
          </a:xfrm>
          <a:prstGeom prst="rect">
            <a:avLst/>
          </a:prstGeom>
          <a:noFill/>
          <a:ln w="9525">
            <a:noFill/>
            <a:miter lim="800000"/>
            <a:headEnd/>
            <a:tailEnd/>
          </a:ln>
        </p:spPr>
      </p:pic>
      <p:pic>
        <p:nvPicPr>
          <p:cNvPr id="39943" name="Obrázek 6"/>
          <p:cNvPicPr>
            <a:picLocks noChangeAspect="1"/>
          </p:cNvPicPr>
          <p:nvPr/>
        </p:nvPicPr>
        <p:blipFill>
          <a:blip r:embed="rId6" cstate="print"/>
          <a:srcRect/>
          <a:stretch>
            <a:fillRect/>
          </a:stretch>
        </p:blipFill>
        <p:spPr bwMode="auto">
          <a:xfrm>
            <a:off x="4787900" y="441325"/>
            <a:ext cx="1812925" cy="2601913"/>
          </a:xfrm>
          <a:prstGeom prst="rect">
            <a:avLst/>
          </a:prstGeom>
          <a:noFill/>
          <a:ln w="9525">
            <a:noFill/>
            <a:miter lim="800000"/>
            <a:headEnd/>
            <a:tailEnd/>
          </a:ln>
        </p:spPr>
      </p:pic>
      <p:pic>
        <p:nvPicPr>
          <p:cNvPr id="39944" name="Obrázek 7"/>
          <p:cNvPicPr>
            <a:picLocks noChangeAspect="1"/>
          </p:cNvPicPr>
          <p:nvPr/>
        </p:nvPicPr>
        <p:blipFill>
          <a:blip r:embed="rId7" cstate="print"/>
          <a:srcRect/>
          <a:stretch>
            <a:fillRect/>
          </a:stretch>
        </p:blipFill>
        <p:spPr bwMode="auto">
          <a:xfrm>
            <a:off x="7092950" y="441325"/>
            <a:ext cx="1790700" cy="2576513"/>
          </a:xfrm>
          <a:prstGeom prst="rect">
            <a:avLst/>
          </a:prstGeom>
          <a:noFill/>
          <a:ln w="9525">
            <a:noFill/>
            <a:miter lim="800000"/>
            <a:headEnd/>
            <a:tailEnd/>
          </a:ln>
        </p:spPr>
      </p:pic>
      <p:pic>
        <p:nvPicPr>
          <p:cNvPr id="39945" name="Obrázek 8"/>
          <p:cNvPicPr>
            <a:picLocks noChangeAspect="1"/>
          </p:cNvPicPr>
          <p:nvPr/>
        </p:nvPicPr>
        <p:blipFill>
          <a:blip r:embed="rId8" cstate="print"/>
          <a:srcRect/>
          <a:stretch>
            <a:fillRect/>
          </a:stretch>
        </p:blipFill>
        <p:spPr bwMode="auto">
          <a:xfrm>
            <a:off x="1154113" y="3213100"/>
            <a:ext cx="2022475" cy="2906713"/>
          </a:xfrm>
          <a:prstGeom prst="rect">
            <a:avLst/>
          </a:prstGeom>
          <a:noFill/>
          <a:ln w="9525">
            <a:noFill/>
            <a:miter lim="800000"/>
            <a:headEnd/>
            <a:tailEnd/>
          </a:ln>
        </p:spPr>
      </p:pic>
      <p:pic>
        <p:nvPicPr>
          <p:cNvPr id="39946" name="Obrázek 9"/>
          <p:cNvPicPr>
            <a:picLocks noChangeAspect="1"/>
          </p:cNvPicPr>
          <p:nvPr/>
        </p:nvPicPr>
        <p:blipFill>
          <a:blip r:embed="rId9" cstate="print"/>
          <a:srcRect/>
          <a:stretch>
            <a:fillRect/>
          </a:stretch>
        </p:blipFill>
        <p:spPr bwMode="auto">
          <a:xfrm>
            <a:off x="3633788" y="3213100"/>
            <a:ext cx="2041525" cy="2940050"/>
          </a:xfrm>
          <a:prstGeom prst="rect">
            <a:avLst/>
          </a:prstGeom>
          <a:noFill/>
          <a:ln w="9525">
            <a:noFill/>
            <a:miter lim="800000"/>
            <a:headEnd/>
            <a:tailEnd/>
          </a:ln>
        </p:spPr>
      </p:pic>
      <p:pic>
        <p:nvPicPr>
          <p:cNvPr id="39947" name="Obrázek 10"/>
          <p:cNvPicPr>
            <a:picLocks noChangeAspect="1"/>
          </p:cNvPicPr>
          <p:nvPr/>
        </p:nvPicPr>
        <p:blipFill>
          <a:blip r:embed="rId10" cstate="print"/>
          <a:srcRect/>
          <a:stretch>
            <a:fillRect/>
          </a:stretch>
        </p:blipFill>
        <p:spPr bwMode="auto">
          <a:xfrm>
            <a:off x="6040438" y="3316288"/>
            <a:ext cx="1947862" cy="2803525"/>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6BA37C71-9EAD-40CA-821F-18B32A5F8C00}" type="slidenum">
              <a:rPr lang="cs-CZ"/>
              <a:pPr>
                <a:defRPr/>
              </a:pPr>
              <a:t>23</a:t>
            </a:fld>
            <a:endParaRPr lang="cs-CZ"/>
          </a:p>
        </p:txBody>
      </p:sp>
      <p:sp>
        <p:nvSpPr>
          <p:cNvPr id="2" name="Nadpis 1"/>
          <p:cNvSpPr>
            <a:spLocks noGrp="1"/>
          </p:cNvSpPr>
          <p:nvPr>
            <p:ph type="title"/>
          </p:nvPr>
        </p:nvSpPr>
        <p:spPr/>
        <p:txBody>
          <a:bodyPr/>
          <a:lstStyle/>
          <a:p>
            <a:pPr eaLnBrk="1" fontAlgn="auto" hangingPunct="1">
              <a:spcAft>
                <a:spcPts val="0"/>
              </a:spcAft>
              <a:defRPr/>
            </a:pPr>
            <a:r>
              <a:rPr lang="cs-CZ" dirty="0" err="1" smtClean="0"/>
              <a:t>September</a:t>
            </a:r>
            <a:r>
              <a:rPr lang="cs-CZ" dirty="0" smtClean="0"/>
              <a:t> 2015</a:t>
            </a:r>
            <a:endParaRPr lang="cs-CZ" dirty="0"/>
          </a:p>
        </p:txBody>
      </p:sp>
      <p:sp>
        <p:nvSpPr>
          <p:cNvPr id="3" name="Zástupný symbol pro obsah 2"/>
          <p:cNvSpPr>
            <a:spLocks noGrp="1"/>
          </p:cNvSpPr>
          <p:nvPr>
            <p:ph idx="1"/>
          </p:nvPr>
        </p:nvSpPr>
        <p:spPr>
          <a:xfrm>
            <a:off x="2916238" y="1600200"/>
            <a:ext cx="5770562" cy="4525963"/>
          </a:xfrm>
        </p:spPr>
        <p:txBody>
          <a:bodyPr rtlCol="0">
            <a:normAutofit fontScale="92500" lnSpcReduction="20000"/>
          </a:bodyPr>
          <a:lstStyle/>
          <a:p>
            <a:pPr eaLnBrk="1" fontAlgn="auto" hangingPunct="1">
              <a:spcAft>
                <a:spcPts val="0"/>
              </a:spcAft>
              <a:buFont typeface="Arial" pitchFamily="34" charset="0"/>
              <a:buChar char="•"/>
              <a:defRPr/>
            </a:pPr>
            <a:r>
              <a:rPr lang="cs-CZ" dirty="0" smtClean="0">
                <a:solidFill>
                  <a:schemeClr val="tx1">
                    <a:lumMod val="50000"/>
                    <a:lumOff val="50000"/>
                  </a:schemeClr>
                </a:solidFill>
              </a:rPr>
              <a:t>CFC </a:t>
            </a:r>
            <a:r>
              <a:rPr lang="cs-CZ" dirty="0" err="1" smtClean="0">
                <a:solidFill>
                  <a:schemeClr val="tx1">
                    <a:lumMod val="50000"/>
                    <a:lumOff val="50000"/>
                  </a:schemeClr>
                </a:solidFill>
              </a:rPr>
              <a:t>rules</a:t>
            </a:r>
            <a:endParaRPr lang="cs-CZ" dirty="0" smtClean="0">
              <a:solidFill>
                <a:schemeClr val="tx1">
                  <a:lumMod val="50000"/>
                  <a:lumOff val="50000"/>
                </a:schemeClr>
              </a:solidFill>
            </a:endParaRPr>
          </a:p>
          <a:p>
            <a:pPr eaLnBrk="1" fontAlgn="auto" hangingPunct="1">
              <a:spcAft>
                <a:spcPts val="0"/>
              </a:spcAft>
              <a:buFont typeface="Arial" pitchFamily="34" charset="0"/>
              <a:buChar char="•"/>
              <a:defRPr/>
            </a:pPr>
            <a:r>
              <a:rPr lang="cs-CZ" dirty="0" err="1" smtClean="0">
                <a:solidFill>
                  <a:schemeClr val="tx1">
                    <a:lumMod val="50000"/>
                    <a:lumOff val="50000"/>
                  </a:schemeClr>
                </a:solidFill>
              </a:rPr>
              <a:t>Limiting</a:t>
            </a:r>
            <a:r>
              <a:rPr lang="cs-CZ" dirty="0" smtClean="0">
                <a:solidFill>
                  <a:schemeClr val="tx1">
                    <a:lumMod val="50000"/>
                    <a:lumOff val="50000"/>
                  </a:schemeClr>
                </a:solidFill>
              </a:rPr>
              <a:t> base </a:t>
            </a:r>
            <a:r>
              <a:rPr lang="cs-CZ" dirty="0" err="1" smtClean="0">
                <a:solidFill>
                  <a:schemeClr val="tx1">
                    <a:lumMod val="50000"/>
                    <a:lumOff val="50000"/>
                  </a:schemeClr>
                </a:solidFill>
              </a:rPr>
              <a:t>erosion</a:t>
            </a:r>
            <a:r>
              <a:rPr lang="cs-CZ" dirty="0" smtClean="0">
                <a:solidFill>
                  <a:schemeClr val="tx1">
                    <a:lumMod val="50000"/>
                    <a:lumOff val="50000"/>
                  </a:schemeClr>
                </a:solidFill>
              </a:rPr>
              <a:t> via </a:t>
            </a:r>
            <a:r>
              <a:rPr lang="cs-CZ" dirty="0" err="1" smtClean="0">
                <a:solidFill>
                  <a:schemeClr val="tx1">
                    <a:lumMod val="50000"/>
                    <a:lumOff val="50000"/>
                  </a:schemeClr>
                </a:solidFill>
              </a:rPr>
              <a:t>interest</a:t>
            </a:r>
            <a:r>
              <a:rPr lang="cs-CZ" dirty="0" smtClean="0">
                <a:solidFill>
                  <a:schemeClr val="tx1">
                    <a:lumMod val="50000"/>
                    <a:lumOff val="50000"/>
                  </a:schemeClr>
                </a:solidFill>
              </a:rPr>
              <a:t> </a:t>
            </a:r>
            <a:r>
              <a:rPr lang="cs-CZ" dirty="0" err="1" smtClean="0">
                <a:solidFill>
                  <a:schemeClr val="tx1">
                    <a:lumMod val="50000"/>
                    <a:lumOff val="50000"/>
                  </a:schemeClr>
                </a:solidFill>
              </a:rPr>
              <a:t>deductions</a:t>
            </a:r>
            <a:r>
              <a:rPr lang="cs-CZ" dirty="0" smtClean="0">
                <a:solidFill>
                  <a:schemeClr val="tx1">
                    <a:lumMod val="50000"/>
                    <a:lumOff val="50000"/>
                  </a:schemeClr>
                </a:solidFill>
              </a:rPr>
              <a:t> and </a:t>
            </a:r>
            <a:r>
              <a:rPr lang="cs-CZ" dirty="0" err="1" smtClean="0">
                <a:solidFill>
                  <a:schemeClr val="tx1">
                    <a:lumMod val="50000"/>
                    <a:lumOff val="50000"/>
                  </a:schemeClr>
                </a:solidFill>
              </a:rPr>
              <a:t>other</a:t>
            </a:r>
            <a:r>
              <a:rPr lang="cs-CZ" dirty="0" smtClean="0">
                <a:solidFill>
                  <a:schemeClr val="tx1">
                    <a:lumMod val="50000"/>
                    <a:lumOff val="50000"/>
                  </a:schemeClr>
                </a:solidFill>
              </a:rPr>
              <a:t> </a:t>
            </a:r>
            <a:r>
              <a:rPr lang="cs-CZ" dirty="0" err="1" smtClean="0">
                <a:solidFill>
                  <a:schemeClr val="tx1">
                    <a:lumMod val="50000"/>
                    <a:lumOff val="50000"/>
                  </a:schemeClr>
                </a:solidFill>
              </a:rPr>
              <a:t>financial</a:t>
            </a:r>
            <a:r>
              <a:rPr lang="cs-CZ" dirty="0" smtClean="0">
                <a:solidFill>
                  <a:schemeClr val="tx1">
                    <a:lumMod val="50000"/>
                    <a:lumOff val="50000"/>
                  </a:schemeClr>
                </a:solidFill>
              </a:rPr>
              <a:t> </a:t>
            </a:r>
            <a:r>
              <a:rPr lang="cs-CZ" dirty="0" err="1" smtClean="0">
                <a:solidFill>
                  <a:schemeClr val="tx1">
                    <a:lumMod val="50000"/>
                    <a:lumOff val="50000"/>
                  </a:schemeClr>
                </a:solidFill>
              </a:rPr>
              <a:t>payments</a:t>
            </a:r>
            <a:endParaRPr lang="cs-CZ" dirty="0" smtClean="0">
              <a:solidFill>
                <a:schemeClr val="tx1">
                  <a:lumMod val="50000"/>
                  <a:lumOff val="50000"/>
                </a:schemeClr>
              </a:solidFill>
            </a:endParaRPr>
          </a:p>
          <a:p>
            <a:pPr eaLnBrk="1" fontAlgn="auto" hangingPunct="1">
              <a:spcAft>
                <a:spcPts val="0"/>
              </a:spcAft>
              <a:buFont typeface="Arial" pitchFamily="34" charset="0"/>
              <a:buChar char="•"/>
              <a:defRPr/>
            </a:pPr>
            <a:r>
              <a:rPr lang="cs-CZ" dirty="0" err="1" smtClean="0">
                <a:solidFill>
                  <a:schemeClr val="tx1">
                    <a:lumMod val="50000"/>
                    <a:lumOff val="50000"/>
                  </a:schemeClr>
                </a:solidFill>
              </a:rPr>
              <a:t>Expand</a:t>
            </a:r>
            <a:r>
              <a:rPr lang="cs-CZ" dirty="0" smtClean="0">
                <a:solidFill>
                  <a:schemeClr val="tx1">
                    <a:lumMod val="50000"/>
                    <a:lumOff val="50000"/>
                  </a:schemeClr>
                </a:solidFill>
              </a:rPr>
              <a:t> </a:t>
            </a:r>
            <a:r>
              <a:rPr lang="cs-CZ" dirty="0" err="1" smtClean="0">
                <a:solidFill>
                  <a:schemeClr val="tx1">
                    <a:lumMod val="50000"/>
                    <a:lumOff val="50000"/>
                  </a:schemeClr>
                </a:solidFill>
              </a:rPr>
              <a:t>participation</a:t>
            </a:r>
            <a:r>
              <a:rPr lang="cs-CZ" dirty="0" smtClean="0">
                <a:solidFill>
                  <a:schemeClr val="tx1">
                    <a:lumMod val="50000"/>
                    <a:lumOff val="50000"/>
                  </a:schemeClr>
                </a:solidFill>
              </a:rPr>
              <a:t> in </a:t>
            </a:r>
            <a:r>
              <a:rPr lang="cs-CZ" dirty="0" err="1" smtClean="0">
                <a:solidFill>
                  <a:schemeClr val="tx1">
                    <a:lumMod val="50000"/>
                    <a:lumOff val="50000"/>
                  </a:schemeClr>
                </a:solidFill>
              </a:rPr>
              <a:t>the</a:t>
            </a:r>
            <a:r>
              <a:rPr lang="cs-CZ" dirty="0" smtClean="0">
                <a:solidFill>
                  <a:schemeClr val="tx1">
                    <a:lumMod val="50000"/>
                    <a:lumOff val="50000"/>
                  </a:schemeClr>
                </a:solidFill>
              </a:rPr>
              <a:t> </a:t>
            </a:r>
            <a:r>
              <a:rPr lang="cs-CZ" dirty="0" err="1" smtClean="0">
                <a:solidFill>
                  <a:schemeClr val="tx1">
                    <a:lumMod val="50000"/>
                    <a:lumOff val="50000"/>
                  </a:schemeClr>
                </a:solidFill>
              </a:rPr>
              <a:t>Forum</a:t>
            </a:r>
            <a:r>
              <a:rPr lang="cs-CZ" dirty="0" smtClean="0">
                <a:solidFill>
                  <a:schemeClr val="tx1">
                    <a:lumMod val="50000"/>
                    <a:lumOff val="50000"/>
                  </a:schemeClr>
                </a:solidFill>
              </a:rPr>
              <a:t> on </a:t>
            </a:r>
            <a:r>
              <a:rPr lang="cs-CZ" dirty="0" err="1" smtClean="0">
                <a:solidFill>
                  <a:schemeClr val="tx1">
                    <a:lumMod val="50000"/>
                    <a:lumOff val="50000"/>
                  </a:schemeClr>
                </a:solidFill>
              </a:rPr>
              <a:t>Harmful</a:t>
            </a:r>
            <a:r>
              <a:rPr lang="cs-CZ" dirty="0" smtClean="0">
                <a:solidFill>
                  <a:schemeClr val="tx1">
                    <a:lumMod val="50000"/>
                    <a:lumOff val="50000"/>
                  </a:schemeClr>
                </a:solidFill>
              </a:rPr>
              <a:t> Tax </a:t>
            </a:r>
            <a:r>
              <a:rPr lang="cs-CZ" dirty="0" err="1" smtClean="0">
                <a:solidFill>
                  <a:schemeClr val="tx1">
                    <a:lumMod val="50000"/>
                    <a:lumOff val="50000"/>
                  </a:schemeClr>
                </a:solidFill>
              </a:rPr>
              <a:t>Practices</a:t>
            </a:r>
            <a:r>
              <a:rPr lang="cs-CZ" dirty="0" smtClean="0">
                <a:solidFill>
                  <a:schemeClr val="tx1">
                    <a:lumMod val="50000"/>
                    <a:lumOff val="50000"/>
                  </a:schemeClr>
                </a:solidFill>
              </a:rPr>
              <a:t> to non-OECD </a:t>
            </a:r>
            <a:r>
              <a:rPr lang="cs-CZ" dirty="0" err="1" smtClean="0">
                <a:solidFill>
                  <a:schemeClr val="tx1">
                    <a:lumMod val="50000"/>
                    <a:lumOff val="50000"/>
                  </a:schemeClr>
                </a:solidFill>
              </a:rPr>
              <a:t>Members</a:t>
            </a:r>
            <a:endParaRPr lang="cs-CZ" dirty="0" smtClean="0">
              <a:solidFill>
                <a:schemeClr val="tx1">
                  <a:lumMod val="50000"/>
                  <a:lumOff val="50000"/>
                </a:schemeClr>
              </a:solidFill>
            </a:endParaRPr>
          </a:p>
          <a:p>
            <a:pPr eaLnBrk="1" fontAlgn="auto" hangingPunct="1">
              <a:spcAft>
                <a:spcPts val="0"/>
              </a:spcAft>
              <a:buFont typeface="Arial" pitchFamily="34" charset="0"/>
              <a:buChar char="•"/>
              <a:defRPr/>
            </a:pPr>
            <a:r>
              <a:rPr lang="cs-CZ" dirty="0" smtClean="0">
                <a:solidFill>
                  <a:schemeClr val="tx1">
                    <a:lumMod val="50000"/>
                    <a:lumOff val="50000"/>
                  </a:schemeClr>
                </a:solidFill>
              </a:rPr>
              <a:t>Tax </a:t>
            </a:r>
            <a:r>
              <a:rPr lang="cs-CZ" dirty="0" err="1" smtClean="0">
                <a:solidFill>
                  <a:schemeClr val="tx1">
                    <a:lumMod val="50000"/>
                    <a:lumOff val="50000"/>
                  </a:schemeClr>
                </a:solidFill>
              </a:rPr>
              <a:t>treaty</a:t>
            </a:r>
            <a:r>
              <a:rPr lang="cs-CZ" dirty="0" smtClean="0">
                <a:solidFill>
                  <a:schemeClr val="tx1">
                    <a:lumMod val="50000"/>
                    <a:lumOff val="50000"/>
                  </a:schemeClr>
                </a:solidFill>
              </a:rPr>
              <a:t> </a:t>
            </a:r>
            <a:r>
              <a:rPr lang="cs-CZ" dirty="0" err="1" smtClean="0">
                <a:solidFill>
                  <a:schemeClr val="tx1">
                    <a:lumMod val="50000"/>
                    <a:lumOff val="50000"/>
                  </a:schemeClr>
                </a:solidFill>
              </a:rPr>
              <a:t>measures</a:t>
            </a:r>
            <a:r>
              <a:rPr lang="cs-CZ" dirty="0" smtClean="0">
                <a:solidFill>
                  <a:schemeClr val="tx1">
                    <a:lumMod val="50000"/>
                    <a:lumOff val="50000"/>
                  </a:schemeClr>
                </a:solidFill>
              </a:rPr>
              <a:t> to </a:t>
            </a:r>
            <a:r>
              <a:rPr lang="cs-CZ" dirty="0" err="1" smtClean="0">
                <a:solidFill>
                  <a:schemeClr val="tx1">
                    <a:lumMod val="50000"/>
                    <a:lumOff val="50000"/>
                  </a:schemeClr>
                </a:solidFill>
              </a:rPr>
              <a:t>prevent</a:t>
            </a:r>
            <a:r>
              <a:rPr lang="cs-CZ" dirty="0" smtClean="0">
                <a:solidFill>
                  <a:schemeClr val="tx1">
                    <a:lumMod val="50000"/>
                    <a:lumOff val="50000"/>
                  </a:schemeClr>
                </a:solidFill>
              </a:rPr>
              <a:t> </a:t>
            </a:r>
            <a:r>
              <a:rPr lang="cs-CZ" dirty="0" err="1" smtClean="0">
                <a:solidFill>
                  <a:schemeClr val="tx1">
                    <a:lumMod val="50000"/>
                    <a:lumOff val="50000"/>
                  </a:schemeClr>
                </a:solidFill>
              </a:rPr>
              <a:t>the</a:t>
            </a:r>
            <a:r>
              <a:rPr lang="cs-CZ" dirty="0" smtClean="0">
                <a:solidFill>
                  <a:schemeClr val="tx1">
                    <a:lumMod val="50000"/>
                    <a:lumOff val="50000"/>
                  </a:schemeClr>
                </a:solidFill>
              </a:rPr>
              <a:t> </a:t>
            </a:r>
            <a:r>
              <a:rPr lang="cs-CZ" dirty="0" err="1" smtClean="0">
                <a:solidFill>
                  <a:schemeClr val="tx1">
                    <a:lumMod val="50000"/>
                    <a:lumOff val="50000"/>
                  </a:schemeClr>
                </a:solidFill>
              </a:rPr>
              <a:t>artificial</a:t>
            </a:r>
            <a:r>
              <a:rPr lang="cs-CZ" dirty="0" smtClean="0">
                <a:solidFill>
                  <a:schemeClr val="tx1">
                    <a:lumMod val="50000"/>
                    <a:lumOff val="50000"/>
                  </a:schemeClr>
                </a:solidFill>
              </a:rPr>
              <a:t> </a:t>
            </a:r>
            <a:r>
              <a:rPr lang="cs-CZ" dirty="0" err="1" smtClean="0">
                <a:solidFill>
                  <a:schemeClr val="tx1">
                    <a:lumMod val="50000"/>
                    <a:lumOff val="50000"/>
                  </a:schemeClr>
                </a:solidFill>
              </a:rPr>
              <a:t>avoidance</a:t>
            </a:r>
            <a:r>
              <a:rPr lang="cs-CZ" dirty="0" smtClean="0">
                <a:solidFill>
                  <a:schemeClr val="tx1">
                    <a:lumMod val="50000"/>
                    <a:lumOff val="50000"/>
                  </a:schemeClr>
                </a:solidFill>
              </a:rPr>
              <a:t> </a:t>
            </a:r>
            <a:r>
              <a:rPr lang="cs-CZ" dirty="0" err="1" smtClean="0">
                <a:solidFill>
                  <a:schemeClr val="tx1">
                    <a:lumMod val="50000"/>
                    <a:lumOff val="50000"/>
                  </a:schemeClr>
                </a:solidFill>
              </a:rPr>
              <a:t>of</a:t>
            </a:r>
            <a:r>
              <a:rPr lang="cs-CZ" dirty="0" smtClean="0">
                <a:solidFill>
                  <a:schemeClr val="tx1">
                    <a:lumMod val="50000"/>
                    <a:lumOff val="50000"/>
                  </a:schemeClr>
                </a:solidFill>
              </a:rPr>
              <a:t> PE status</a:t>
            </a:r>
          </a:p>
          <a:p>
            <a:pPr eaLnBrk="1" fontAlgn="auto" hangingPunct="1">
              <a:spcAft>
                <a:spcPts val="0"/>
              </a:spcAft>
              <a:buFont typeface="Arial" pitchFamily="34" charset="0"/>
              <a:buChar char="•"/>
              <a:defRPr/>
            </a:pPr>
            <a:r>
              <a:rPr lang="cs-CZ" dirty="0" smtClean="0">
                <a:solidFill>
                  <a:schemeClr val="tx1">
                    <a:lumMod val="50000"/>
                    <a:lumOff val="50000"/>
                  </a:schemeClr>
                </a:solidFill>
              </a:rPr>
              <a:t>TP </a:t>
            </a:r>
            <a:r>
              <a:rPr lang="cs-CZ" dirty="0" err="1" smtClean="0">
                <a:solidFill>
                  <a:schemeClr val="tx1">
                    <a:lumMod val="50000"/>
                    <a:lumOff val="50000"/>
                  </a:schemeClr>
                </a:solidFill>
              </a:rPr>
              <a:t>rules</a:t>
            </a:r>
            <a:r>
              <a:rPr lang="cs-CZ" dirty="0" smtClean="0">
                <a:solidFill>
                  <a:schemeClr val="tx1">
                    <a:lumMod val="50000"/>
                    <a:lumOff val="50000"/>
                  </a:schemeClr>
                </a:solidFill>
              </a:rPr>
              <a:t> in </a:t>
            </a:r>
            <a:r>
              <a:rPr lang="cs-CZ" dirty="0" err="1" smtClean="0">
                <a:solidFill>
                  <a:schemeClr val="tx1">
                    <a:lumMod val="50000"/>
                    <a:lumOff val="50000"/>
                  </a:schemeClr>
                </a:solidFill>
              </a:rPr>
              <a:t>relation</a:t>
            </a:r>
            <a:r>
              <a:rPr lang="cs-CZ" dirty="0" smtClean="0">
                <a:solidFill>
                  <a:schemeClr val="tx1">
                    <a:lumMod val="50000"/>
                    <a:lumOff val="50000"/>
                  </a:schemeClr>
                </a:solidFill>
              </a:rPr>
              <a:t> to </a:t>
            </a:r>
            <a:r>
              <a:rPr lang="cs-CZ" dirty="0" err="1" smtClean="0">
                <a:solidFill>
                  <a:schemeClr val="tx1">
                    <a:lumMod val="50000"/>
                    <a:lumOff val="50000"/>
                  </a:schemeClr>
                </a:solidFill>
              </a:rPr>
              <a:t>intangibles</a:t>
            </a:r>
            <a:r>
              <a:rPr lang="cs-CZ" dirty="0" smtClean="0">
                <a:solidFill>
                  <a:schemeClr val="tx1">
                    <a:lumMod val="50000"/>
                    <a:lumOff val="50000"/>
                  </a:schemeClr>
                </a:solidFill>
              </a:rPr>
              <a:t>, </a:t>
            </a:r>
            <a:r>
              <a:rPr lang="cs-CZ" dirty="0" err="1" smtClean="0">
                <a:solidFill>
                  <a:schemeClr val="tx1">
                    <a:lumMod val="50000"/>
                    <a:lumOff val="50000"/>
                  </a:schemeClr>
                </a:solidFill>
              </a:rPr>
              <a:t>risks</a:t>
            </a:r>
            <a:r>
              <a:rPr lang="cs-CZ" dirty="0" smtClean="0">
                <a:solidFill>
                  <a:schemeClr val="tx1">
                    <a:lumMod val="50000"/>
                    <a:lumOff val="50000"/>
                  </a:schemeClr>
                </a:solidFill>
              </a:rPr>
              <a:t> and </a:t>
            </a:r>
            <a:r>
              <a:rPr lang="cs-CZ" dirty="0" err="1" smtClean="0">
                <a:solidFill>
                  <a:schemeClr val="tx1">
                    <a:lumMod val="50000"/>
                    <a:lumOff val="50000"/>
                  </a:schemeClr>
                </a:solidFill>
              </a:rPr>
              <a:t>capital</a:t>
            </a:r>
            <a:r>
              <a:rPr lang="cs-CZ" dirty="0" smtClean="0">
                <a:solidFill>
                  <a:schemeClr val="tx1">
                    <a:lumMod val="50000"/>
                    <a:lumOff val="50000"/>
                  </a:schemeClr>
                </a:solidFill>
              </a:rPr>
              <a:t>, and </a:t>
            </a:r>
            <a:r>
              <a:rPr lang="cs-CZ" dirty="0" err="1" smtClean="0">
                <a:solidFill>
                  <a:schemeClr val="tx1">
                    <a:lumMod val="50000"/>
                    <a:lumOff val="50000"/>
                  </a:schemeClr>
                </a:solidFill>
              </a:rPr>
              <a:t>other</a:t>
            </a:r>
            <a:r>
              <a:rPr lang="cs-CZ" dirty="0" smtClean="0">
                <a:solidFill>
                  <a:schemeClr val="tx1">
                    <a:lumMod val="50000"/>
                    <a:lumOff val="50000"/>
                  </a:schemeClr>
                </a:solidFill>
              </a:rPr>
              <a:t> </a:t>
            </a:r>
            <a:r>
              <a:rPr lang="cs-CZ" dirty="0" err="1" smtClean="0">
                <a:solidFill>
                  <a:schemeClr val="tx1">
                    <a:lumMod val="50000"/>
                    <a:lumOff val="50000"/>
                  </a:schemeClr>
                </a:solidFill>
              </a:rPr>
              <a:t>high</a:t>
            </a:r>
            <a:r>
              <a:rPr lang="cs-CZ" dirty="0" smtClean="0">
                <a:solidFill>
                  <a:schemeClr val="tx1">
                    <a:lumMod val="50000"/>
                    <a:lumOff val="50000"/>
                  </a:schemeClr>
                </a:solidFill>
              </a:rPr>
              <a:t>-risk </a:t>
            </a:r>
            <a:r>
              <a:rPr lang="cs-CZ" dirty="0" err="1" smtClean="0">
                <a:solidFill>
                  <a:schemeClr val="tx1">
                    <a:lumMod val="50000"/>
                    <a:lumOff val="50000"/>
                  </a:schemeClr>
                </a:solidFill>
              </a:rPr>
              <a:t>transactions</a:t>
            </a:r>
            <a:endParaRPr lang="cs-CZ" dirty="0" smtClean="0">
              <a:solidFill>
                <a:schemeClr val="tx1">
                  <a:lumMod val="50000"/>
                  <a:lumOff val="50000"/>
                </a:schemeClr>
              </a:solidFill>
            </a:endParaRPr>
          </a:p>
          <a:p>
            <a:pPr eaLnBrk="1" fontAlgn="auto" hangingPunct="1">
              <a:spcAft>
                <a:spcPts val="0"/>
              </a:spcAft>
              <a:buFont typeface="Arial" pitchFamily="34" charset="0"/>
              <a:buChar char="•"/>
              <a:defRPr/>
            </a:pPr>
            <a:r>
              <a:rPr lang="cs-CZ" dirty="0" smtClean="0">
                <a:solidFill>
                  <a:schemeClr val="tx1">
                    <a:lumMod val="50000"/>
                    <a:lumOff val="50000"/>
                  </a:schemeClr>
                </a:solidFill>
              </a:rPr>
              <a:t>Report on data </a:t>
            </a:r>
            <a:r>
              <a:rPr lang="cs-CZ" dirty="0" err="1" smtClean="0">
                <a:solidFill>
                  <a:schemeClr val="tx1">
                    <a:lumMod val="50000"/>
                    <a:lumOff val="50000"/>
                  </a:schemeClr>
                </a:solidFill>
              </a:rPr>
              <a:t>collection</a:t>
            </a:r>
            <a:endParaRPr lang="cs-CZ" dirty="0" smtClean="0">
              <a:solidFill>
                <a:schemeClr val="tx1">
                  <a:lumMod val="50000"/>
                  <a:lumOff val="50000"/>
                </a:schemeClr>
              </a:solidFill>
            </a:endParaRPr>
          </a:p>
          <a:p>
            <a:pPr eaLnBrk="1" fontAlgn="auto" hangingPunct="1">
              <a:spcAft>
                <a:spcPts val="0"/>
              </a:spcAft>
              <a:buFont typeface="Arial" pitchFamily="34" charset="0"/>
              <a:buChar char="•"/>
              <a:defRPr/>
            </a:pPr>
            <a:r>
              <a:rPr lang="cs-CZ" dirty="0" smtClean="0">
                <a:solidFill>
                  <a:schemeClr val="tx1">
                    <a:lumMod val="50000"/>
                    <a:lumOff val="50000"/>
                  </a:schemeClr>
                </a:solidFill>
              </a:rPr>
              <a:t>Make </a:t>
            </a:r>
            <a:r>
              <a:rPr lang="cs-CZ" dirty="0" err="1" smtClean="0">
                <a:solidFill>
                  <a:schemeClr val="tx1">
                    <a:lumMod val="50000"/>
                    <a:lumOff val="50000"/>
                  </a:schemeClr>
                </a:solidFill>
              </a:rPr>
              <a:t>dispute</a:t>
            </a:r>
            <a:r>
              <a:rPr lang="cs-CZ" dirty="0" smtClean="0">
                <a:solidFill>
                  <a:schemeClr val="tx1">
                    <a:lumMod val="50000"/>
                    <a:lumOff val="50000"/>
                  </a:schemeClr>
                </a:solidFill>
              </a:rPr>
              <a:t> </a:t>
            </a:r>
            <a:r>
              <a:rPr lang="cs-CZ" dirty="0" err="1" smtClean="0">
                <a:solidFill>
                  <a:schemeClr val="tx1">
                    <a:lumMod val="50000"/>
                    <a:lumOff val="50000"/>
                  </a:schemeClr>
                </a:solidFill>
              </a:rPr>
              <a:t>resolution</a:t>
            </a:r>
            <a:r>
              <a:rPr lang="cs-CZ" dirty="0" smtClean="0">
                <a:solidFill>
                  <a:schemeClr val="tx1">
                    <a:lumMod val="50000"/>
                    <a:lumOff val="50000"/>
                  </a:schemeClr>
                </a:solidFill>
              </a:rPr>
              <a:t> </a:t>
            </a:r>
            <a:r>
              <a:rPr lang="cs-CZ" dirty="0" err="1" smtClean="0">
                <a:solidFill>
                  <a:schemeClr val="tx1">
                    <a:lumMod val="50000"/>
                    <a:lumOff val="50000"/>
                  </a:schemeClr>
                </a:solidFill>
              </a:rPr>
              <a:t>mechanisms</a:t>
            </a:r>
            <a:r>
              <a:rPr lang="cs-CZ" dirty="0" smtClean="0">
                <a:solidFill>
                  <a:schemeClr val="tx1">
                    <a:lumMod val="50000"/>
                    <a:lumOff val="50000"/>
                  </a:schemeClr>
                </a:solidFill>
              </a:rPr>
              <a:t> more </a:t>
            </a:r>
            <a:r>
              <a:rPr lang="cs-CZ" dirty="0" err="1" smtClean="0">
                <a:solidFill>
                  <a:schemeClr val="tx1">
                    <a:lumMod val="50000"/>
                    <a:lumOff val="50000"/>
                  </a:schemeClr>
                </a:solidFill>
              </a:rPr>
              <a:t>effective</a:t>
            </a:r>
            <a:endParaRPr lang="cs-CZ" dirty="0">
              <a:solidFill>
                <a:schemeClr val="tx1">
                  <a:lumMod val="50000"/>
                  <a:lumOff val="50000"/>
                </a:schemeClr>
              </a:solidFill>
            </a:endParaRPr>
          </a:p>
        </p:txBody>
      </p:sp>
      <p:sp>
        <p:nvSpPr>
          <p:cNvPr id="4" name="Zástupný symbol pro zápatí 3"/>
          <p:cNvSpPr>
            <a:spLocks noGrp="1"/>
          </p:cNvSpPr>
          <p:nvPr>
            <p:ph type="ftr" sz="quarter" idx="11"/>
          </p:nvPr>
        </p:nvSpPr>
        <p:spPr/>
        <p:txBody>
          <a:bodyPr rtlCol="0"/>
          <a:lstStyle/>
          <a:p>
            <a:pPr fontAlgn="auto">
              <a:spcBef>
                <a:spcPts val="0"/>
              </a:spcBef>
              <a:spcAft>
                <a:spcPts val="0"/>
              </a:spcAft>
              <a:defRPr/>
            </a:pPr>
            <a:r>
              <a:rPr lang="cs-CZ" sz="1400" b="1" dirty="0" err="1">
                <a:solidFill>
                  <a:schemeClr val="tx1">
                    <a:lumMod val="65000"/>
                    <a:lumOff val="35000"/>
                  </a:schemeClr>
                </a:solidFill>
                <a:effectLst>
                  <a:outerShdw blurRad="38100" dist="38100" dir="2700000" algn="tl">
                    <a:srgbClr val="000000">
                      <a:alpha val="43137"/>
                    </a:srgbClr>
                  </a:outerShdw>
                </a:effectLst>
              </a:rPr>
              <a:t>Jiri</a:t>
            </a:r>
            <a:r>
              <a:rPr lang="cs-CZ" sz="1400" b="1" dirty="0">
                <a:solidFill>
                  <a:schemeClr val="tx1">
                    <a:lumMod val="65000"/>
                    <a:lumOff val="35000"/>
                  </a:schemeClr>
                </a:solidFill>
                <a:effectLst>
                  <a:outerShdw blurRad="38100" dist="38100" dir="2700000" algn="tl">
                    <a:srgbClr val="000000">
                      <a:alpha val="43137"/>
                    </a:srgbClr>
                  </a:outerShdw>
                </a:effectLst>
              </a:rPr>
              <a:t> </a:t>
            </a:r>
            <a:r>
              <a:rPr lang="cs-CZ" sz="1400" b="1" dirty="0" err="1">
                <a:solidFill>
                  <a:schemeClr val="tx1">
                    <a:lumMod val="65000"/>
                    <a:lumOff val="35000"/>
                  </a:schemeClr>
                </a:solidFill>
                <a:effectLst>
                  <a:outerShdw blurRad="38100" dist="38100" dir="2700000" algn="tl">
                    <a:srgbClr val="000000">
                      <a:alpha val="43137"/>
                    </a:srgbClr>
                  </a:outerShdw>
                </a:effectLst>
              </a:rPr>
              <a:t>Nekovar</a:t>
            </a:r>
            <a:endParaRPr lang="cs-CZ" sz="1400" b="1" dirty="0">
              <a:solidFill>
                <a:schemeClr val="tx1">
                  <a:lumMod val="65000"/>
                  <a:lumOff val="35000"/>
                </a:schemeClr>
              </a:solidFill>
              <a:effectLst>
                <a:outerShdw blurRad="38100" dist="38100" dir="2700000" algn="tl">
                  <a:srgbClr val="000000">
                    <a:alpha val="43137"/>
                  </a:srgbClr>
                </a:outerShdw>
              </a:effectLst>
            </a:endParaRPr>
          </a:p>
        </p:txBody>
      </p:sp>
      <p:pic>
        <p:nvPicPr>
          <p:cNvPr id="40965" name="Obrázek 4"/>
          <p:cNvPicPr>
            <a:picLocks noChangeAspect="1"/>
          </p:cNvPicPr>
          <p:nvPr/>
        </p:nvPicPr>
        <p:blipFill>
          <a:blip r:embed="rId2" cstate="print"/>
          <a:srcRect/>
          <a:stretch>
            <a:fillRect/>
          </a:stretch>
        </p:blipFill>
        <p:spPr bwMode="auto">
          <a:xfrm>
            <a:off x="125413" y="1916113"/>
            <a:ext cx="2701925" cy="3889375"/>
          </a:xfrm>
          <a:prstGeom prst="rect">
            <a:avLst/>
          </a:prstGeom>
          <a:noFill/>
          <a:ln w="9525">
            <a:noFill/>
            <a:miter lim="800000"/>
            <a:headEnd/>
            <a:tailEnd/>
          </a:ln>
        </p:spPr>
      </p:pic>
      <p:pic>
        <p:nvPicPr>
          <p:cNvPr id="40966" name="Obrázek 5"/>
          <p:cNvPicPr>
            <a:picLocks noChangeAspect="1"/>
          </p:cNvPicPr>
          <p:nvPr/>
        </p:nvPicPr>
        <p:blipFill>
          <a:blip r:embed="rId3" cstate="print"/>
          <a:srcRect/>
          <a:stretch>
            <a:fillRect/>
          </a:stretch>
        </p:blipFill>
        <p:spPr bwMode="auto">
          <a:xfrm>
            <a:off x="6443663" y="115888"/>
            <a:ext cx="2535237" cy="631825"/>
          </a:xfrm>
          <a:prstGeom prst="rect">
            <a:avLst/>
          </a:prstGeom>
          <a:noFill/>
          <a:ln w="9525">
            <a:noFill/>
            <a:miter lim="800000"/>
            <a:headEnd/>
            <a:tailEnd/>
          </a:ln>
        </p:spPr>
      </p:pic>
      <p:pic>
        <p:nvPicPr>
          <p:cNvPr id="40967" name="Obrázek 6"/>
          <p:cNvPicPr>
            <a:picLocks noChangeAspect="1"/>
          </p:cNvPicPr>
          <p:nvPr/>
        </p:nvPicPr>
        <p:blipFill>
          <a:blip r:embed="rId4" cstate="print"/>
          <a:srcRect/>
          <a:stretch>
            <a:fillRect/>
          </a:stretch>
        </p:blipFill>
        <p:spPr bwMode="auto">
          <a:xfrm>
            <a:off x="125413" y="115888"/>
            <a:ext cx="1566862" cy="388937"/>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BD2D610C-221A-49FF-BCAB-491B66C9E8BC}" type="slidenum">
              <a:rPr lang="cs-CZ"/>
              <a:pPr>
                <a:defRPr/>
              </a:pPr>
              <a:t>24</a:t>
            </a:fld>
            <a:endParaRPr lang="cs-CZ"/>
          </a:p>
        </p:txBody>
      </p:sp>
      <p:sp>
        <p:nvSpPr>
          <p:cNvPr id="2" name="Nadpis 1"/>
          <p:cNvSpPr>
            <a:spLocks noGrp="1"/>
          </p:cNvSpPr>
          <p:nvPr>
            <p:ph type="title"/>
          </p:nvPr>
        </p:nvSpPr>
        <p:spPr/>
        <p:txBody>
          <a:bodyPr/>
          <a:lstStyle/>
          <a:p>
            <a:pPr eaLnBrk="1" fontAlgn="auto" hangingPunct="1">
              <a:spcAft>
                <a:spcPts val="0"/>
              </a:spcAft>
              <a:defRPr/>
            </a:pPr>
            <a:r>
              <a:rPr lang="cs-CZ" dirty="0" err="1" smtClean="0"/>
              <a:t>December</a:t>
            </a:r>
            <a:r>
              <a:rPr lang="cs-CZ" dirty="0" smtClean="0"/>
              <a:t> 2015</a:t>
            </a:r>
            <a:endParaRPr lang="cs-CZ" dirty="0"/>
          </a:p>
        </p:txBody>
      </p:sp>
      <p:sp>
        <p:nvSpPr>
          <p:cNvPr id="41987" name="Zástupný symbol pro obsah 2"/>
          <p:cNvSpPr>
            <a:spLocks noGrp="1"/>
          </p:cNvSpPr>
          <p:nvPr>
            <p:ph idx="1"/>
          </p:nvPr>
        </p:nvSpPr>
        <p:spPr>
          <a:xfrm>
            <a:off x="3419475" y="1600200"/>
            <a:ext cx="5267325" cy="4525963"/>
          </a:xfrm>
        </p:spPr>
        <p:txBody>
          <a:bodyPr/>
          <a:lstStyle/>
          <a:p>
            <a:pPr eaLnBrk="1" hangingPunct="1"/>
            <a:r>
              <a:rPr lang="cs-CZ" smtClean="0"/>
              <a:t>Changes to the TP rules to limit base erosion via interest deductions and other financial payments</a:t>
            </a:r>
          </a:p>
          <a:p>
            <a:pPr eaLnBrk="1" hangingPunct="1"/>
            <a:r>
              <a:rPr lang="cs-CZ" smtClean="0"/>
              <a:t>Revision of existing criteria to counter harmful tax practices more effectively</a:t>
            </a:r>
          </a:p>
          <a:p>
            <a:pPr eaLnBrk="1" hangingPunct="1"/>
            <a:r>
              <a:rPr lang="cs-CZ" smtClean="0"/>
              <a:t>Development of a Multilateral instrument</a:t>
            </a:r>
          </a:p>
        </p:txBody>
      </p:sp>
      <p:sp>
        <p:nvSpPr>
          <p:cNvPr id="4" name="Zástupný symbol pro zápatí 3"/>
          <p:cNvSpPr>
            <a:spLocks noGrp="1"/>
          </p:cNvSpPr>
          <p:nvPr>
            <p:ph type="ftr" sz="quarter" idx="11"/>
          </p:nvPr>
        </p:nvSpPr>
        <p:spPr/>
        <p:txBody>
          <a:bodyPr rtlCol="0"/>
          <a:lstStyle/>
          <a:p>
            <a:pPr fontAlgn="auto">
              <a:spcBef>
                <a:spcPts val="0"/>
              </a:spcBef>
              <a:spcAft>
                <a:spcPts val="0"/>
              </a:spcAft>
              <a:defRPr/>
            </a:pPr>
            <a:r>
              <a:rPr lang="cs-CZ" sz="1400" b="1" dirty="0" err="1">
                <a:solidFill>
                  <a:schemeClr val="tx1">
                    <a:lumMod val="65000"/>
                    <a:lumOff val="35000"/>
                  </a:schemeClr>
                </a:solidFill>
                <a:effectLst>
                  <a:outerShdw blurRad="38100" dist="38100" dir="2700000" algn="tl">
                    <a:srgbClr val="000000">
                      <a:alpha val="43137"/>
                    </a:srgbClr>
                  </a:outerShdw>
                </a:effectLst>
              </a:rPr>
              <a:t>Jiri</a:t>
            </a:r>
            <a:r>
              <a:rPr lang="cs-CZ" sz="1400" b="1" dirty="0">
                <a:solidFill>
                  <a:schemeClr val="tx1">
                    <a:lumMod val="65000"/>
                    <a:lumOff val="35000"/>
                  </a:schemeClr>
                </a:solidFill>
                <a:effectLst>
                  <a:outerShdw blurRad="38100" dist="38100" dir="2700000" algn="tl">
                    <a:srgbClr val="000000">
                      <a:alpha val="43137"/>
                    </a:srgbClr>
                  </a:outerShdw>
                </a:effectLst>
              </a:rPr>
              <a:t> </a:t>
            </a:r>
            <a:r>
              <a:rPr lang="cs-CZ" sz="1400" b="1" dirty="0" err="1">
                <a:solidFill>
                  <a:schemeClr val="tx1">
                    <a:lumMod val="65000"/>
                    <a:lumOff val="35000"/>
                  </a:schemeClr>
                </a:solidFill>
                <a:effectLst>
                  <a:outerShdw blurRad="38100" dist="38100" dir="2700000" algn="tl">
                    <a:srgbClr val="000000">
                      <a:alpha val="43137"/>
                    </a:srgbClr>
                  </a:outerShdw>
                </a:effectLst>
              </a:rPr>
              <a:t>Nekovar</a:t>
            </a:r>
            <a:endParaRPr lang="cs-CZ" sz="1400" b="1" dirty="0">
              <a:solidFill>
                <a:schemeClr val="tx1">
                  <a:lumMod val="65000"/>
                  <a:lumOff val="35000"/>
                </a:schemeClr>
              </a:solidFill>
              <a:effectLst>
                <a:outerShdw blurRad="38100" dist="38100" dir="2700000" algn="tl">
                  <a:srgbClr val="000000">
                    <a:alpha val="43137"/>
                  </a:srgbClr>
                </a:outerShdw>
              </a:effectLst>
            </a:endParaRPr>
          </a:p>
        </p:txBody>
      </p:sp>
      <p:pic>
        <p:nvPicPr>
          <p:cNvPr id="41989" name="Obrázek 4"/>
          <p:cNvPicPr>
            <a:picLocks noChangeAspect="1"/>
          </p:cNvPicPr>
          <p:nvPr/>
        </p:nvPicPr>
        <p:blipFill>
          <a:blip r:embed="rId2" cstate="print"/>
          <a:srcRect/>
          <a:stretch>
            <a:fillRect/>
          </a:stretch>
        </p:blipFill>
        <p:spPr bwMode="auto">
          <a:xfrm>
            <a:off x="107950" y="52388"/>
            <a:ext cx="1582738" cy="392112"/>
          </a:xfrm>
          <a:prstGeom prst="rect">
            <a:avLst/>
          </a:prstGeom>
          <a:noFill/>
          <a:ln w="9525">
            <a:noFill/>
            <a:miter lim="800000"/>
            <a:headEnd/>
            <a:tailEnd/>
          </a:ln>
        </p:spPr>
      </p:pic>
      <p:pic>
        <p:nvPicPr>
          <p:cNvPr id="41990" name="Obrázek 5"/>
          <p:cNvPicPr>
            <a:picLocks noChangeAspect="1"/>
          </p:cNvPicPr>
          <p:nvPr/>
        </p:nvPicPr>
        <p:blipFill>
          <a:blip r:embed="rId3" cstate="print"/>
          <a:srcRect/>
          <a:stretch>
            <a:fillRect/>
          </a:stretch>
        </p:blipFill>
        <p:spPr bwMode="auto">
          <a:xfrm>
            <a:off x="6443663" y="130175"/>
            <a:ext cx="2535237" cy="630238"/>
          </a:xfrm>
          <a:prstGeom prst="rect">
            <a:avLst/>
          </a:prstGeom>
          <a:noFill/>
          <a:ln w="9525">
            <a:noFill/>
            <a:miter lim="800000"/>
            <a:headEnd/>
            <a:tailEnd/>
          </a:ln>
        </p:spPr>
      </p:pic>
      <p:pic>
        <p:nvPicPr>
          <p:cNvPr id="41991" name="Obrázek 6"/>
          <p:cNvPicPr>
            <a:picLocks noChangeAspect="1"/>
          </p:cNvPicPr>
          <p:nvPr/>
        </p:nvPicPr>
        <p:blipFill>
          <a:blip r:embed="rId4" cstate="print"/>
          <a:srcRect/>
          <a:stretch>
            <a:fillRect/>
          </a:stretch>
        </p:blipFill>
        <p:spPr bwMode="auto">
          <a:xfrm>
            <a:off x="146050" y="1700213"/>
            <a:ext cx="2913063" cy="4194175"/>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DF2300E2-A26D-442D-95A8-62F9047704CE}" type="slidenum">
              <a:rPr lang="cs-CZ"/>
              <a:pPr>
                <a:defRPr/>
              </a:pPr>
              <a:t>25</a:t>
            </a:fld>
            <a:endParaRPr lang="cs-CZ"/>
          </a:p>
        </p:txBody>
      </p:sp>
      <p:sp>
        <p:nvSpPr>
          <p:cNvPr id="5" name="Nadpis 4"/>
          <p:cNvSpPr>
            <a:spLocks noGrp="1"/>
          </p:cNvSpPr>
          <p:nvPr>
            <p:ph type="title"/>
          </p:nvPr>
        </p:nvSpPr>
        <p:spPr>
          <a:xfrm>
            <a:off x="468313" y="2420938"/>
            <a:ext cx="8229600" cy="1600200"/>
          </a:xfrm>
        </p:spPr>
        <p:txBody>
          <a:bodyPr/>
          <a:lstStyle/>
          <a:p>
            <a:pPr eaLnBrk="1" fontAlgn="auto" hangingPunct="1">
              <a:spcAft>
                <a:spcPts val="0"/>
              </a:spcAft>
              <a:defRPr/>
            </a:pPr>
            <a:r>
              <a:rPr lang="cs-CZ" sz="4800" dirty="0" err="1" smtClean="0"/>
              <a:t>Thank</a:t>
            </a:r>
            <a:r>
              <a:rPr lang="cs-CZ" sz="4800" dirty="0" smtClean="0"/>
              <a:t> </a:t>
            </a:r>
            <a:r>
              <a:rPr lang="cs-CZ" sz="4800" dirty="0" err="1" smtClean="0"/>
              <a:t>you</a:t>
            </a:r>
            <a:r>
              <a:rPr lang="cs-CZ" sz="4800" dirty="0" smtClean="0"/>
              <a:t> </a:t>
            </a:r>
            <a:r>
              <a:rPr lang="cs-CZ" sz="4800" dirty="0" err="1" smtClean="0"/>
              <a:t>for</a:t>
            </a:r>
            <a:r>
              <a:rPr lang="cs-CZ" sz="4800" dirty="0" smtClean="0"/>
              <a:t> </a:t>
            </a:r>
            <a:r>
              <a:rPr lang="cs-CZ" sz="4800" dirty="0" err="1" smtClean="0"/>
              <a:t>your</a:t>
            </a:r>
            <a:r>
              <a:rPr lang="cs-CZ" sz="4800" dirty="0" smtClean="0"/>
              <a:t> </a:t>
            </a:r>
            <a:r>
              <a:rPr lang="cs-CZ" sz="4800" dirty="0" err="1" smtClean="0"/>
              <a:t>attention</a:t>
            </a:r>
            <a:r>
              <a:rPr lang="cs-CZ" sz="4800" dirty="0" smtClean="0"/>
              <a:t>!</a:t>
            </a:r>
            <a:endParaRPr lang="cs-CZ" sz="4800" dirty="0"/>
          </a:p>
        </p:txBody>
      </p:sp>
      <p:sp>
        <p:nvSpPr>
          <p:cNvPr id="43011" name="Zástupný symbol pro obsah 5"/>
          <p:cNvSpPr>
            <a:spLocks noGrp="1"/>
          </p:cNvSpPr>
          <p:nvPr>
            <p:ph idx="1"/>
          </p:nvPr>
        </p:nvSpPr>
        <p:spPr/>
        <p:txBody>
          <a:bodyPr/>
          <a:lstStyle/>
          <a:p>
            <a:pPr eaLnBrk="1" hangingPunct="1"/>
            <a:endParaRPr lang="cs-CZ" smtClean="0"/>
          </a:p>
          <a:p>
            <a:pPr eaLnBrk="1" hangingPunct="1"/>
            <a:endParaRPr lang="cs-CZ" smtClean="0"/>
          </a:p>
          <a:p>
            <a:pPr eaLnBrk="1" hangingPunct="1"/>
            <a:endParaRPr lang="cs-CZ" smtClean="0"/>
          </a:p>
          <a:p>
            <a:pPr eaLnBrk="1" hangingPunct="1"/>
            <a:endParaRPr lang="cs-CZ" smtClean="0"/>
          </a:p>
          <a:p>
            <a:pPr eaLnBrk="1" hangingPunct="1"/>
            <a:endParaRPr lang="cs-CZ" smtClean="0"/>
          </a:p>
          <a:p>
            <a:pPr eaLnBrk="1" hangingPunct="1"/>
            <a:endParaRPr lang="cs-CZ" smtClean="0"/>
          </a:p>
        </p:txBody>
      </p:sp>
      <p:sp>
        <p:nvSpPr>
          <p:cNvPr id="4" name="Zástupný symbol pro zápatí 3"/>
          <p:cNvSpPr>
            <a:spLocks noGrp="1"/>
          </p:cNvSpPr>
          <p:nvPr>
            <p:ph type="ftr" sz="quarter" idx="11"/>
          </p:nvPr>
        </p:nvSpPr>
        <p:spPr/>
        <p:txBody>
          <a:bodyPr rtlCol="0"/>
          <a:lstStyle/>
          <a:p>
            <a:pPr fontAlgn="auto">
              <a:spcBef>
                <a:spcPts val="0"/>
              </a:spcBef>
              <a:spcAft>
                <a:spcPts val="0"/>
              </a:spcAft>
              <a:defRPr/>
            </a:pPr>
            <a:endParaRPr lang="cs-CZ" dirty="0">
              <a:solidFill>
                <a:schemeClr val="tx1">
                  <a:lumMod val="65000"/>
                  <a:lumOff val="35000"/>
                </a:schemeClr>
              </a:solidFill>
            </a:endParaRPr>
          </a:p>
          <a:p>
            <a:pPr fontAlgn="auto">
              <a:spcBef>
                <a:spcPts val="0"/>
              </a:spcBef>
              <a:spcAft>
                <a:spcPts val="0"/>
              </a:spcAft>
              <a:defRPr/>
            </a:pPr>
            <a:endParaRPr lang="cs-CZ" dirty="0">
              <a:solidFill>
                <a:schemeClr val="tx1">
                  <a:lumMod val="65000"/>
                  <a:lumOff val="35000"/>
                </a:schemeClr>
              </a:solidFill>
            </a:endParaRPr>
          </a:p>
          <a:p>
            <a:pPr fontAlgn="auto">
              <a:spcBef>
                <a:spcPts val="0"/>
              </a:spcBef>
              <a:spcAft>
                <a:spcPts val="0"/>
              </a:spcAft>
              <a:defRPr/>
            </a:pPr>
            <a:endParaRPr lang="cs-CZ" dirty="0">
              <a:solidFill>
                <a:schemeClr val="tx1">
                  <a:lumMod val="65000"/>
                  <a:lumOff val="35000"/>
                </a:schemeClr>
              </a:solidFill>
            </a:endParaRPr>
          </a:p>
        </p:txBody>
      </p:sp>
      <p:pic>
        <p:nvPicPr>
          <p:cNvPr id="43013" name="Obrázek 6"/>
          <p:cNvPicPr>
            <a:picLocks noChangeAspect="1"/>
          </p:cNvPicPr>
          <p:nvPr/>
        </p:nvPicPr>
        <p:blipFill>
          <a:blip r:embed="rId2" cstate="print"/>
          <a:srcRect/>
          <a:stretch>
            <a:fillRect/>
          </a:stretch>
        </p:blipFill>
        <p:spPr bwMode="auto">
          <a:xfrm>
            <a:off x="179388" y="188913"/>
            <a:ext cx="1439862" cy="357187"/>
          </a:xfrm>
          <a:prstGeom prst="rect">
            <a:avLst/>
          </a:prstGeom>
          <a:noFill/>
          <a:ln w="9525">
            <a:noFill/>
            <a:miter lim="800000"/>
            <a:headEnd/>
            <a:tailEnd/>
          </a:ln>
        </p:spPr>
      </p:pic>
      <p:pic>
        <p:nvPicPr>
          <p:cNvPr id="43014" name="Obrázek 7"/>
          <p:cNvPicPr>
            <a:picLocks noChangeAspect="1"/>
          </p:cNvPicPr>
          <p:nvPr/>
        </p:nvPicPr>
        <p:blipFill>
          <a:blip r:embed="rId3" cstate="print"/>
          <a:srcRect/>
          <a:stretch>
            <a:fillRect/>
          </a:stretch>
        </p:blipFill>
        <p:spPr bwMode="auto">
          <a:xfrm>
            <a:off x="6443663" y="188913"/>
            <a:ext cx="2535237" cy="630237"/>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5"/>
          <p:cNvSpPr>
            <a:spLocks noGrp="1"/>
          </p:cNvSpPr>
          <p:nvPr>
            <p:ph type="sldNum" sz="quarter" idx="12"/>
          </p:nvPr>
        </p:nvSpPr>
        <p:spPr/>
        <p:txBody>
          <a:bodyPr/>
          <a:lstStyle/>
          <a:p>
            <a:pPr>
              <a:defRPr/>
            </a:pPr>
            <a:fld id="{E9935ADA-7FEB-4EDB-B5BE-03E7202ED427}" type="slidenum">
              <a:rPr lang="cs-CZ"/>
              <a:pPr>
                <a:defRPr/>
              </a:pPr>
              <a:t>3</a:t>
            </a:fld>
            <a:endParaRPr lang="cs-CZ"/>
          </a:p>
        </p:txBody>
      </p:sp>
      <p:sp>
        <p:nvSpPr>
          <p:cNvPr id="2" name="Nadpis 1"/>
          <p:cNvSpPr>
            <a:spLocks noGrp="1"/>
          </p:cNvSpPr>
          <p:nvPr>
            <p:ph type="title"/>
          </p:nvPr>
        </p:nvSpPr>
        <p:spPr/>
        <p:txBody>
          <a:bodyPr/>
          <a:lstStyle/>
          <a:p>
            <a:pPr eaLnBrk="1" fontAlgn="auto" hangingPunct="1">
              <a:spcAft>
                <a:spcPts val="0"/>
              </a:spcAft>
              <a:defRPr/>
            </a:pPr>
            <a:r>
              <a:rPr lang="en-US" sz="4800" dirty="0" smtClean="0"/>
              <a:t>“</a:t>
            </a:r>
            <a:r>
              <a:rPr lang="en-US" sz="4800" dirty="0" err="1" smtClean="0"/>
              <a:t>Exploita</a:t>
            </a:r>
            <a:r>
              <a:rPr lang="cs-CZ" sz="4800" dirty="0" smtClean="0"/>
              <a:t>t</a:t>
            </a:r>
            <a:r>
              <a:rPr lang="en-US" sz="4800" dirty="0" smtClean="0"/>
              <a:t>ion</a:t>
            </a:r>
            <a:r>
              <a:rPr lang="cs-CZ" sz="4800" dirty="0" smtClean="0"/>
              <a:t>“ </a:t>
            </a:r>
            <a:r>
              <a:rPr lang="cs-CZ" sz="4800" dirty="0" err="1" smtClean="0"/>
              <a:t>of</a:t>
            </a:r>
            <a:r>
              <a:rPr lang="cs-CZ" sz="4800" dirty="0" smtClean="0"/>
              <a:t> </a:t>
            </a:r>
            <a:r>
              <a:rPr lang="cs-CZ" sz="4800" dirty="0" err="1" smtClean="0"/>
              <a:t>mismatches</a:t>
            </a:r>
            <a:endParaRPr lang="cs-CZ" sz="4800" dirty="0"/>
          </a:p>
        </p:txBody>
      </p:sp>
      <p:pic>
        <p:nvPicPr>
          <p:cNvPr id="19459" name="Obrázek 2"/>
          <p:cNvPicPr>
            <a:picLocks noChangeAspect="1"/>
          </p:cNvPicPr>
          <p:nvPr/>
        </p:nvPicPr>
        <p:blipFill>
          <a:blip r:embed="rId3" cstate="print"/>
          <a:srcRect/>
          <a:stretch>
            <a:fillRect/>
          </a:stretch>
        </p:blipFill>
        <p:spPr bwMode="auto">
          <a:xfrm>
            <a:off x="250825" y="106363"/>
            <a:ext cx="1522413" cy="377825"/>
          </a:xfrm>
          <a:prstGeom prst="rect">
            <a:avLst/>
          </a:prstGeom>
          <a:noFill/>
          <a:ln w="9525">
            <a:noFill/>
            <a:miter lim="800000"/>
            <a:headEnd/>
            <a:tailEnd/>
          </a:ln>
        </p:spPr>
      </p:pic>
      <p:pic>
        <p:nvPicPr>
          <p:cNvPr id="19460" name="Obrázek 3"/>
          <p:cNvPicPr>
            <a:picLocks noChangeAspect="1"/>
          </p:cNvPicPr>
          <p:nvPr/>
        </p:nvPicPr>
        <p:blipFill>
          <a:blip r:embed="rId4" cstate="print"/>
          <a:srcRect/>
          <a:stretch>
            <a:fillRect/>
          </a:stretch>
        </p:blipFill>
        <p:spPr bwMode="auto">
          <a:xfrm>
            <a:off x="6443663" y="131763"/>
            <a:ext cx="2535237" cy="630237"/>
          </a:xfrm>
          <a:prstGeom prst="rect">
            <a:avLst/>
          </a:prstGeom>
          <a:noFill/>
          <a:ln w="9525">
            <a:noFill/>
            <a:miter lim="800000"/>
            <a:headEnd/>
            <a:tailEnd/>
          </a:ln>
        </p:spPr>
      </p:pic>
      <p:sp>
        <p:nvSpPr>
          <p:cNvPr id="5" name="Ovál 4"/>
          <p:cNvSpPr/>
          <p:nvPr/>
        </p:nvSpPr>
        <p:spPr>
          <a:xfrm>
            <a:off x="2268538" y="1878013"/>
            <a:ext cx="3397250" cy="210661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endParaRPr lang="cs-CZ"/>
          </a:p>
        </p:txBody>
      </p:sp>
      <p:sp>
        <p:nvSpPr>
          <p:cNvPr id="11" name="Ovál 10"/>
          <p:cNvSpPr/>
          <p:nvPr/>
        </p:nvSpPr>
        <p:spPr>
          <a:xfrm>
            <a:off x="4324350" y="2962275"/>
            <a:ext cx="3397250" cy="2106613"/>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endParaRPr lang="cs-CZ"/>
          </a:p>
        </p:txBody>
      </p:sp>
      <p:sp>
        <p:nvSpPr>
          <p:cNvPr id="12" name="Ovál 11"/>
          <p:cNvSpPr/>
          <p:nvPr/>
        </p:nvSpPr>
        <p:spPr>
          <a:xfrm>
            <a:off x="1187450" y="3357563"/>
            <a:ext cx="3398838" cy="210502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endParaRPr lang="cs-CZ"/>
          </a:p>
        </p:txBody>
      </p:sp>
      <p:sp>
        <p:nvSpPr>
          <p:cNvPr id="19464" name="TextovéPole 12"/>
          <p:cNvSpPr txBox="1">
            <a:spLocks noChangeArrowheads="1"/>
          </p:cNvSpPr>
          <p:nvPr/>
        </p:nvSpPr>
        <p:spPr bwMode="auto">
          <a:xfrm>
            <a:off x="2527300" y="2500313"/>
            <a:ext cx="2951163" cy="461962"/>
          </a:xfrm>
          <a:prstGeom prst="rect">
            <a:avLst/>
          </a:prstGeom>
          <a:noFill/>
          <a:ln w="9525">
            <a:noFill/>
            <a:miter lim="800000"/>
            <a:headEnd/>
            <a:tailEnd/>
          </a:ln>
        </p:spPr>
        <p:txBody>
          <a:bodyPr>
            <a:spAutoFit/>
          </a:bodyPr>
          <a:lstStyle/>
          <a:p>
            <a:r>
              <a:rPr lang="cs-CZ" sz="2400" b="1">
                <a:solidFill>
                  <a:schemeClr val="bg1"/>
                </a:solidFill>
                <a:latin typeface="Palatino Linotype" pitchFamily="18" charset="0"/>
              </a:rPr>
              <a:t>Gaps </a:t>
            </a:r>
            <a:r>
              <a:rPr lang="en-US" sz="2400" b="1">
                <a:solidFill>
                  <a:schemeClr val="bg1"/>
                </a:solidFill>
                <a:latin typeface="Palatino Linotype" pitchFamily="18" charset="0"/>
              </a:rPr>
              <a:t>&amp;</a:t>
            </a:r>
            <a:r>
              <a:rPr lang="cs-CZ" sz="2400" b="1">
                <a:solidFill>
                  <a:schemeClr val="bg1"/>
                </a:solidFill>
                <a:latin typeface="Palatino Linotype" pitchFamily="18" charset="0"/>
              </a:rPr>
              <a:t> loopholes</a:t>
            </a:r>
          </a:p>
        </p:txBody>
      </p:sp>
      <p:sp>
        <p:nvSpPr>
          <p:cNvPr id="19465" name="TextovéPole 13"/>
          <p:cNvSpPr txBox="1">
            <a:spLocks noChangeArrowheads="1"/>
          </p:cNvSpPr>
          <p:nvPr/>
        </p:nvSpPr>
        <p:spPr bwMode="auto">
          <a:xfrm>
            <a:off x="4932363" y="3644900"/>
            <a:ext cx="2447925" cy="831850"/>
          </a:xfrm>
          <a:prstGeom prst="rect">
            <a:avLst/>
          </a:prstGeom>
          <a:noFill/>
          <a:ln w="9525">
            <a:noFill/>
            <a:miter lim="800000"/>
            <a:headEnd/>
            <a:tailEnd/>
          </a:ln>
        </p:spPr>
        <p:txBody>
          <a:bodyPr>
            <a:spAutoFit/>
          </a:bodyPr>
          <a:lstStyle/>
          <a:p>
            <a:r>
              <a:rPr lang="cs-CZ" sz="2400" b="1">
                <a:solidFill>
                  <a:schemeClr val="bg1"/>
                </a:solidFill>
                <a:latin typeface="Palatino Linotype" pitchFamily="18" charset="0"/>
              </a:rPr>
              <a:t>Base Erosion </a:t>
            </a:r>
            <a:r>
              <a:rPr lang="en-US" sz="2400" b="1">
                <a:solidFill>
                  <a:schemeClr val="bg1"/>
                </a:solidFill>
                <a:latin typeface="Palatino Linotype" pitchFamily="18" charset="0"/>
              </a:rPr>
              <a:t>&amp;</a:t>
            </a:r>
            <a:r>
              <a:rPr lang="cs-CZ" sz="2400" b="1">
                <a:solidFill>
                  <a:schemeClr val="bg1"/>
                </a:solidFill>
                <a:latin typeface="Palatino Linotype" pitchFamily="18" charset="0"/>
              </a:rPr>
              <a:t> Profit Shifting</a:t>
            </a:r>
          </a:p>
        </p:txBody>
      </p:sp>
      <p:sp>
        <p:nvSpPr>
          <p:cNvPr id="19466" name="TextovéPole 14"/>
          <p:cNvSpPr txBox="1">
            <a:spLocks noChangeArrowheads="1"/>
          </p:cNvSpPr>
          <p:nvPr/>
        </p:nvSpPr>
        <p:spPr bwMode="auto">
          <a:xfrm>
            <a:off x="1703388" y="3979863"/>
            <a:ext cx="2366962" cy="831850"/>
          </a:xfrm>
          <a:prstGeom prst="rect">
            <a:avLst/>
          </a:prstGeom>
          <a:noFill/>
          <a:ln w="9525">
            <a:noFill/>
            <a:miter lim="800000"/>
            <a:headEnd/>
            <a:tailEnd/>
          </a:ln>
        </p:spPr>
        <p:txBody>
          <a:bodyPr>
            <a:spAutoFit/>
          </a:bodyPr>
          <a:lstStyle/>
          <a:p>
            <a:r>
              <a:rPr lang="cs-CZ" sz="2400" b="1">
                <a:solidFill>
                  <a:schemeClr val="bg1"/>
                </a:solidFill>
                <a:latin typeface="Palatino Linotype" pitchFamily="18" charset="0"/>
              </a:rPr>
              <a:t>Aggressive Tax Planning</a:t>
            </a:r>
          </a:p>
        </p:txBody>
      </p:sp>
      <p:sp>
        <p:nvSpPr>
          <p:cNvPr id="17" name="Zástupný symbol pro zápatí 16"/>
          <p:cNvSpPr>
            <a:spLocks noGrp="1"/>
          </p:cNvSpPr>
          <p:nvPr>
            <p:ph type="ftr" sz="quarter" idx="11"/>
          </p:nvPr>
        </p:nvSpPr>
        <p:spPr/>
        <p:txBody>
          <a:bodyPr rtlCol="0"/>
          <a:lstStyle/>
          <a:p>
            <a:pPr fontAlgn="auto">
              <a:spcBef>
                <a:spcPts val="0"/>
              </a:spcBef>
              <a:spcAft>
                <a:spcPts val="0"/>
              </a:spcAft>
              <a:defRPr/>
            </a:pPr>
            <a:r>
              <a:rPr lang="cs-CZ" sz="1400" b="1" dirty="0" err="1">
                <a:solidFill>
                  <a:schemeClr val="tx1">
                    <a:lumMod val="65000"/>
                    <a:lumOff val="35000"/>
                  </a:schemeClr>
                </a:solidFill>
                <a:effectLst>
                  <a:outerShdw blurRad="38100" dist="38100" dir="2700000" algn="tl">
                    <a:srgbClr val="000000">
                      <a:alpha val="43137"/>
                    </a:srgbClr>
                  </a:outerShdw>
                </a:effectLst>
              </a:rPr>
              <a:t>Jiri</a:t>
            </a:r>
            <a:r>
              <a:rPr lang="cs-CZ" sz="1400" b="1" dirty="0">
                <a:solidFill>
                  <a:schemeClr val="tx1">
                    <a:lumMod val="65000"/>
                    <a:lumOff val="35000"/>
                  </a:schemeClr>
                </a:solidFill>
                <a:effectLst>
                  <a:outerShdw blurRad="38100" dist="38100" dir="2700000" algn="tl">
                    <a:srgbClr val="000000">
                      <a:alpha val="43137"/>
                    </a:srgbClr>
                  </a:outerShdw>
                </a:effectLst>
              </a:rPr>
              <a:t> </a:t>
            </a:r>
            <a:r>
              <a:rPr lang="cs-CZ" sz="1400" b="1" dirty="0" err="1">
                <a:solidFill>
                  <a:schemeClr val="tx1">
                    <a:lumMod val="65000"/>
                    <a:lumOff val="35000"/>
                  </a:schemeClr>
                </a:solidFill>
                <a:effectLst>
                  <a:outerShdw blurRad="38100" dist="38100" dir="2700000" algn="tl">
                    <a:srgbClr val="000000">
                      <a:alpha val="43137"/>
                    </a:srgbClr>
                  </a:outerShdw>
                </a:effectLst>
              </a:rPr>
              <a:t>Nekovar</a:t>
            </a:r>
            <a:endParaRPr lang="cs-CZ" sz="1400" b="1" dirty="0">
              <a:solidFill>
                <a:schemeClr val="tx1">
                  <a:lumMod val="65000"/>
                  <a:lumOff val="35000"/>
                </a:schemeClr>
              </a:solidFill>
              <a:effectLst>
                <a:outerShdw blurRad="38100" dist="38100" dir="2700000" algn="tl">
                  <a:srgbClr val="000000">
                    <a:alpha val="43137"/>
                  </a:srgbClr>
                </a:outerShdw>
              </a:effectLst>
            </a:endParaRPr>
          </a:p>
        </p:txBody>
      </p:sp>
    </p:spTree>
  </p:cSld>
  <p:clrMapOvr>
    <a:masterClrMapping/>
  </p:clrMapOvr>
  <p:transition spd="slow">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FAA4D2BD-72AD-47F9-B68A-2969BC74F83B}" type="slidenum">
              <a:rPr lang="cs-CZ"/>
              <a:pPr>
                <a:defRPr/>
              </a:pPr>
              <a:t>4</a:t>
            </a:fld>
            <a:endParaRPr lang="cs-CZ"/>
          </a:p>
        </p:txBody>
      </p:sp>
      <p:sp>
        <p:nvSpPr>
          <p:cNvPr id="2" name="Nadpis 1"/>
          <p:cNvSpPr>
            <a:spLocks noGrp="1"/>
          </p:cNvSpPr>
          <p:nvPr>
            <p:ph type="title"/>
          </p:nvPr>
        </p:nvSpPr>
        <p:spPr/>
        <p:txBody>
          <a:bodyPr/>
          <a:lstStyle/>
          <a:p>
            <a:pPr eaLnBrk="1" fontAlgn="auto" hangingPunct="1">
              <a:spcAft>
                <a:spcPts val="0"/>
              </a:spcAft>
              <a:defRPr/>
            </a:pPr>
            <a:r>
              <a:rPr lang="cs-CZ" dirty="0" err="1" smtClean="0"/>
              <a:t>Effects</a:t>
            </a:r>
            <a:endParaRPr lang="cs-CZ" dirty="0"/>
          </a:p>
        </p:txBody>
      </p:sp>
      <p:pic>
        <p:nvPicPr>
          <p:cNvPr id="21507" name="Obrázek 2"/>
          <p:cNvPicPr>
            <a:picLocks noChangeAspect="1"/>
          </p:cNvPicPr>
          <p:nvPr/>
        </p:nvPicPr>
        <p:blipFill>
          <a:blip r:embed="rId2" cstate="print"/>
          <a:srcRect/>
          <a:stretch>
            <a:fillRect/>
          </a:stretch>
        </p:blipFill>
        <p:spPr bwMode="auto">
          <a:xfrm>
            <a:off x="309563" y="93663"/>
            <a:ext cx="1511300" cy="374650"/>
          </a:xfrm>
          <a:prstGeom prst="rect">
            <a:avLst/>
          </a:prstGeom>
          <a:noFill/>
          <a:ln w="9525">
            <a:noFill/>
            <a:miter lim="800000"/>
            <a:headEnd/>
            <a:tailEnd/>
          </a:ln>
        </p:spPr>
      </p:pic>
      <p:pic>
        <p:nvPicPr>
          <p:cNvPr id="21508" name="Obrázek 3"/>
          <p:cNvPicPr>
            <a:picLocks noChangeAspect="1"/>
          </p:cNvPicPr>
          <p:nvPr/>
        </p:nvPicPr>
        <p:blipFill>
          <a:blip r:embed="rId3" cstate="print"/>
          <a:srcRect/>
          <a:stretch>
            <a:fillRect/>
          </a:stretch>
        </p:blipFill>
        <p:spPr bwMode="auto">
          <a:xfrm>
            <a:off x="6443663" y="133350"/>
            <a:ext cx="2535237" cy="630238"/>
          </a:xfrm>
          <a:prstGeom prst="rect">
            <a:avLst/>
          </a:prstGeom>
          <a:noFill/>
          <a:ln w="9525">
            <a:noFill/>
            <a:miter lim="800000"/>
            <a:headEnd/>
            <a:tailEnd/>
          </a:ln>
        </p:spPr>
      </p:pic>
      <p:sp>
        <p:nvSpPr>
          <p:cNvPr id="5" name="Ovál 4"/>
          <p:cNvSpPr/>
          <p:nvPr/>
        </p:nvSpPr>
        <p:spPr>
          <a:xfrm>
            <a:off x="1979613" y="2133600"/>
            <a:ext cx="4968875" cy="35988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1510" name="TextovéPole 5"/>
          <p:cNvSpPr txBox="1">
            <a:spLocks noChangeArrowheads="1"/>
          </p:cNvSpPr>
          <p:nvPr/>
        </p:nvSpPr>
        <p:spPr bwMode="auto">
          <a:xfrm>
            <a:off x="3384550" y="2593975"/>
            <a:ext cx="2159000" cy="2678113"/>
          </a:xfrm>
          <a:prstGeom prst="rect">
            <a:avLst/>
          </a:prstGeom>
          <a:noFill/>
          <a:ln w="9525">
            <a:noFill/>
            <a:miter lim="800000"/>
            <a:headEnd/>
            <a:tailEnd/>
          </a:ln>
        </p:spPr>
        <p:txBody>
          <a:bodyPr>
            <a:spAutoFit/>
          </a:bodyPr>
          <a:lstStyle/>
          <a:p>
            <a:pPr algn="ctr"/>
            <a:r>
              <a:rPr lang="cs-CZ" sz="2400" b="1">
                <a:solidFill>
                  <a:schemeClr val="bg1"/>
                </a:solidFill>
                <a:latin typeface="Palatino Linotype" pitchFamily="18" charset="0"/>
              </a:rPr>
              <a:t>Double Taxation</a:t>
            </a:r>
          </a:p>
          <a:p>
            <a:pPr algn="ctr"/>
            <a:endParaRPr lang="cs-CZ" sz="2400" b="1">
              <a:solidFill>
                <a:schemeClr val="bg1"/>
              </a:solidFill>
              <a:latin typeface="Palatino Linotype" pitchFamily="18" charset="0"/>
            </a:endParaRPr>
          </a:p>
          <a:p>
            <a:pPr algn="ctr"/>
            <a:r>
              <a:rPr lang="en-US" sz="2400" b="1">
                <a:solidFill>
                  <a:schemeClr val="bg1"/>
                </a:solidFill>
                <a:latin typeface="Palatino Linotype" pitchFamily="18" charset="0"/>
              </a:rPr>
              <a:t>&amp;</a:t>
            </a:r>
            <a:endParaRPr lang="cs-CZ" sz="2400" b="1">
              <a:solidFill>
                <a:schemeClr val="bg1"/>
              </a:solidFill>
              <a:latin typeface="Palatino Linotype" pitchFamily="18" charset="0"/>
            </a:endParaRPr>
          </a:p>
          <a:p>
            <a:pPr algn="ctr"/>
            <a:endParaRPr lang="cs-CZ" sz="2400" b="1">
              <a:solidFill>
                <a:schemeClr val="bg1"/>
              </a:solidFill>
              <a:latin typeface="Palatino Linotype" pitchFamily="18" charset="0"/>
            </a:endParaRPr>
          </a:p>
          <a:p>
            <a:pPr algn="ctr"/>
            <a:r>
              <a:rPr lang="cs-CZ" sz="2400" b="1">
                <a:solidFill>
                  <a:schemeClr val="bg1"/>
                </a:solidFill>
                <a:latin typeface="Palatino Linotype" pitchFamily="18" charset="0"/>
              </a:rPr>
              <a:t>Double Non- Taxation</a:t>
            </a:r>
          </a:p>
        </p:txBody>
      </p:sp>
      <p:sp>
        <p:nvSpPr>
          <p:cNvPr id="8" name="Zástupný symbol pro zápatí 7"/>
          <p:cNvSpPr>
            <a:spLocks noGrp="1"/>
          </p:cNvSpPr>
          <p:nvPr>
            <p:ph type="ftr" sz="quarter" idx="11"/>
          </p:nvPr>
        </p:nvSpPr>
        <p:spPr/>
        <p:txBody>
          <a:bodyPr rtlCol="0"/>
          <a:lstStyle/>
          <a:p>
            <a:pPr fontAlgn="auto">
              <a:spcBef>
                <a:spcPts val="0"/>
              </a:spcBef>
              <a:spcAft>
                <a:spcPts val="0"/>
              </a:spcAft>
              <a:defRPr/>
            </a:pPr>
            <a:r>
              <a:rPr lang="cs-CZ" sz="1400" b="1" dirty="0" err="1">
                <a:solidFill>
                  <a:schemeClr val="tx1">
                    <a:lumMod val="65000"/>
                    <a:lumOff val="35000"/>
                  </a:schemeClr>
                </a:solidFill>
                <a:effectLst>
                  <a:outerShdw blurRad="38100" dist="38100" dir="2700000" algn="tl">
                    <a:srgbClr val="000000">
                      <a:alpha val="43137"/>
                    </a:srgbClr>
                  </a:outerShdw>
                </a:effectLst>
              </a:rPr>
              <a:t>Jiri</a:t>
            </a:r>
            <a:r>
              <a:rPr lang="cs-CZ" sz="1400" b="1" dirty="0">
                <a:solidFill>
                  <a:schemeClr val="tx1">
                    <a:lumMod val="65000"/>
                    <a:lumOff val="35000"/>
                  </a:schemeClr>
                </a:solidFill>
                <a:effectLst>
                  <a:outerShdw blurRad="38100" dist="38100" dir="2700000" algn="tl">
                    <a:srgbClr val="000000">
                      <a:alpha val="43137"/>
                    </a:srgbClr>
                  </a:outerShdw>
                </a:effectLst>
              </a:rPr>
              <a:t> </a:t>
            </a:r>
            <a:r>
              <a:rPr lang="cs-CZ" sz="1400" b="1" dirty="0" err="1">
                <a:solidFill>
                  <a:schemeClr val="tx1">
                    <a:lumMod val="65000"/>
                    <a:lumOff val="35000"/>
                  </a:schemeClr>
                </a:solidFill>
                <a:effectLst>
                  <a:outerShdw blurRad="38100" dist="38100" dir="2700000" algn="tl">
                    <a:srgbClr val="000000">
                      <a:alpha val="43137"/>
                    </a:srgbClr>
                  </a:outerShdw>
                </a:effectLst>
              </a:rPr>
              <a:t>Nekovar</a:t>
            </a:r>
            <a:endParaRPr lang="cs-CZ" sz="1400" b="1" dirty="0">
              <a:solidFill>
                <a:schemeClr val="tx1">
                  <a:lumMod val="65000"/>
                  <a:lumOff val="35000"/>
                </a:schemeClr>
              </a:solidFill>
              <a:effectLst>
                <a:outerShdw blurRad="38100" dist="38100" dir="2700000" algn="tl">
                  <a:srgbClr val="000000">
                    <a:alpha val="43137"/>
                  </a:srgbClr>
                </a:outerShdw>
              </a:effectLst>
            </a:endParaRPr>
          </a:p>
        </p:txBody>
      </p:sp>
    </p:spTree>
  </p:cSld>
  <p:clrMapOvr>
    <a:masterClrMapping/>
  </p:clrMapOvr>
  <p:transition spd="slow">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5"/>
          <p:cNvSpPr>
            <a:spLocks noGrp="1"/>
          </p:cNvSpPr>
          <p:nvPr>
            <p:ph type="sldNum" sz="quarter" idx="12"/>
          </p:nvPr>
        </p:nvSpPr>
        <p:spPr/>
        <p:txBody>
          <a:bodyPr/>
          <a:lstStyle/>
          <a:p>
            <a:pPr>
              <a:defRPr/>
            </a:pPr>
            <a:fld id="{48873BED-ECA6-4216-A3B7-53F23DBF8B39}" type="slidenum">
              <a:rPr lang="cs-CZ"/>
              <a:pPr>
                <a:defRPr/>
              </a:pPr>
              <a:t>5</a:t>
            </a:fld>
            <a:endParaRPr lang="cs-CZ"/>
          </a:p>
        </p:txBody>
      </p:sp>
      <p:pic>
        <p:nvPicPr>
          <p:cNvPr id="22530" name="Obrázek 2"/>
          <p:cNvPicPr>
            <a:picLocks noChangeAspect="1"/>
          </p:cNvPicPr>
          <p:nvPr/>
        </p:nvPicPr>
        <p:blipFill>
          <a:blip r:embed="rId2" cstate="print"/>
          <a:srcRect/>
          <a:stretch>
            <a:fillRect/>
          </a:stretch>
        </p:blipFill>
        <p:spPr bwMode="auto">
          <a:xfrm>
            <a:off x="323850" y="122238"/>
            <a:ext cx="1511300" cy="376237"/>
          </a:xfrm>
          <a:prstGeom prst="rect">
            <a:avLst/>
          </a:prstGeom>
          <a:noFill/>
          <a:ln w="9525">
            <a:noFill/>
            <a:miter lim="800000"/>
            <a:headEnd/>
            <a:tailEnd/>
          </a:ln>
        </p:spPr>
      </p:pic>
      <p:pic>
        <p:nvPicPr>
          <p:cNvPr id="22531" name="Obrázek 3"/>
          <p:cNvPicPr>
            <a:picLocks noChangeAspect="1"/>
          </p:cNvPicPr>
          <p:nvPr/>
        </p:nvPicPr>
        <p:blipFill>
          <a:blip r:embed="rId3" cstate="print"/>
          <a:srcRect/>
          <a:stretch>
            <a:fillRect/>
          </a:stretch>
        </p:blipFill>
        <p:spPr bwMode="auto">
          <a:xfrm>
            <a:off x="6443663" y="133350"/>
            <a:ext cx="2535237" cy="630238"/>
          </a:xfrm>
          <a:prstGeom prst="rect">
            <a:avLst/>
          </a:prstGeom>
          <a:noFill/>
          <a:ln w="9525">
            <a:noFill/>
            <a:miter lim="800000"/>
            <a:headEnd/>
            <a:tailEnd/>
          </a:ln>
        </p:spPr>
      </p:pic>
      <p:sp>
        <p:nvSpPr>
          <p:cNvPr id="12" name="Zaoblený obdélník 11"/>
          <p:cNvSpPr/>
          <p:nvPr/>
        </p:nvSpPr>
        <p:spPr>
          <a:xfrm>
            <a:off x="885825" y="1336675"/>
            <a:ext cx="3457575" cy="230505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endParaRPr lang="cs-CZ"/>
          </a:p>
        </p:txBody>
      </p:sp>
      <p:sp>
        <p:nvSpPr>
          <p:cNvPr id="13" name="Zaoblený obdélník 12"/>
          <p:cNvSpPr/>
          <p:nvPr/>
        </p:nvSpPr>
        <p:spPr>
          <a:xfrm>
            <a:off x="4500563" y="1341438"/>
            <a:ext cx="3455987" cy="230346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endParaRPr lang="cs-CZ"/>
          </a:p>
        </p:txBody>
      </p:sp>
      <p:sp>
        <p:nvSpPr>
          <p:cNvPr id="14" name="Zaoblený obdélník 13"/>
          <p:cNvSpPr/>
          <p:nvPr/>
        </p:nvSpPr>
        <p:spPr>
          <a:xfrm>
            <a:off x="4500563" y="3716338"/>
            <a:ext cx="3455987" cy="230505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endParaRPr lang="cs-CZ"/>
          </a:p>
        </p:txBody>
      </p:sp>
      <p:sp>
        <p:nvSpPr>
          <p:cNvPr id="15" name="Zaoblený obdélník 14"/>
          <p:cNvSpPr/>
          <p:nvPr/>
        </p:nvSpPr>
        <p:spPr>
          <a:xfrm>
            <a:off x="892175" y="3716338"/>
            <a:ext cx="3455988" cy="230505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endParaRPr lang="cs-CZ"/>
          </a:p>
        </p:txBody>
      </p:sp>
      <p:sp>
        <p:nvSpPr>
          <p:cNvPr id="16" name="Zaoblený obdélník 15"/>
          <p:cNvSpPr/>
          <p:nvPr/>
        </p:nvSpPr>
        <p:spPr>
          <a:xfrm>
            <a:off x="3181350" y="2924175"/>
            <a:ext cx="2520950" cy="1584325"/>
          </a:xfrm>
          <a:prstGeom prst="roundRect">
            <a:avLst/>
          </a:prstGeom>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cs-CZ"/>
          </a:p>
        </p:txBody>
      </p:sp>
      <p:sp>
        <p:nvSpPr>
          <p:cNvPr id="22537" name="TextovéPole 16"/>
          <p:cNvSpPr txBox="1">
            <a:spLocks noChangeArrowheads="1"/>
          </p:cNvSpPr>
          <p:nvPr/>
        </p:nvSpPr>
        <p:spPr bwMode="auto">
          <a:xfrm>
            <a:off x="1462088" y="1916113"/>
            <a:ext cx="2305050" cy="461962"/>
          </a:xfrm>
          <a:prstGeom prst="rect">
            <a:avLst/>
          </a:prstGeom>
          <a:noFill/>
          <a:ln w="9525">
            <a:noFill/>
            <a:miter lim="800000"/>
            <a:headEnd/>
            <a:tailEnd/>
          </a:ln>
        </p:spPr>
        <p:txBody>
          <a:bodyPr>
            <a:spAutoFit/>
          </a:bodyPr>
          <a:lstStyle/>
          <a:p>
            <a:r>
              <a:rPr lang="cs-CZ" sz="2400" b="1">
                <a:solidFill>
                  <a:schemeClr val="bg1"/>
                </a:solidFill>
                <a:latin typeface="Palatino Linotype" pitchFamily="18" charset="0"/>
              </a:rPr>
              <a:t>Transparency</a:t>
            </a:r>
          </a:p>
        </p:txBody>
      </p:sp>
      <p:sp>
        <p:nvSpPr>
          <p:cNvPr id="22538" name="TextovéPole 17"/>
          <p:cNvSpPr txBox="1">
            <a:spLocks noChangeArrowheads="1"/>
          </p:cNvSpPr>
          <p:nvPr/>
        </p:nvSpPr>
        <p:spPr bwMode="auto">
          <a:xfrm>
            <a:off x="5076825" y="1916113"/>
            <a:ext cx="2735263" cy="461962"/>
          </a:xfrm>
          <a:prstGeom prst="rect">
            <a:avLst/>
          </a:prstGeom>
          <a:noFill/>
          <a:ln w="9525">
            <a:noFill/>
            <a:miter lim="800000"/>
            <a:headEnd/>
            <a:tailEnd/>
          </a:ln>
        </p:spPr>
        <p:txBody>
          <a:bodyPr>
            <a:spAutoFit/>
          </a:bodyPr>
          <a:lstStyle/>
          <a:p>
            <a:r>
              <a:rPr lang="cs-CZ" sz="2400" b="1">
                <a:solidFill>
                  <a:schemeClr val="bg1"/>
                </a:solidFill>
                <a:latin typeface="Palatino Linotype" pitchFamily="18" charset="0"/>
              </a:rPr>
              <a:t>Fair Competition</a:t>
            </a:r>
          </a:p>
        </p:txBody>
      </p:sp>
      <p:sp>
        <p:nvSpPr>
          <p:cNvPr id="22539" name="TextovéPole 18"/>
          <p:cNvSpPr txBox="1">
            <a:spLocks noChangeArrowheads="1"/>
          </p:cNvSpPr>
          <p:nvPr/>
        </p:nvSpPr>
        <p:spPr bwMode="auto">
          <a:xfrm>
            <a:off x="5537200" y="4724400"/>
            <a:ext cx="2449513" cy="831850"/>
          </a:xfrm>
          <a:prstGeom prst="rect">
            <a:avLst/>
          </a:prstGeom>
          <a:noFill/>
          <a:ln w="9525">
            <a:noFill/>
            <a:miter lim="800000"/>
            <a:headEnd/>
            <a:tailEnd/>
          </a:ln>
        </p:spPr>
        <p:txBody>
          <a:bodyPr>
            <a:spAutoFit/>
          </a:bodyPr>
          <a:lstStyle/>
          <a:p>
            <a:r>
              <a:rPr lang="cs-CZ" sz="2400" b="1">
                <a:solidFill>
                  <a:schemeClr val="bg1"/>
                </a:solidFill>
                <a:latin typeface="Palatino Linotype" pitchFamily="18" charset="0"/>
              </a:rPr>
              <a:t>Economic Substance</a:t>
            </a:r>
          </a:p>
        </p:txBody>
      </p:sp>
      <p:sp>
        <p:nvSpPr>
          <p:cNvPr id="22540" name="TextovéPole 19"/>
          <p:cNvSpPr txBox="1">
            <a:spLocks noChangeArrowheads="1"/>
          </p:cNvSpPr>
          <p:nvPr/>
        </p:nvSpPr>
        <p:spPr bwMode="auto">
          <a:xfrm>
            <a:off x="1462088" y="4724400"/>
            <a:ext cx="1885950" cy="831850"/>
          </a:xfrm>
          <a:prstGeom prst="rect">
            <a:avLst/>
          </a:prstGeom>
          <a:noFill/>
          <a:ln w="9525">
            <a:noFill/>
            <a:miter lim="800000"/>
            <a:headEnd/>
            <a:tailEnd/>
          </a:ln>
        </p:spPr>
        <p:txBody>
          <a:bodyPr>
            <a:spAutoFit/>
          </a:bodyPr>
          <a:lstStyle/>
          <a:p>
            <a:r>
              <a:rPr lang="cs-CZ" sz="2400" b="1">
                <a:solidFill>
                  <a:schemeClr val="bg1"/>
                </a:solidFill>
                <a:latin typeface="Palatino Linotype" pitchFamily="18" charset="0"/>
              </a:rPr>
              <a:t>Information Exchange</a:t>
            </a:r>
          </a:p>
        </p:txBody>
      </p:sp>
      <p:sp>
        <p:nvSpPr>
          <p:cNvPr id="22541" name="TextovéPole 20"/>
          <p:cNvSpPr txBox="1">
            <a:spLocks noChangeArrowheads="1"/>
          </p:cNvSpPr>
          <p:nvPr/>
        </p:nvSpPr>
        <p:spPr bwMode="auto">
          <a:xfrm>
            <a:off x="3348038" y="3284538"/>
            <a:ext cx="2189162" cy="831850"/>
          </a:xfrm>
          <a:prstGeom prst="rect">
            <a:avLst/>
          </a:prstGeom>
          <a:noFill/>
          <a:ln w="9525">
            <a:noFill/>
            <a:miter lim="800000"/>
            <a:headEnd/>
            <a:tailEnd/>
          </a:ln>
        </p:spPr>
        <p:txBody>
          <a:bodyPr>
            <a:spAutoFit/>
          </a:bodyPr>
          <a:lstStyle/>
          <a:p>
            <a:pPr algn="ctr"/>
            <a:r>
              <a:rPr lang="cs-CZ" sz="2400" b="1">
                <a:solidFill>
                  <a:schemeClr val="bg1"/>
                </a:solidFill>
                <a:latin typeface="Palatino Linotype" pitchFamily="18" charset="0"/>
              </a:rPr>
              <a:t>Good Governance</a:t>
            </a:r>
          </a:p>
        </p:txBody>
      </p:sp>
      <p:sp>
        <p:nvSpPr>
          <p:cNvPr id="23" name="Zástupný symbol pro zápatí 22"/>
          <p:cNvSpPr>
            <a:spLocks noGrp="1"/>
          </p:cNvSpPr>
          <p:nvPr>
            <p:ph type="ftr" sz="quarter" idx="11"/>
          </p:nvPr>
        </p:nvSpPr>
        <p:spPr/>
        <p:txBody>
          <a:bodyPr rtlCol="0"/>
          <a:lstStyle/>
          <a:p>
            <a:pPr fontAlgn="auto">
              <a:spcBef>
                <a:spcPts val="0"/>
              </a:spcBef>
              <a:spcAft>
                <a:spcPts val="0"/>
              </a:spcAft>
              <a:defRPr/>
            </a:pPr>
            <a:r>
              <a:rPr lang="cs-CZ" sz="1400" b="1" dirty="0" err="1">
                <a:solidFill>
                  <a:schemeClr val="tx1">
                    <a:lumMod val="65000"/>
                    <a:lumOff val="35000"/>
                  </a:schemeClr>
                </a:solidFill>
                <a:effectLst>
                  <a:outerShdw blurRad="38100" dist="38100" dir="2700000" algn="tl">
                    <a:srgbClr val="000000">
                      <a:alpha val="43137"/>
                    </a:srgbClr>
                  </a:outerShdw>
                </a:effectLst>
              </a:rPr>
              <a:t>Jiri</a:t>
            </a:r>
            <a:r>
              <a:rPr lang="cs-CZ" sz="1400" b="1" dirty="0">
                <a:solidFill>
                  <a:schemeClr val="tx1">
                    <a:lumMod val="65000"/>
                    <a:lumOff val="35000"/>
                  </a:schemeClr>
                </a:solidFill>
                <a:effectLst>
                  <a:outerShdw blurRad="38100" dist="38100" dir="2700000" algn="tl">
                    <a:srgbClr val="000000">
                      <a:alpha val="43137"/>
                    </a:srgbClr>
                  </a:outerShdw>
                </a:effectLst>
              </a:rPr>
              <a:t> </a:t>
            </a:r>
            <a:r>
              <a:rPr lang="cs-CZ" sz="1400" b="1" dirty="0" err="1">
                <a:solidFill>
                  <a:schemeClr val="tx1">
                    <a:lumMod val="65000"/>
                    <a:lumOff val="35000"/>
                  </a:schemeClr>
                </a:solidFill>
                <a:effectLst>
                  <a:outerShdw blurRad="38100" dist="38100" dir="2700000" algn="tl">
                    <a:srgbClr val="000000">
                      <a:alpha val="43137"/>
                    </a:srgbClr>
                  </a:outerShdw>
                </a:effectLst>
              </a:rPr>
              <a:t>Nekovar</a:t>
            </a:r>
            <a:endParaRPr lang="cs-CZ" sz="1400" b="1" dirty="0">
              <a:solidFill>
                <a:schemeClr val="tx1">
                  <a:lumMod val="65000"/>
                  <a:lumOff val="35000"/>
                </a:schemeClr>
              </a:solidFill>
              <a:effectLst>
                <a:outerShdw blurRad="38100" dist="38100" dir="2700000" algn="tl">
                  <a:srgbClr val="000000">
                    <a:alpha val="43137"/>
                  </a:srgbClr>
                </a:outerShdw>
              </a:effectLst>
            </a:endParaRPr>
          </a:p>
        </p:txBody>
      </p:sp>
    </p:spTree>
  </p:cSld>
  <p:clrMapOvr>
    <a:masterClrMapping/>
  </p:clrMapOvr>
  <p:transition spd="slow">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5"/>
          <p:cNvSpPr>
            <a:spLocks noGrp="1"/>
          </p:cNvSpPr>
          <p:nvPr>
            <p:ph type="sldNum" sz="quarter" idx="12"/>
          </p:nvPr>
        </p:nvSpPr>
        <p:spPr/>
        <p:txBody>
          <a:bodyPr/>
          <a:lstStyle/>
          <a:p>
            <a:pPr>
              <a:defRPr/>
            </a:pPr>
            <a:fld id="{D93F4AA7-2DD5-494C-B7C8-0567E5847F87}" type="slidenum">
              <a:rPr lang="cs-CZ"/>
              <a:pPr>
                <a:defRPr/>
              </a:pPr>
              <a:t>6</a:t>
            </a:fld>
            <a:endParaRPr lang="cs-CZ"/>
          </a:p>
        </p:txBody>
      </p:sp>
      <p:sp>
        <p:nvSpPr>
          <p:cNvPr id="2" name="Ovál 1"/>
          <p:cNvSpPr/>
          <p:nvPr/>
        </p:nvSpPr>
        <p:spPr>
          <a:xfrm>
            <a:off x="971550" y="1052513"/>
            <a:ext cx="7056438" cy="50403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3" name="Ovál 2"/>
          <p:cNvSpPr/>
          <p:nvPr/>
        </p:nvSpPr>
        <p:spPr>
          <a:xfrm>
            <a:off x="1547813" y="2060575"/>
            <a:ext cx="5903912" cy="4032250"/>
          </a:xfrm>
          <a:prstGeom prst="ellipse">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cs-CZ"/>
          </a:p>
        </p:txBody>
      </p:sp>
      <p:sp>
        <p:nvSpPr>
          <p:cNvPr id="4" name="Ovál 3"/>
          <p:cNvSpPr/>
          <p:nvPr/>
        </p:nvSpPr>
        <p:spPr>
          <a:xfrm>
            <a:off x="2232025" y="3068638"/>
            <a:ext cx="4535488" cy="3024187"/>
          </a:xfrm>
          <a:prstGeom prst="ellipse">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 name="Ovál 4"/>
          <p:cNvSpPr/>
          <p:nvPr/>
        </p:nvSpPr>
        <p:spPr>
          <a:xfrm>
            <a:off x="2987675" y="4076700"/>
            <a:ext cx="2952750" cy="2016125"/>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cs-CZ"/>
          </a:p>
        </p:txBody>
      </p:sp>
      <p:sp>
        <p:nvSpPr>
          <p:cNvPr id="23558" name="TextovéPole 5"/>
          <p:cNvSpPr txBox="1">
            <a:spLocks noChangeArrowheads="1"/>
          </p:cNvSpPr>
          <p:nvPr/>
        </p:nvSpPr>
        <p:spPr bwMode="auto">
          <a:xfrm>
            <a:off x="2987675" y="1484313"/>
            <a:ext cx="2952750" cy="461962"/>
          </a:xfrm>
          <a:prstGeom prst="rect">
            <a:avLst/>
          </a:prstGeom>
          <a:noFill/>
          <a:ln w="9525">
            <a:noFill/>
            <a:miter lim="800000"/>
            <a:headEnd/>
            <a:tailEnd/>
          </a:ln>
        </p:spPr>
        <p:txBody>
          <a:bodyPr>
            <a:spAutoFit/>
          </a:bodyPr>
          <a:lstStyle/>
          <a:p>
            <a:pPr algn="ctr"/>
            <a:r>
              <a:rPr lang="cs-CZ" sz="2400" b="1">
                <a:solidFill>
                  <a:schemeClr val="bg1"/>
                </a:solidFill>
                <a:latin typeface="Palatino Linotype" pitchFamily="18" charset="0"/>
              </a:rPr>
              <a:t>Globalization</a:t>
            </a:r>
          </a:p>
        </p:txBody>
      </p:sp>
      <p:sp>
        <p:nvSpPr>
          <p:cNvPr id="23559" name="TextovéPole 6"/>
          <p:cNvSpPr txBox="1">
            <a:spLocks noChangeArrowheads="1"/>
          </p:cNvSpPr>
          <p:nvPr/>
        </p:nvSpPr>
        <p:spPr bwMode="auto">
          <a:xfrm>
            <a:off x="3384550" y="2238375"/>
            <a:ext cx="2232025" cy="830263"/>
          </a:xfrm>
          <a:prstGeom prst="rect">
            <a:avLst/>
          </a:prstGeom>
          <a:noFill/>
          <a:ln w="9525">
            <a:noFill/>
            <a:miter lim="800000"/>
            <a:headEnd/>
            <a:tailEnd/>
          </a:ln>
        </p:spPr>
        <p:txBody>
          <a:bodyPr>
            <a:spAutoFit/>
          </a:bodyPr>
          <a:lstStyle/>
          <a:p>
            <a:pPr algn="ctr"/>
            <a:r>
              <a:rPr lang="cs-CZ" sz="2400" b="1">
                <a:solidFill>
                  <a:schemeClr val="bg1"/>
                </a:solidFill>
                <a:latin typeface="Palatino Linotype" pitchFamily="18" charset="0"/>
              </a:rPr>
              <a:t>Corporate Governance</a:t>
            </a:r>
          </a:p>
        </p:txBody>
      </p:sp>
      <p:sp>
        <p:nvSpPr>
          <p:cNvPr id="23560" name="TextovéPole 7"/>
          <p:cNvSpPr txBox="1">
            <a:spLocks noChangeArrowheads="1"/>
          </p:cNvSpPr>
          <p:nvPr/>
        </p:nvSpPr>
        <p:spPr bwMode="auto">
          <a:xfrm>
            <a:off x="3217863" y="3449638"/>
            <a:ext cx="2808287" cy="461962"/>
          </a:xfrm>
          <a:prstGeom prst="rect">
            <a:avLst/>
          </a:prstGeom>
          <a:noFill/>
          <a:ln w="9525">
            <a:noFill/>
            <a:miter lim="800000"/>
            <a:headEnd/>
            <a:tailEnd/>
          </a:ln>
        </p:spPr>
        <p:txBody>
          <a:bodyPr>
            <a:spAutoFit/>
          </a:bodyPr>
          <a:lstStyle/>
          <a:p>
            <a:r>
              <a:rPr lang="cs-CZ" sz="2400" b="1">
                <a:solidFill>
                  <a:schemeClr val="bg1"/>
                </a:solidFill>
                <a:latin typeface="Palatino Linotype" pitchFamily="18" charset="0"/>
              </a:rPr>
              <a:t>Competitiveness</a:t>
            </a:r>
          </a:p>
        </p:txBody>
      </p:sp>
      <p:sp>
        <p:nvSpPr>
          <p:cNvPr id="9" name="TextovéPole 8"/>
          <p:cNvSpPr txBox="1"/>
          <p:nvPr/>
        </p:nvSpPr>
        <p:spPr>
          <a:xfrm>
            <a:off x="3348038" y="4854575"/>
            <a:ext cx="2232025" cy="461963"/>
          </a:xfrm>
          <a:prstGeom prst="rect">
            <a:avLst/>
          </a:prstGeom>
          <a:noFill/>
        </p:spPr>
        <p:txBody>
          <a:bodyPr>
            <a:spAutoFit/>
          </a:bodyPr>
          <a:lstStyle/>
          <a:p>
            <a:pPr algn="ctr" fontAlgn="auto">
              <a:spcBef>
                <a:spcPts val="0"/>
              </a:spcBef>
              <a:spcAft>
                <a:spcPts val="0"/>
              </a:spcAft>
              <a:defRPr/>
            </a:pPr>
            <a:r>
              <a:rPr lang="cs-CZ" sz="2400" b="1" dirty="0" err="1">
                <a:solidFill>
                  <a:schemeClr val="tx2">
                    <a:lumMod val="75000"/>
                  </a:schemeClr>
                </a:solidFill>
                <a:latin typeface="+mn-lt"/>
              </a:rPr>
              <a:t>Taxation</a:t>
            </a:r>
            <a:endParaRPr lang="cs-CZ" sz="2400" b="1" dirty="0">
              <a:solidFill>
                <a:schemeClr val="tx2">
                  <a:lumMod val="75000"/>
                </a:schemeClr>
              </a:solidFill>
              <a:latin typeface="+mn-lt"/>
            </a:endParaRPr>
          </a:p>
        </p:txBody>
      </p:sp>
      <p:pic>
        <p:nvPicPr>
          <p:cNvPr id="23562" name="Obrázek 9"/>
          <p:cNvPicPr>
            <a:picLocks noChangeAspect="1"/>
          </p:cNvPicPr>
          <p:nvPr/>
        </p:nvPicPr>
        <p:blipFill>
          <a:blip r:embed="rId2" cstate="print"/>
          <a:srcRect/>
          <a:stretch>
            <a:fillRect/>
          </a:stretch>
        </p:blipFill>
        <p:spPr bwMode="auto">
          <a:xfrm>
            <a:off x="266700" y="96838"/>
            <a:ext cx="1522413" cy="377825"/>
          </a:xfrm>
          <a:prstGeom prst="rect">
            <a:avLst/>
          </a:prstGeom>
          <a:noFill/>
          <a:ln w="9525">
            <a:noFill/>
            <a:miter lim="800000"/>
            <a:headEnd/>
            <a:tailEnd/>
          </a:ln>
        </p:spPr>
      </p:pic>
      <p:pic>
        <p:nvPicPr>
          <p:cNvPr id="23563" name="Obrázek 10"/>
          <p:cNvPicPr>
            <a:picLocks noChangeAspect="1"/>
          </p:cNvPicPr>
          <p:nvPr/>
        </p:nvPicPr>
        <p:blipFill>
          <a:blip r:embed="rId3" cstate="print"/>
          <a:srcRect/>
          <a:stretch>
            <a:fillRect/>
          </a:stretch>
        </p:blipFill>
        <p:spPr bwMode="auto">
          <a:xfrm>
            <a:off x="6443663" y="158750"/>
            <a:ext cx="2535237" cy="631825"/>
          </a:xfrm>
          <a:prstGeom prst="rect">
            <a:avLst/>
          </a:prstGeom>
          <a:noFill/>
          <a:ln w="9525">
            <a:noFill/>
            <a:miter lim="800000"/>
            <a:headEnd/>
            <a:tailEnd/>
          </a:ln>
        </p:spPr>
      </p:pic>
      <p:sp>
        <p:nvSpPr>
          <p:cNvPr id="13" name="Zástupný symbol pro zápatí 12"/>
          <p:cNvSpPr>
            <a:spLocks noGrp="1"/>
          </p:cNvSpPr>
          <p:nvPr>
            <p:ph type="ftr" sz="quarter" idx="11"/>
          </p:nvPr>
        </p:nvSpPr>
        <p:spPr/>
        <p:txBody>
          <a:bodyPr rtlCol="0"/>
          <a:lstStyle/>
          <a:p>
            <a:pPr fontAlgn="auto">
              <a:spcBef>
                <a:spcPts val="0"/>
              </a:spcBef>
              <a:spcAft>
                <a:spcPts val="0"/>
              </a:spcAft>
              <a:defRPr/>
            </a:pPr>
            <a:r>
              <a:rPr lang="cs-CZ" sz="1400" b="1" dirty="0" err="1">
                <a:solidFill>
                  <a:schemeClr val="tx1">
                    <a:lumMod val="65000"/>
                    <a:lumOff val="35000"/>
                  </a:schemeClr>
                </a:solidFill>
                <a:effectLst>
                  <a:outerShdw blurRad="38100" dist="38100" dir="2700000" algn="tl">
                    <a:srgbClr val="000000">
                      <a:alpha val="43137"/>
                    </a:srgbClr>
                  </a:outerShdw>
                </a:effectLst>
              </a:rPr>
              <a:t>Jiri</a:t>
            </a:r>
            <a:r>
              <a:rPr lang="cs-CZ" sz="1400" b="1" dirty="0">
                <a:solidFill>
                  <a:schemeClr val="tx1">
                    <a:lumMod val="65000"/>
                    <a:lumOff val="35000"/>
                  </a:schemeClr>
                </a:solidFill>
                <a:effectLst>
                  <a:outerShdw blurRad="38100" dist="38100" dir="2700000" algn="tl">
                    <a:srgbClr val="000000">
                      <a:alpha val="43137"/>
                    </a:srgbClr>
                  </a:outerShdw>
                </a:effectLst>
              </a:rPr>
              <a:t> </a:t>
            </a:r>
            <a:r>
              <a:rPr lang="cs-CZ" sz="1400" b="1" dirty="0" err="1">
                <a:solidFill>
                  <a:schemeClr val="tx1">
                    <a:lumMod val="65000"/>
                    <a:lumOff val="35000"/>
                  </a:schemeClr>
                </a:solidFill>
                <a:effectLst>
                  <a:outerShdw blurRad="38100" dist="38100" dir="2700000" algn="tl">
                    <a:srgbClr val="000000">
                      <a:alpha val="43137"/>
                    </a:srgbClr>
                  </a:outerShdw>
                </a:effectLst>
              </a:rPr>
              <a:t>Nekovar</a:t>
            </a:r>
            <a:endParaRPr lang="cs-CZ" sz="1400" b="1" dirty="0">
              <a:solidFill>
                <a:schemeClr val="tx1">
                  <a:lumMod val="65000"/>
                  <a:lumOff val="35000"/>
                </a:schemeClr>
              </a:solidFill>
              <a:effectLst>
                <a:outerShdw blurRad="38100" dist="38100" dir="2700000" algn="tl">
                  <a:srgbClr val="000000">
                    <a:alpha val="43137"/>
                  </a:srgbClr>
                </a:outerShdw>
              </a:effectLst>
            </a:endParaRPr>
          </a:p>
        </p:txBody>
      </p:sp>
    </p:spTree>
  </p:cSld>
  <p:clrMapOvr>
    <a:masterClrMapping/>
  </p:clrMapOvr>
  <p:transition spd="slow">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5"/>
          <p:cNvSpPr>
            <a:spLocks noGrp="1"/>
          </p:cNvSpPr>
          <p:nvPr>
            <p:ph type="sldNum" sz="quarter" idx="12"/>
          </p:nvPr>
        </p:nvSpPr>
        <p:spPr/>
        <p:txBody>
          <a:bodyPr/>
          <a:lstStyle/>
          <a:p>
            <a:pPr>
              <a:defRPr/>
            </a:pPr>
            <a:fld id="{32526927-506F-4022-BAEF-02895D067A3A}" type="slidenum">
              <a:rPr lang="cs-CZ"/>
              <a:pPr>
                <a:defRPr/>
              </a:pPr>
              <a:t>7</a:t>
            </a:fld>
            <a:endParaRPr lang="cs-CZ"/>
          </a:p>
        </p:txBody>
      </p:sp>
      <p:sp>
        <p:nvSpPr>
          <p:cNvPr id="2" name="Zástupný symbol pro zápatí 1"/>
          <p:cNvSpPr>
            <a:spLocks noGrp="1"/>
          </p:cNvSpPr>
          <p:nvPr>
            <p:ph type="ftr" sz="quarter" idx="11"/>
          </p:nvPr>
        </p:nvSpPr>
        <p:spPr/>
        <p:txBody>
          <a:bodyPr rtlCol="0"/>
          <a:lstStyle/>
          <a:p>
            <a:pPr fontAlgn="auto">
              <a:spcBef>
                <a:spcPts val="0"/>
              </a:spcBef>
              <a:spcAft>
                <a:spcPts val="0"/>
              </a:spcAft>
              <a:defRPr/>
            </a:pPr>
            <a:r>
              <a:rPr lang="cs-CZ" sz="1400" b="1" dirty="0" err="1">
                <a:solidFill>
                  <a:schemeClr val="tx1">
                    <a:lumMod val="65000"/>
                    <a:lumOff val="35000"/>
                  </a:schemeClr>
                </a:solidFill>
                <a:effectLst>
                  <a:outerShdw blurRad="38100" dist="38100" dir="2700000" algn="tl">
                    <a:srgbClr val="000000">
                      <a:alpha val="43137"/>
                    </a:srgbClr>
                  </a:outerShdw>
                </a:effectLst>
              </a:rPr>
              <a:t>Jiri</a:t>
            </a:r>
            <a:r>
              <a:rPr lang="cs-CZ" sz="1400" b="1" dirty="0">
                <a:solidFill>
                  <a:schemeClr val="tx1">
                    <a:lumMod val="65000"/>
                    <a:lumOff val="35000"/>
                  </a:schemeClr>
                </a:solidFill>
                <a:effectLst>
                  <a:outerShdw blurRad="38100" dist="38100" dir="2700000" algn="tl">
                    <a:srgbClr val="000000">
                      <a:alpha val="43137"/>
                    </a:srgbClr>
                  </a:outerShdw>
                </a:effectLst>
              </a:rPr>
              <a:t> </a:t>
            </a:r>
            <a:r>
              <a:rPr lang="cs-CZ" sz="1400" b="1" dirty="0" err="1">
                <a:solidFill>
                  <a:schemeClr val="tx1">
                    <a:lumMod val="65000"/>
                    <a:lumOff val="35000"/>
                  </a:schemeClr>
                </a:solidFill>
                <a:effectLst>
                  <a:outerShdw blurRad="38100" dist="38100" dir="2700000" algn="tl">
                    <a:srgbClr val="000000">
                      <a:alpha val="43137"/>
                    </a:srgbClr>
                  </a:outerShdw>
                </a:effectLst>
              </a:rPr>
              <a:t>Nekovar</a:t>
            </a:r>
            <a:endParaRPr lang="cs-CZ" sz="1400" b="1" dirty="0">
              <a:solidFill>
                <a:schemeClr val="tx1">
                  <a:lumMod val="65000"/>
                  <a:lumOff val="35000"/>
                </a:schemeClr>
              </a:solidFill>
              <a:effectLst>
                <a:outerShdw blurRad="38100" dist="38100" dir="2700000" algn="tl">
                  <a:srgbClr val="000000">
                    <a:alpha val="43137"/>
                  </a:srgbClr>
                </a:outerShdw>
              </a:effectLst>
            </a:endParaRPr>
          </a:p>
        </p:txBody>
      </p:sp>
      <p:sp>
        <p:nvSpPr>
          <p:cNvPr id="3" name="Zaoblený obdélník 2"/>
          <p:cNvSpPr/>
          <p:nvPr/>
        </p:nvSpPr>
        <p:spPr>
          <a:xfrm>
            <a:off x="885825" y="1336675"/>
            <a:ext cx="3457575" cy="230505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endParaRPr lang="cs-CZ"/>
          </a:p>
        </p:txBody>
      </p:sp>
      <p:sp>
        <p:nvSpPr>
          <p:cNvPr id="4" name="Zaoblený obdélník 3"/>
          <p:cNvSpPr/>
          <p:nvPr/>
        </p:nvSpPr>
        <p:spPr>
          <a:xfrm>
            <a:off x="4487863" y="3789363"/>
            <a:ext cx="3457575" cy="230346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endParaRPr lang="cs-CZ"/>
          </a:p>
        </p:txBody>
      </p:sp>
      <p:sp>
        <p:nvSpPr>
          <p:cNvPr id="5" name="Zaoblený obdélník 4"/>
          <p:cNvSpPr/>
          <p:nvPr/>
        </p:nvSpPr>
        <p:spPr>
          <a:xfrm>
            <a:off x="4487863" y="1333500"/>
            <a:ext cx="3457575" cy="230505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endParaRPr lang="cs-CZ"/>
          </a:p>
        </p:txBody>
      </p:sp>
      <p:sp>
        <p:nvSpPr>
          <p:cNvPr id="6" name="Zaoblený obdélník 5"/>
          <p:cNvSpPr/>
          <p:nvPr/>
        </p:nvSpPr>
        <p:spPr>
          <a:xfrm>
            <a:off x="885825" y="3771900"/>
            <a:ext cx="3457575" cy="230505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endParaRPr lang="cs-CZ"/>
          </a:p>
        </p:txBody>
      </p:sp>
      <p:sp>
        <p:nvSpPr>
          <p:cNvPr id="7" name="Zaoblený obdélník 6"/>
          <p:cNvSpPr/>
          <p:nvPr/>
        </p:nvSpPr>
        <p:spPr>
          <a:xfrm>
            <a:off x="3181350" y="2924175"/>
            <a:ext cx="2520950" cy="1584325"/>
          </a:xfrm>
          <a:prstGeom prst="roundRect">
            <a:avLst/>
          </a:prstGeom>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cs-CZ"/>
          </a:p>
        </p:txBody>
      </p:sp>
      <p:pic>
        <p:nvPicPr>
          <p:cNvPr id="24584" name="Obrázek 7"/>
          <p:cNvPicPr>
            <a:picLocks noChangeAspect="1"/>
          </p:cNvPicPr>
          <p:nvPr/>
        </p:nvPicPr>
        <p:blipFill>
          <a:blip r:embed="rId2" cstate="print"/>
          <a:srcRect/>
          <a:stretch>
            <a:fillRect/>
          </a:stretch>
        </p:blipFill>
        <p:spPr bwMode="auto">
          <a:xfrm>
            <a:off x="238125" y="115888"/>
            <a:ext cx="1525588" cy="379412"/>
          </a:xfrm>
          <a:prstGeom prst="rect">
            <a:avLst/>
          </a:prstGeom>
          <a:noFill/>
          <a:ln w="9525">
            <a:noFill/>
            <a:miter lim="800000"/>
            <a:headEnd/>
            <a:tailEnd/>
          </a:ln>
        </p:spPr>
      </p:pic>
      <p:pic>
        <p:nvPicPr>
          <p:cNvPr id="24585" name="Obrázek 8"/>
          <p:cNvPicPr>
            <a:picLocks noChangeAspect="1"/>
          </p:cNvPicPr>
          <p:nvPr/>
        </p:nvPicPr>
        <p:blipFill>
          <a:blip r:embed="rId3" cstate="print"/>
          <a:srcRect/>
          <a:stretch>
            <a:fillRect/>
          </a:stretch>
        </p:blipFill>
        <p:spPr bwMode="auto">
          <a:xfrm>
            <a:off x="6443663" y="179388"/>
            <a:ext cx="2535237" cy="631825"/>
          </a:xfrm>
          <a:prstGeom prst="rect">
            <a:avLst/>
          </a:prstGeom>
          <a:noFill/>
          <a:ln w="9525">
            <a:noFill/>
            <a:miter lim="800000"/>
            <a:headEnd/>
            <a:tailEnd/>
          </a:ln>
        </p:spPr>
      </p:pic>
      <p:sp>
        <p:nvSpPr>
          <p:cNvPr id="24586" name="TextovéPole 9"/>
          <p:cNvSpPr txBox="1">
            <a:spLocks noChangeArrowheads="1"/>
          </p:cNvSpPr>
          <p:nvPr/>
        </p:nvSpPr>
        <p:spPr bwMode="auto">
          <a:xfrm>
            <a:off x="1498600" y="1916113"/>
            <a:ext cx="2232025" cy="831850"/>
          </a:xfrm>
          <a:prstGeom prst="rect">
            <a:avLst/>
          </a:prstGeom>
          <a:noFill/>
          <a:ln w="9525">
            <a:noFill/>
            <a:miter lim="800000"/>
            <a:headEnd/>
            <a:tailEnd/>
          </a:ln>
        </p:spPr>
        <p:txBody>
          <a:bodyPr>
            <a:spAutoFit/>
          </a:bodyPr>
          <a:lstStyle/>
          <a:p>
            <a:r>
              <a:rPr lang="cs-CZ" sz="2400" b="1">
                <a:solidFill>
                  <a:schemeClr val="bg1"/>
                </a:solidFill>
                <a:latin typeface="Palatino Linotype" pitchFamily="18" charset="0"/>
              </a:rPr>
              <a:t>Arm‘s length principle</a:t>
            </a:r>
          </a:p>
        </p:txBody>
      </p:sp>
      <p:sp>
        <p:nvSpPr>
          <p:cNvPr id="24587" name="TextovéPole 10"/>
          <p:cNvSpPr txBox="1">
            <a:spLocks noChangeArrowheads="1"/>
          </p:cNvSpPr>
          <p:nvPr/>
        </p:nvSpPr>
        <p:spPr bwMode="auto">
          <a:xfrm>
            <a:off x="5381625" y="1919288"/>
            <a:ext cx="2563813" cy="830262"/>
          </a:xfrm>
          <a:prstGeom prst="rect">
            <a:avLst/>
          </a:prstGeom>
          <a:noFill/>
          <a:ln w="9525">
            <a:noFill/>
            <a:miter lim="800000"/>
            <a:headEnd/>
            <a:tailEnd/>
          </a:ln>
        </p:spPr>
        <p:txBody>
          <a:bodyPr>
            <a:spAutoFit/>
          </a:bodyPr>
          <a:lstStyle/>
          <a:p>
            <a:r>
              <a:rPr lang="cs-CZ" sz="2400" b="1">
                <a:solidFill>
                  <a:schemeClr val="bg1"/>
                </a:solidFill>
                <a:latin typeface="Palatino Linotype" pitchFamily="18" charset="0"/>
              </a:rPr>
              <a:t>Economic substance</a:t>
            </a:r>
          </a:p>
        </p:txBody>
      </p:sp>
      <p:sp>
        <p:nvSpPr>
          <p:cNvPr id="24588" name="TextovéPole 11"/>
          <p:cNvSpPr txBox="1">
            <a:spLocks noChangeArrowheads="1"/>
          </p:cNvSpPr>
          <p:nvPr/>
        </p:nvSpPr>
        <p:spPr bwMode="auto">
          <a:xfrm>
            <a:off x="1570038" y="4652963"/>
            <a:ext cx="2160587" cy="831850"/>
          </a:xfrm>
          <a:prstGeom prst="rect">
            <a:avLst/>
          </a:prstGeom>
          <a:noFill/>
          <a:ln w="9525">
            <a:noFill/>
            <a:miter lim="800000"/>
            <a:headEnd/>
            <a:tailEnd/>
          </a:ln>
        </p:spPr>
        <p:txBody>
          <a:bodyPr>
            <a:spAutoFit/>
          </a:bodyPr>
          <a:lstStyle/>
          <a:p>
            <a:r>
              <a:rPr lang="cs-CZ" sz="2400" b="1">
                <a:solidFill>
                  <a:schemeClr val="bg1"/>
                </a:solidFill>
                <a:latin typeface="Palatino Linotype" pitchFamily="18" charset="0"/>
              </a:rPr>
              <a:t>Functional analysis</a:t>
            </a:r>
          </a:p>
        </p:txBody>
      </p:sp>
      <p:sp>
        <p:nvSpPr>
          <p:cNvPr id="24589" name="TextovéPole 12"/>
          <p:cNvSpPr txBox="1">
            <a:spLocks noChangeArrowheads="1"/>
          </p:cNvSpPr>
          <p:nvPr/>
        </p:nvSpPr>
        <p:spPr bwMode="auto">
          <a:xfrm>
            <a:off x="5362575" y="4670425"/>
            <a:ext cx="2374900" cy="830263"/>
          </a:xfrm>
          <a:prstGeom prst="rect">
            <a:avLst/>
          </a:prstGeom>
          <a:noFill/>
          <a:ln w="9525">
            <a:noFill/>
            <a:miter lim="800000"/>
            <a:headEnd/>
            <a:tailEnd/>
          </a:ln>
        </p:spPr>
        <p:txBody>
          <a:bodyPr>
            <a:spAutoFit/>
          </a:bodyPr>
          <a:lstStyle/>
          <a:p>
            <a:r>
              <a:rPr lang="cs-CZ" sz="2400" b="1">
                <a:solidFill>
                  <a:schemeClr val="bg1"/>
                </a:solidFill>
                <a:latin typeface="Palatino Linotype" pitchFamily="18" charset="0"/>
              </a:rPr>
              <a:t>Comparability analysis</a:t>
            </a:r>
          </a:p>
        </p:txBody>
      </p:sp>
      <p:sp>
        <p:nvSpPr>
          <p:cNvPr id="24590" name="TextovéPole 13"/>
          <p:cNvSpPr txBox="1">
            <a:spLocks noChangeArrowheads="1"/>
          </p:cNvSpPr>
          <p:nvPr/>
        </p:nvSpPr>
        <p:spPr bwMode="auto">
          <a:xfrm>
            <a:off x="3563938" y="3302000"/>
            <a:ext cx="1817687" cy="830263"/>
          </a:xfrm>
          <a:prstGeom prst="rect">
            <a:avLst/>
          </a:prstGeom>
          <a:noFill/>
          <a:ln w="9525">
            <a:noFill/>
            <a:miter lim="800000"/>
            <a:headEnd/>
            <a:tailEnd/>
          </a:ln>
        </p:spPr>
        <p:txBody>
          <a:bodyPr>
            <a:spAutoFit/>
          </a:bodyPr>
          <a:lstStyle/>
          <a:p>
            <a:pPr algn="ctr"/>
            <a:r>
              <a:rPr lang="cs-CZ" sz="2400" b="1">
                <a:solidFill>
                  <a:schemeClr val="bg1"/>
                </a:solidFill>
                <a:latin typeface="Palatino Linotype" pitchFamily="18" charset="0"/>
              </a:rPr>
              <a:t>Transfer Pricing</a:t>
            </a:r>
          </a:p>
        </p:txBody>
      </p:sp>
    </p:spTree>
  </p:cSld>
  <p:clrMapOvr>
    <a:masterClrMapping/>
  </p:clrMapOvr>
  <p:transition spd="slow">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392513AA-14A7-4E56-81CF-662A630FEAD4}" type="slidenum">
              <a:rPr lang="cs-CZ"/>
              <a:pPr>
                <a:defRPr/>
              </a:pPr>
              <a:t>8</a:t>
            </a:fld>
            <a:endParaRPr lang="cs-CZ"/>
          </a:p>
        </p:txBody>
      </p:sp>
      <p:sp>
        <p:nvSpPr>
          <p:cNvPr id="2" name="Nadpis 1"/>
          <p:cNvSpPr>
            <a:spLocks noGrp="1"/>
          </p:cNvSpPr>
          <p:nvPr>
            <p:ph type="title"/>
          </p:nvPr>
        </p:nvSpPr>
        <p:spPr/>
        <p:txBody>
          <a:bodyPr/>
          <a:lstStyle/>
          <a:p>
            <a:pPr eaLnBrk="1" fontAlgn="auto" hangingPunct="1">
              <a:spcAft>
                <a:spcPts val="0"/>
              </a:spcAft>
              <a:defRPr/>
            </a:pPr>
            <a:r>
              <a:rPr lang="cs-CZ" dirty="0" smtClean="0"/>
              <a:t/>
            </a:r>
            <a:br>
              <a:rPr lang="cs-CZ" dirty="0" smtClean="0"/>
            </a:br>
            <a:r>
              <a:rPr lang="cs-CZ" dirty="0"/>
              <a:t/>
            </a:r>
            <a:br>
              <a:rPr lang="cs-CZ" dirty="0"/>
            </a:br>
            <a:r>
              <a:rPr lang="cs-CZ" dirty="0" smtClean="0"/>
              <a:t/>
            </a:r>
            <a:br>
              <a:rPr lang="cs-CZ" dirty="0" smtClean="0"/>
            </a:br>
            <a:r>
              <a:rPr lang="cs-CZ" dirty="0"/>
              <a:t/>
            </a:r>
            <a:br>
              <a:rPr lang="cs-CZ" dirty="0"/>
            </a:br>
            <a:endParaRPr lang="cs-CZ" dirty="0"/>
          </a:p>
        </p:txBody>
      </p:sp>
      <p:sp>
        <p:nvSpPr>
          <p:cNvPr id="25603" name="Zástupný symbol pro obsah 2"/>
          <p:cNvSpPr>
            <a:spLocks noGrp="1"/>
          </p:cNvSpPr>
          <p:nvPr>
            <p:ph idx="1"/>
          </p:nvPr>
        </p:nvSpPr>
        <p:spPr>
          <a:xfrm>
            <a:off x="395288" y="765175"/>
            <a:ext cx="8291512" cy="5505450"/>
          </a:xfrm>
        </p:spPr>
        <p:txBody>
          <a:bodyPr/>
          <a:lstStyle/>
          <a:p>
            <a:pPr marL="0" indent="0" algn="ctr" eaLnBrk="1" hangingPunct="1">
              <a:buFont typeface="Arial" charset="0"/>
              <a:buNone/>
            </a:pPr>
            <a:r>
              <a:rPr lang="en-US" sz="2800" b="1" smtClean="0"/>
              <a:t>“</a:t>
            </a:r>
            <a:r>
              <a:rPr lang="cs-CZ" sz="2800" b="1" smtClean="0"/>
              <a:t>The very low effective tax rates that multinationals can achieve through international tax planning continue to raise serious concerns. Leaders, civil society and everyday taxpayers have renewed demands for greater transparency and action to tackle offshore tax evasion as well as changes to the international tax rules to restore fairness and integrity of their tax systems and the global financial system more generally“ </a:t>
            </a:r>
            <a:r>
              <a:rPr lang="cs-CZ" sz="2800" i="1" smtClean="0"/>
              <a:t>(OECD Secretary – general report to the G20 leaders, St. Petersburg, February 2013)</a:t>
            </a:r>
          </a:p>
        </p:txBody>
      </p:sp>
      <p:sp>
        <p:nvSpPr>
          <p:cNvPr id="4" name="Zástupný symbol pro zápatí 3"/>
          <p:cNvSpPr>
            <a:spLocks noGrp="1"/>
          </p:cNvSpPr>
          <p:nvPr>
            <p:ph type="ftr" sz="quarter" idx="11"/>
          </p:nvPr>
        </p:nvSpPr>
        <p:spPr/>
        <p:txBody>
          <a:bodyPr rtlCol="0"/>
          <a:lstStyle/>
          <a:p>
            <a:pPr fontAlgn="auto">
              <a:spcBef>
                <a:spcPts val="0"/>
              </a:spcBef>
              <a:spcAft>
                <a:spcPts val="0"/>
              </a:spcAft>
              <a:defRPr/>
            </a:pPr>
            <a:r>
              <a:rPr lang="cs-CZ" sz="1400" b="1" dirty="0" err="1">
                <a:solidFill>
                  <a:schemeClr val="tx1">
                    <a:lumMod val="65000"/>
                    <a:lumOff val="35000"/>
                  </a:schemeClr>
                </a:solidFill>
                <a:effectLst>
                  <a:outerShdw blurRad="38100" dist="38100" dir="2700000" algn="tl">
                    <a:srgbClr val="000000">
                      <a:alpha val="43137"/>
                    </a:srgbClr>
                  </a:outerShdw>
                </a:effectLst>
              </a:rPr>
              <a:t>Jiri</a:t>
            </a:r>
            <a:r>
              <a:rPr lang="cs-CZ" sz="1400" b="1" dirty="0">
                <a:solidFill>
                  <a:schemeClr val="tx1">
                    <a:lumMod val="65000"/>
                    <a:lumOff val="35000"/>
                  </a:schemeClr>
                </a:solidFill>
                <a:effectLst>
                  <a:outerShdw blurRad="38100" dist="38100" dir="2700000" algn="tl">
                    <a:srgbClr val="000000">
                      <a:alpha val="43137"/>
                    </a:srgbClr>
                  </a:outerShdw>
                </a:effectLst>
              </a:rPr>
              <a:t> </a:t>
            </a:r>
            <a:r>
              <a:rPr lang="cs-CZ" sz="1400" b="1" dirty="0" err="1">
                <a:solidFill>
                  <a:schemeClr val="tx1">
                    <a:lumMod val="65000"/>
                    <a:lumOff val="35000"/>
                  </a:schemeClr>
                </a:solidFill>
                <a:effectLst>
                  <a:outerShdw blurRad="38100" dist="38100" dir="2700000" algn="tl">
                    <a:srgbClr val="000000">
                      <a:alpha val="43137"/>
                    </a:srgbClr>
                  </a:outerShdw>
                </a:effectLst>
              </a:rPr>
              <a:t>Nekovar</a:t>
            </a:r>
            <a:endParaRPr lang="cs-CZ" sz="1400" b="1" dirty="0">
              <a:solidFill>
                <a:schemeClr val="tx1">
                  <a:lumMod val="65000"/>
                  <a:lumOff val="35000"/>
                </a:schemeClr>
              </a:solidFill>
              <a:effectLst>
                <a:outerShdw blurRad="38100" dist="38100" dir="2700000" algn="tl">
                  <a:srgbClr val="000000">
                    <a:alpha val="43137"/>
                  </a:srgbClr>
                </a:outerShdw>
              </a:effectLst>
            </a:endParaRPr>
          </a:p>
        </p:txBody>
      </p:sp>
      <p:pic>
        <p:nvPicPr>
          <p:cNvPr id="25605" name="Obrázek 4"/>
          <p:cNvPicPr>
            <a:picLocks noChangeAspect="1"/>
          </p:cNvPicPr>
          <p:nvPr/>
        </p:nvPicPr>
        <p:blipFill>
          <a:blip r:embed="rId2" cstate="print"/>
          <a:srcRect/>
          <a:stretch>
            <a:fillRect/>
          </a:stretch>
        </p:blipFill>
        <p:spPr bwMode="auto">
          <a:xfrm>
            <a:off x="6443663" y="115888"/>
            <a:ext cx="2535237" cy="631825"/>
          </a:xfrm>
          <a:prstGeom prst="rect">
            <a:avLst/>
          </a:prstGeom>
          <a:noFill/>
          <a:ln w="9525">
            <a:noFill/>
            <a:miter lim="800000"/>
            <a:headEnd/>
            <a:tailEnd/>
          </a:ln>
        </p:spPr>
      </p:pic>
      <p:pic>
        <p:nvPicPr>
          <p:cNvPr id="25606" name="Obrázek 5"/>
          <p:cNvPicPr>
            <a:picLocks noChangeAspect="1"/>
          </p:cNvPicPr>
          <p:nvPr/>
        </p:nvPicPr>
        <p:blipFill>
          <a:blip r:embed="rId3" cstate="print"/>
          <a:srcRect/>
          <a:stretch>
            <a:fillRect/>
          </a:stretch>
        </p:blipFill>
        <p:spPr bwMode="auto">
          <a:xfrm>
            <a:off x="250825" y="80963"/>
            <a:ext cx="1519238" cy="377825"/>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86050863-6E2C-42A8-ABF0-B7CAC426ADAB}" type="slidenum">
              <a:rPr lang="cs-CZ"/>
              <a:pPr>
                <a:defRPr/>
              </a:pPr>
              <a:t>9</a:t>
            </a:fld>
            <a:endParaRPr lang="cs-CZ"/>
          </a:p>
        </p:txBody>
      </p:sp>
      <p:sp>
        <p:nvSpPr>
          <p:cNvPr id="2" name="Zástupný symbol pro zápatí 1"/>
          <p:cNvSpPr>
            <a:spLocks noGrp="1"/>
          </p:cNvSpPr>
          <p:nvPr>
            <p:ph type="ftr" sz="quarter" idx="11"/>
          </p:nvPr>
        </p:nvSpPr>
        <p:spPr/>
        <p:txBody>
          <a:bodyPr rtlCol="0"/>
          <a:lstStyle/>
          <a:p>
            <a:pPr fontAlgn="auto">
              <a:spcBef>
                <a:spcPts val="0"/>
              </a:spcBef>
              <a:spcAft>
                <a:spcPts val="0"/>
              </a:spcAft>
              <a:defRPr/>
            </a:pPr>
            <a:r>
              <a:rPr lang="cs-CZ" sz="1400" b="1" dirty="0" err="1">
                <a:solidFill>
                  <a:schemeClr val="tx1">
                    <a:lumMod val="65000"/>
                    <a:lumOff val="35000"/>
                  </a:schemeClr>
                </a:solidFill>
                <a:effectLst>
                  <a:outerShdw blurRad="38100" dist="38100" dir="2700000" algn="tl">
                    <a:srgbClr val="000000">
                      <a:alpha val="43137"/>
                    </a:srgbClr>
                  </a:outerShdw>
                </a:effectLst>
              </a:rPr>
              <a:t>Jiri</a:t>
            </a:r>
            <a:r>
              <a:rPr lang="cs-CZ" sz="1400" b="1" dirty="0">
                <a:solidFill>
                  <a:schemeClr val="tx1">
                    <a:lumMod val="65000"/>
                    <a:lumOff val="35000"/>
                  </a:schemeClr>
                </a:solidFill>
                <a:effectLst>
                  <a:outerShdw blurRad="38100" dist="38100" dir="2700000" algn="tl">
                    <a:srgbClr val="000000">
                      <a:alpha val="43137"/>
                    </a:srgbClr>
                  </a:outerShdw>
                </a:effectLst>
              </a:rPr>
              <a:t> </a:t>
            </a:r>
            <a:r>
              <a:rPr lang="cs-CZ" sz="1400" b="1" dirty="0" err="1">
                <a:solidFill>
                  <a:schemeClr val="tx1">
                    <a:lumMod val="65000"/>
                    <a:lumOff val="35000"/>
                  </a:schemeClr>
                </a:solidFill>
                <a:effectLst>
                  <a:outerShdw blurRad="38100" dist="38100" dir="2700000" algn="tl">
                    <a:srgbClr val="000000">
                      <a:alpha val="43137"/>
                    </a:srgbClr>
                  </a:outerShdw>
                </a:effectLst>
              </a:rPr>
              <a:t>Nekovar</a:t>
            </a:r>
            <a:endParaRPr lang="cs-CZ" sz="1400" b="1" dirty="0">
              <a:solidFill>
                <a:schemeClr val="tx1">
                  <a:lumMod val="65000"/>
                  <a:lumOff val="35000"/>
                </a:schemeClr>
              </a:solidFill>
              <a:effectLst>
                <a:outerShdw blurRad="38100" dist="38100" dir="2700000" algn="tl">
                  <a:srgbClr val="000000">
                    <a:alpha val="43137"/>
                  </a:srgbClr>
                </a:outerShdw>
              </a:effectLst>
            </a:endParaRPr>
          </a:p>
        </p:txBody>
      </p:sp>
      <p:graphicFrame>
        <p:nvGraphicFramePr>
          <p:cNvPr id="3" name="Diagram 2"/>
          <p:cNvGraphicFramePr/>
          <p:nvPr/>
        </p:nvGraphicFramePr>
        <p:xfrm>
          <a:off x="-1044624" y="-10616"/>
          <a:ext cx="11521280" cy="74168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26629" name="Obrázek 4"/>
          <p:cNvPicPr>
            <a:picLocks noChangeAspect="1"/>
          </p:cNvPicPr>
          <p:nvPr/>
        </p:nvPicPr>
        <p:blipFill>
          <a:blip r:embed="rId12" cstate="print"/>
          <a:srcRect/>
          <a:stretch>
            <a:fillRect/>
          </a:stretch>
        </p:blipFill>
        <p:spPr bwMode="auto">
          <a:xfrm>
            <a:off x="6875463" y="0"/>
            <a:ext cx="2246312" cy="558800"/>
          </a:xfrm>
          <a:prstGeom prst="rect">
            <a:avLst/>
          </a:prstGeom>
          <a:noFill/>
          <a:ln w="9525">
            <a:noFill/>
            <a:miter lim="800000"/>
            <a:headEnd/>
            <a:tailEnd/>
          </a:ln>
        </p:spPr>
      </p:pic>
      <p:pic>
        <p:nvPicPr>
          <p:cNvPr id="26630" name="Obrázek 5"/>
          <p:cNvPicPr>
            <a:picLocks noChangeAspect="1"/>
          </p:cNvPicPr>
          <p:nvPr/>
        </p:nvPicPr>
        <p:blipFill>
          <a:blip r:embed="rId13" cstate="print"/>
          <a:srcRect/>
          <a:stretch>
            <a:fillRect/>
          </a:stretch>
        </p:blipFill>
        <p:spPr bwMode="auto">
          <a:xfrm>
            <a:off x="0" y="33338"/>
            <a:ext cx="1374775" cy="341312"/>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kutivní">
  <a:themeElements>
    <a:clrScheme name="Exekutivní">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kutivní">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kutivní">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292</TotalTime>
  <Words>1087</Words>
  <Application>Microsoft Office PowerPoint</Application>
  <PresentationFormat>Předvádění na obrazovce (4:3)</PresentationFormat>
  <Paragraphs>210</Paragraphs>
  <Slides>25</Slides>
  <Notes>3</Notes>
  <HiddenSlides>0</HiddenSlides>
  <MMClips>0</MMClips>
  <ScaleCrop>false</ScaleCrop>
  <HeadingPairs>
    <vt:vector size="4" baseType="variant">
      <vt:variant>
        <vt:lpstr>Motiv</vt:lpstr>
      </vt:variant>
      <vt:variant>
        <vt:i4>1</vt:i4>
      </vt:variant>
      <vt:variant>
        <vt:lpstr>Nadpisy snímků</vt:lpstr>
      </vt:variant>
      <vt:variant>
        <vt:i4>25</vt:i4>
      </vt:variant>
    </vt:vector>
  </HeadingPairs>
  <TitlesOfParts>
    <vt:vector size="26" baseType="lpstr">
      <vt:lpstr>Exekutivní</vt:lpstr>
      <vt:lpstr>Base Erosion and Profit Shifting and Good Tax Governance</vt:lpstr>
      <vt:lpstr>Causes</vt:lpstr>
      <vt:lpstr>“Exploitation“ of mismatches</vt:lpstr>
      <vt:lpstr>Effects</vt:lpstr>
      <vt:lpstr>Snímek 5</vt:lpstr>
      <vt:lpstr>Snímek 6</vt:lpstr>
      <vt:lpstr>Snímek 7</vt:lpstr>
      <vt:lpstr>    </vt:lpstr>
      <vt:lpstr>Snímek 9</vt:lpstr>
      <vt:lpstr>Snímek 10</vt:lpstr>
      <vt:lpstr>What does the acronym BEPS* strategically mean?</vt:lpstr>
      <vt:lpstr>   </vt:lpstr>
      <vt:lpstr>    </vt:lpstr>
      <vt:lpstr>BEPS deliverables</vt:lpstr>
      <vt:lpstr>  </vt:lpstr>
      <vt:lpstr>   </vt:lpstr>
      <vt:lpstr>OECD Action Plan on BEPS: 15 Key Actions</vt:lpstr>
      <vt:lpstr>   </vt:lpstr>
      <vt:lpstr>  </vt:lpstr>
      <vt:lpstr>Publication of Discussion Drafts</vt:lpstr>
      <vt:lpstr>September 2014</vt:lpstr>
      <vt:lpstr>Snímek 22</vt:lpstr>
      <vt:lpstr>September 2015</vt:lpstr>
      <vt:lpstr>December 2015</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Tax Governance in a BEPS driven scenario</dc:title>
  <dc:creator>Dominika</dc:creator>
  <cp:lastModifiedBy>jnekovar</cp:lastModifiedBy>
  <cp:revision>28</cp:revision>
  <dcterms:created xsi:type="dcterms:W3CDTF">2014-10-13T14:24:37Z</dcterms:created>
  <dcterms:modified xsi:type="dcterms:W3CDTF">2014-10-24T05:51:53Z</dcterms:modified>
</cp:coreProperties>
</file>