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9" r:id="rId4"/>
    <p:sldId id="260" r:id="rId5"/>
    <p:sldId id="261" r:id="rId6"/>
    <p:sldId id="262" r:id="rId7"/>
    <p:sldId id="278" r:id="rId8"/>
    <p:sldId id="279" r:id="rId9"/>
    <p:sldId id="263" r:id="rId10"/>
    <p:sldId id="264" r:id="rId11"/>
    <p:sldId id="280" r:id="rId12"/>
    <p:sldId id="281" r:id="rId13"/>
    <p:sldId id="265" r:id="rId14"/>
    <p:sldId id="282" r:id="rId15"/>
    <p:sldId id="283" r:id="rId16"/>
    <p:sldId id="270" r:id="rId17"/>
    <p:sldId id="284" r:id="rId18"/>
    <p:sldId id="285" r:id="rId19"/>
    <p:sldId id="286" r:id="rId20"/>
    <p:sldId id="28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456" autoAdjust="0"/>
    <p:restoredTop sz="92629" autoAdjust="0"/>
  </p:normalViewPr>
  <p:slideViewPr>
    <p:cSldViewPr>
      <p:cViewPr varScale="1">
        <p:scale>
          <a:sx n="101" d="100"/>
          <a:sy n="101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2"/>
    </p:cViewPr>
  </p:sorterViewPr>
  <p:notesViewPr>
    <p:cSldViewPr>
      <p:cViewPr>
        <p:scale>
          <a:sx n="100" d="100"/>
          <a:sy n="100" d="100"/>
        </p:scale>
        <p:origin x="-612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490CA-87C4-437C-B3DA-3ED35EB69A15}" type="datetimeFigureOut">
              <a:rPr lang="en-US" smtClean="0"/>
              <a:pPr/>
              <a:t>10/13/2014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8787384"/>
            <a:ext cx="640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172200" algn="r"/>
              </a:tabLst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	</a:t>
            </a:r>
            <a:fld id="{E3DE2A28-1338-41EA-BC28-5A6F98A0C965}" type="slidenum">
              <a:rPr lang="en-US" sz="1200" smtClean="0">
                <a:latin typeface="Times New Roman" pitchFamily="18" charset="0"/>
                <a:cs typeface="Times New Roman" pitchFamily="18" charset="0"/>
              </a:rPr>
              <a:pPr algn="l">
                <a:tabLst>
                  <a:tab pos="6172200" algn="r"/>
                </a:tabLst>
              </a:pPr>
              <a:t>‹#›</a:t>
            </a:fld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8686800"/>
            <a:ext cx="5527040" cy="297661"/>
          </a:xfrm>
          <a:prstGeom prst="rect">
            <a:avLst/>
          </a:prstGeom>
          <a:noFill/>
        </p:spPr>
        <p:txBody>
          <a:bodyPr wrap="square" lIns="96661" tIns="48331" rIns="96661" bIns="48331" rtlCol="0">
            <a:spAutoFit/>
          </a:bodyPr>
          <a:lstStyle/>
          <a:p>
            <a:pPr algn="l">
              <a:tabLst>
                <a:tab pos="6166986" algn="r"/>
              </a:tabLst>
            </a:pP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	</a:t>
            </a:r>
            <a:fld id="{AE6E631F-EEC4-4E0C-84B2-877C30E85936}" type="slidenum">
              <a:rPr lang="en-US" sz="1300" smtClean="0">
                <a:latin typeface="Times New Roman" pitchFamily="18" charset="0"/>
                <a:cs typeface="Times New Roman" pitchFamily="18" charset="0"/>
              </a:rPr>
              <a:pPr algn="l">
                <a:tabLst>
                  <a:tab pos="6166986" algn="r"/>
                </a:tabLst>
              </a:pPr>
              <a:t>‹#›</a:t>
            </a:fld>
            <a:endParaRPr lang="en-US" sz="1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C3E8662-293B-45E4-AA74-3B164B47FFB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433D988-8D0C-4278-B801-5DE3B38B4764}" type="slidenum">
              <a:rPr lang="en-CA" smtClean="0"/>
              <a:pPr/>
              <a:t>11</a:t>
            </a:fld>
            <a:endParaRPr lang="en-CA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433D988-8D0C-4278-B801-5DE3B38B4764}" type="slidenum">
              <a:rPr lang="en-CA" smtClean="0"/>
              <a:pPr/>
              <a:t>6</a:t>
            </a:fld>
            <a:endParaRPr lang="en-C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433D988-8D0C-4278-B801-5DE3B38B4764}" type="slidenum">
              <a:rPr lang="en-CA" smtClean="0"/>
              <a:pPr/>
              <a:t>7</a:t>
            </a:fld>
            <a:endParaRPr lang="en-CA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10/13/2014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 dirty="0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10/13/2014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10/13/2014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10/13/2014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10/13/2014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10/13/2014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10/13/2014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10/13/2014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10/13/2014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10/13/2014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10/13/2014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10/13/2014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6157200" y="6536560"/>
            <a:ext cx="2682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36000" rIns="90000" bIns="36000" anchor="b"/>
          <a:lstStyle/>
          <a:p>
            <a:pPr algn="r" defTabSz="928688"/>
            <a:fld id="{A7E24DBB-88C4-4351-8277-94C703F11665}" type="slidenum">
              <a:rPr lang="en-US" sz="1200">
                <a:latin typeface="Times New Roman" pitchFamily="18" charset="0"/>
              </a:rPr>
              <a:pPr algn="r" defTabSz="928688"/>
              <a:t>‹#›</a:t>
            </a:fld>
            <a:endParaRPr lang="en-US" sz="1200" dirty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Arial" pitchFamily="34" charset="0"/>
        <a:buChar char="•"/>
        <a:defRPr kumimoji="0"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Wingdings" pitchFamily="2" charset="2"/>
        <a:buChar char="Ø"/>
        <a:defRPr kumimoji="0"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" pitchFamily="2" charset="2"/>
        <a:buChar char="v"/>
        <a:defRPr kumimoji="0"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213AF-26F6-41FA-8D85-E2C5388D6E58}" type="datetimeFigureOut">
              <a:rPr lang="en-US" smtClean="0"/>
              <a:pPr/>
              <a:t>10/13/2014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6157200" y="6536560"/>
            <a:ext cx="2682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36000" rIns="90000" bIns="36000" anchor="b"/>
          <a:lstStyle/>
          <a:p>
            <a:pPr algn="r" defTabSz="928688"/>
            <a:fld id="{A7E24DBB-88C4-4351-8277-94C703F11665}" type="slidenum">
              <a:rPr lang="en-US" sz="1200">
                <a:latin typeface="Times New Roman" pitchFamily="18" charset="0"/>
              </a:rPr>
              <a:pPr algn="r" defTabSz="928688"/>
              <a:t>‹#›</a:t>
            </a:fld>
            <a:endParaRPr lang="en-US" sz="1200" dirty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8077200" cy="1143000"/>
          </a:xfrm>
        </p:spPr>
        <p:txBody>
          <a:bodyPr/>
          <a:lstStyle/>
          <a:p>
            <a:pPr algn="ctr"/>
            <a:r>
              <a:rPr lang="en-US" sz="4000" b="1" dirty="0" smtClean="0"/>
              <a:t>TAXPAYER</a:t>
            </a:r>
            <a:r>
              <a:rPr lang="en-US" sz="4000" dirty="0" smtClean="0"/>
              <a:t> </a:t>
            </a:r>
            <a:r>
              <a:rPr lang="en-US" sz="4000" b="1" dirty="0" smtClean="0"/>
              <a:t>CHARTER PROJECT</a:t>
            </a:r>
            <a:endParaRPr lang="en-US" sz="40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2743200"/>
            <a:ext cx="7772400" cy="2068111"/>
          </a:xfrm>
        </p:spPr>
        <p:txBody>
          <a:bodyPr>
            <a:noAutofit/>
          </a:bodyPr>
          <a:lstStyle/>
          <a:p>
            <a:r>
              <a:rPr lang="en-US" sz="2400" dirty="0" smtClean="0"/>
              <a:t>Presented By:</a:t>
            </a:r>
          </a:p>
          <a:p>
            <a:r>
              <a:rPr lang="en-US" sz="2400" dirty="0" smtClean="0"/>
              <a:t>Michael Cadesky</a:t>
            </a:r>
          </a:p>
          <a:p>
            <a:r>
              <a:rPr lang="en-US" sz="2400" smtClean="0"/>
              <a:t>David Russell </a:t>
            </a:r>
            <a:endParaRPr lang="en-US" sz="2400" dirty="0" smtClean="0"/>
          </a:p>
          <a:p>
            <a:r>
              <a:rPr lang="en-US" sz="2400" dirty="0" smtClean="0"/>
              <a:t>for AOTCA 2014 Conference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8563" t="11787" r="9449" b="23194"/>
          <a:stretch>
            <a:fillRect/>
          </a:stretch>
        </p:blipFill>
        <p:spPr bwMode="auto">
          <a:xfrm rot="21336799">
            <a:off x="-94267" y="455712"/>
            <a:ext cx="6081990" cy="3745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8563" t="11787" r="9744" b="25856"/>
          <a:stretch>
            <a:fillRect/>
          </a:stretch>
        </p:blipFill>
        <p:spPr bwMode="auto">
          <a:xfrm>
            <a:off x="2895600" y="2057400"/>
            <a:ext cx="6149276" cy="3645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00050">
            <a:off x="1928794" y="11048"/>
            <a:ext cx="473591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40"/>
            <a:ext cx="8229600" cy="5257800"/>
          </a:xfrm>
        </p:spPr>
        <p:txBody>
          <a:bodyPr>
            <a:normAutofit/>
          </a:bodyPr>
          <a:lstStyle/>
          <a:p>
            <a:pPr marL="234950" indent="-234950">
              <a:lnSpc>
                <a:spcPct val="150000"/>
              </a:lnSpc>
              <a:spcBef>
                <a:spcPts val="700"/>
              </a:spcBef>
            </a:pPr>
            <a:r>
              <a:rPr lang="en-US" dirty="0" smtClean="0"/>
              <a:t>Refined by Survey Results</a:t>
            </a:r>
          </a:p>
          <a:p>
            <a:pPr marL="234950" indent="-234950">
              <a:lnSpc>
                <a:spcPct val="150000"/>
              </a:lnSpc>
              <a:spcBef>
                <a:spcPts val="700"/>
              </a:spcBef>
            </a:pPr>
            <a:endParaRPr lang="en-US" sz="1800" dirty="0" smtClean="0"/>
          </a:p>
          <a:p>
            <a:pPr marL="234950" indent="-234950">
              <a:lnSpc>
                <a:spcPct val="150000"/>
              </a:lnSpc>
              <a:spcBef>
                <a:spcPts val="700"/>
              </a:spcBef>
            </a:pPr>
            <a:r>
              <a:rPr lang="en-US" dirty="0" smtClean="0"/>
              <a:t>Test of Validity (Charter </a:t>
            </a:r>
            <a:r>
              <a:rPr lang="en-US" dirty="0" smtClean="0">
                <a:sym typeface="Wingdings" pitchFamily="2" charset="2"/>
              </a:rPr>
              <a:t> Survey)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"/>
            <a:ext cx="7315200" cy="914400"/>
          </a:xfrm>
        </p:spPr>
        <p:txBody>
          <a:bodyPr/>
          <a:lstStyle/>
          <a:p>
            <a:pPr algn="ctr"/>
            <a:r>
              <a:rPr lang="en-US" sz="3800" dirty="0" smtClean="0"/>
              <a:t>Model Charter Developed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.png2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4126" y="3531"/>
            <a:ext cx="629574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.inse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50" y="214314"/>
            <a:ext cx="7500960" cy="5715016"/>
          </a:xfrm>
          <a:prstGeom prst="rect">
            <a:avLst/>
          </a:prstGeom>
        </p:spPr>
      </p:pic>
      <p:pic>
        <p:nvPicPr>
          <p:cNvPr id="5" name="Picture 4" descr="chart.lege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6072206"/>
            <a:ext cx="4143397" cy="571504"/>
          </a:xfrm>
          <a:prstGeom prst="rect">
            <a:avLst/>
          </a:prstGeom>
        </p:spPr>
      </p:pic>
      <p:pic>
        <p:nvPicPr>
          <p:cNvPr id="6" name="Picture 5" descr="chart.countri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9586" y="500042"/>
            <a:ext cx="1143008" cy="5329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4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234950" indent="-234950">
              <a:lnSpc>
                <a:spcPct val="110000"/>
              </a:lnSpc>
              <a:spcBef>
                <a:spcPts val="900"/>
              </a:spcBef>
              <a:tabLst>
                <a:tab pos="457200" algn="l"/>
                <a:tab pos="2286000" algn="l"/>
                <a:tab pos="2743200" algn="l"/>
              </a:tabLst>
            </a:pPr>
            <a:r>
              <a:rPr lang="en-US" sz="2800" dirty="0" smtClean="0"/>
              <a:t>Length	 –	200 pages</a:t>
            </a:r>
          </a:p>
          <a:p>
            <a:pPr marL="234950" indent="-234950">
              <a:lnSpc>
                <a:spcPct val="110000"/>
              </a:lnSpc>
              <a:spcBef>
                <a:spcPts val="900"/>
              </a:spcBef>
              <a:tabLst>
                <a:tab pos="457200" algn="l"/>
                <a:tab pos="2286000" algn="l"/>
                <a:tab pos="2743200" algn="l"/>
              </a:tabLst>
            </a:pPr>
            <a:r>
              <a:rPr lang="en-US" sz="2800" dirty="0" smtClean="0"/>
              <a:t>Form	 –	soft cover book</a:t>
            </a:r>
          </a:p>
          <a:p>
            <a:pPr marL="234950" indent="-234950">
              <a:lnSpc>
                <a:spcPct val="110000"/>
              </a:lnSpc>
              <a:spcBef>
                <a:spcPts val="900"/>
              </a:spcBef>
              <a:tabLst>
                <a:tab pos="457200" algn="l"/>
                <a:tab pos="2286000" algn="l"/>
                <a:tab pos="2743200" algn="l"/>
              </a:tabLst>
            </a:pPr>
            <a:r>
              <a:rPr lang="en-US" sz="2800" dirty="0" smtClean="0"/>
              <a:t>Distribution	 –	Finance and Revenue</a:t>
            </a:r>
            <a:br>
              <a:rPr lang="en-US" sz="2800" dirty="0" smtClean="0"/>
            </a:br>
            <a:r>
              <a:rPr lang="en-US" sz="2800" dirty="0" smtClean="0"/>
              <a:t>			Ministers, Commissioners, Deputies</a:t>
            </a:r>
            <a:br>
              <a:rPr lang="en-US" sz="2800" dirty="0" smtClean="0"/>
            </a:br>
            <a:r>
              <a:rPr lang="en-US" sz="2800" dirty="0" smtClean="0"/>
              <a:t>			in 37 countries</a:t>
            </a:r>
            <a:br>
              <a:rPr lang="en-US" sz="2800" dirty="0" smtClean="0"/>
            </a:br>
            <a:r>
              <a:rPr lang="en-US" sz="2800" dirty="0" smtClean="0"/>
              <a:t>		 –	OECD</a:t>
            </a:r>
            <a:br>
              <a:rPr lang="en-US" sz="2800" dirty="0" smtClean="0"/>
            </a:br>
            <a:r>
              <a:rPr lang="en-US" sz="2800" dirty="0" smtClean="0"/>
              <a:t>		 –	E.U. Parliament</a:t>
            </a:r>
            <a:br>
              <a:rPr lang="en-US" sz="2800" dirty="0" smtClean="0"/>
            </a:br>
            <a:r>
              <a:rPr lang="en-US" sz="2800" dirty="0" smtClean="0"/>
              <a:t>		 –	United Nations</a:t>
            </a:r>
            <a:br>
              <a:rPr lang="en-US" sz="2800" dirty="0" smtClean="0"/>
            </a:br>
            <a:r>
              <a:rPr lang="en-US" sz="2800" dirty="0" smtClean="0"/>
              <a:t>		 –	IMF</a:t>
            </a:r>
            <a:br>
              <a:rPr lang="en-US" sz="2800" dirty="0" smtClean="0"/>
            </a:br>
            <a:r>
              <a:rPr lang="en-US" sz="2800" dirty="0" smtClean="0"/>
              <a:t>		 –	World Bank</a:t>
            </a:r>
            <a:br>
              <a:rPr lang="en-US" sz="2800" dirty="0" smtClean="0"/>
            </a:br>
            <a:r>
              <a:rPr lang="en-US" sz="2800" dirty="0" smtClean="0"/>
              <a:t>		 –	AOTCA/CFE/STEP</a:t>
            </a:r>
            <a:br>
              <a:rPr lang="en-US" sz="2800" dirty="0" smtClean="0"/>
            </a:br>
            <a:r>
              <a:rPr lang="en-US" sz="2800" dirty="0" smtClean="0"/>
              <a:t>		 –	Media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"/>
            <a:ext cx="7315200" cy="914400"/>
          </a:xfrm>
        </p:spPr>
        <p:txBody>
          <a:bodyPr/>
          <a:lstStyle/>
          <a:p>
            <a:pPr algn="ctr"/>
            <a:r>
              <a:rPr lang="en-US" sz="3800" dirty="0" smtClean="0"/>
              <a:t>Preliminary Report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E.U. Parliamentary Committee on Taxpayer Code</a:t>
            </a:r>
          </a:p>
          <a:p>
            <a:r>
              <a:rPr lang="en-US" dirty="0" smtClean="0"/>
              <a:t>OECD (Pascal Saint-</a:t>
            </a:r>
            <a:r>
              <a:rPr lang="en-US" dirty="0" err="1" smtClean="0"/>
              <a:t>Amans</a:t>
            </a:r>
            <a:r>
              <a:rPr lang="en-US" dirty="0" smtClean="0"/>
              <a:t>)</a:t>
            </a:r>
          </a:p>
          <a:p>
            <a:r>
              <a:rPr lang="en-US" dirty="0" smtClean="0"/>
              <a:t>UN (Committee of Experts on International Cooperation in Tax Matters)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10/13/2014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Visits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OECD Letter		- should be principles based</a:t>
            </a:r>
          </a:p>
          <a:p>
            <a:pPr>
              <a:buNone/>
            </a:pPr>
            <a:r>
              <a:rPr lang="en-US" dirty="0" smtClean="0"/>
              <a:t>					- tax advisors should have 				  more responsibilities</a:t>
            </a:r>
          </a:p>
          <a:p>
            <a:pPr>
              <a:buNone/>
            </a:pPr>
            <a:r>
              <a:rPr lang="en-US" dirty="0" smtClean="0"/>
              <a:t>					- should consider enhance 			  	  relationship</a:t>
            </a:r>
          </a:p>
          <a:p>
            <a:pPr>
              <a:buNone/>
            </a:pPr>
            <a:r>
              <a:rPr lang="en-US" dirty="0" smtClean="0"/>
              <a:t>					- uses old fashioned 					  confrontational approach to 				  tax administration</a:t>
            </a:r>
          </a:p>
          <a:p>
            <a:endParaRPr lang="en-US" dirty="0" smtClean="0"/>
          </a:p>
          <a:p>
            <a:r>
              <a:rPr lang="en-US" dirty="0" smtClean="0"/>
              <a:t>Certain Countries	- U.K.</a:t>
            </a:r>
          </a:p>
          <a:p>
            <a:pPr>
              <a:buNone/>
            </a:pPr>
            <a:r>
              <a:rPr lang="en-US" dirty="0" smtClean="0"/>
              <a:t>					- Indonesia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10/13/2014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Feedback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Report</a:t>
            </a:r>
          </a:p>
          <a:p>
            <a:r>
              <a:rPr lang="en-US" dirty="0" smtClean="0"/>
              <a:t>Guiding Principles at the Beginning </a:t>
            </a:r>
          </a:p>
          <a:p>
            <a:r>
              <a:rPr lang="en-US" dirty="0" smtClean="0"/>
              <a:t>Expanded Provisions on Tax Advisors</a:t>
            </a:r>
          </a:p>
          <a:p>
            <a:r>
              <a:rPr lang="en-US" dirty="0" smtClean="0"/>
              <a:t>But otherwise will be similar</a:t>
            </a:r>
          </a:p>
          <a:p>
            <a:r>
              <a:rPr lang="en-US" dirty="0" smtClean="0"/>
              <a:t>Early 2015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10/13/2014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Next Steps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Adoption as worldwide standard</a:t>
            </a:r>
          </a:p>
          <a:p>
            <a:r>
              <a:rPr lang="en-US" dirty="0" smtClean="0"/>
              <a:t>Project to give Tax Profession a Worldwide voice</a:t>
            </a:r>
          </a:p>
          <a:p>
            <a:r>
              <a:rPr lang="en-US" dirty="0" smtClean="0"/>
              <a:t>Improve Relationships between Taxpayers, Tax advisors and Tax Administrations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10/13/2014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End Goals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4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234950" indent="-234950">
              <a:lnSpc>
                <a:spcPct val="160000"/>
              </a:lnSpc>
              <a:spcBef>
                <a:spcPts val="100"/>
              </a:spcBef>
            </a:pPr>
            <a:r>
              <a:rPr lang="en-US" dirty="0" smtClean="0"/>
              <a:t>Origins of the Project</a:t>
            </a:r>
          </a:p>
          <a:p>
            <a:pPr marL="234950" indent="-234950">
              <a:lnSpc>
                <a:spcPct val="160000"/>
              </a:lnSpc>
              <a:spcBef>
                <a:spcPts val="100"/>
              </a:spcBef>
            </a:pPr>
            <a:r>
              <a:rPr lang="en-US" dirty="0" smtClean="0"/>
              <a:t>Collaboration of Organizations</a:t>
            </a:r>
          </a:p>
          <a:p>
            <a:pPr marL="234950" indent="-234950">
              <a:lnSpc>
                <a:spcPct val="160000"/>
              </a:lnSpc>
              <a:spcBef>
                <a:spcPts val="100"/>
              </a:spcBef>
            </a:pPr>
            <a:r>
              <a:rPr lang="en-US" dirty="0" smtClean="0"/>
              <a:t>Study Methodology</a:t>
            </a:r>
          </a:p>
          <a:p>
            <a:pPr marL="234950" indent="-234950">
              <a:lnSpc>
                <a:spcPct val="160000"/>
              </a:lnSpc>
              <a:spcBef>
                <a:spcPts val="100"/>
              </a:spcBef>
            </a:pPr>
            <a:r>
              <a:rPr lang="en-US" dirty="0" smtClean="0"/>
              <a:t>Model Charter</a:t>
            </a:r>
          </a:p>
          <a:p>
            <a:pPr marL="234950" indent="-234950">
              <a:lnSpc>
                <a:spcPct val="160000"/>
              </a:lnSpc>
              <a:spcBef>
                <a:spcPts val="100"/>
              </a:spcBef>
            </a:pPr>
            <a:r>
              <a:rPr lang="en-US" dirty="0" smtClean="0"/>
              <a:t>Preliminary Report</a:t>
            </a:r>
          </a:p>
          <a:p>
            <a:pPr marL="234950" indent="-234950">
              <a:lnSpc>
                <a:spcPct val="160000"/>
              </a:lnSpc>
              <a:spcBef>
                <a:spcPts val="100"/>
              </a:spcBef>
            </a:pPr>
            <a:r>
              <a:rPr lang="en-US" dirty="0" smtClean="0"/>
              <a:t>What Comes Next</a:t>
            </a:r>
          </a:p>
          <a:p>
            <a:pPr marL="234950" indent="-234950">
              <a:lnSpc>
                <a:spcPct val="160000"/>
              </a:lnSpc>
              <a:spcBef>
                <a:spcPts val="100"/>
              </a:spcBef>
            </a:pPr>
            <a:r>
              <a:rPr lang="en-US" dirty="0" smtClean="0"/>
              <a:t>End Goals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"/>
            <a:ext cx="7315200" cy="914400"/>
          </a:xfrm>
        </p:spPr>
        <p:txBody>
          <a:bodyPr/>
          <a:lstStyle/>
          <a:p>
            <a:pPr algn="ctr"/>
            <a:r>
              <a:rPr lang="en-US" sz="3800" dirty="0" smtClean="0"/>
              <a:t>Taxpayer Charter Project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40"/>
            <a:ext cx="8229600" cy="525780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700"/>
              </a:spcBef>
              <a:buNone/>
            </a:pPr>
            <a:endParaRPr lang="en-US" b="1" dirty="0" smtClean="0"/>
          </a:p>
          <a:p>
            <a:pPr marL="234950" indent="-234950">
              <a:lnSpc>
                <a:spcPct val="150000"/>
              </a:lnSpc>
              <a:spcBef>
                <a:spcPts val="700"/>
              </a:spcBef>
            </a:pPr>
            <a:r>
              <a:rPr lang="en-US" dirty="0" smtClean="0"/>
              <a:t>Increased compliance burden</a:t>
            </a:r>
          </a:p>
          <a:p>
            <a:pPr marL="234950" indent="-234950">
              <a:lnSpc>
                <a:spcPct val="150000"/>
              </a:lnSpc>
              <a:spcBef>
                <a:spcPts val="700"/>
              </a:spcBef>
            </a:pPr>
            <a:r>
              <a:rPr lang="en-US" dirty="0" smtClean="0"/>
              <a:t>Increased complexity of legislation</a:t>
            </a:r>
          </a:p>
          <a:p>
            <a:pPr marL="234950" indent="-234950">
              <a:lnSpc>
                <a:spcPct val="150000"/>
              </a:lnSpc>
              <a:spcBef>
                <a:spcPts val="700"/>
              </a:spcBef>
            </a:pPr>
            <a:r>
              <a:rPr lang="en-US" dirty="0" smtClean="0"/>
              <a:t>Increased uncertainty in tax matters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"/>
            <a:ext cx="7315200" cy="914400"/>
          </a:xfrm>
        </p:spPr>
        <p:txBody>
          <a:bodyPr/>
          <a:lstStyle/>
          <a:p>
            <a:pPr algn="ctr"/>
            <a:r>
              <a:rPr lang="en-US" sz="3800" dirty="0" smtClean="0"/>
              <a:t>Origins of the Project</a:t>
            </a:r>
            <a:endParaRPr lang="en-US" sz="38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1385455"/>
            <a:ext cx="8229600" cy="8046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Taxpayer Responsibilities: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40"/>
            <a:ext cx="8229600" cy="5257800"/>
          </a:xfrm>
        </p:spPr>
        <p:txBody>
          <a:bodyPr>
            <a:normAutofit/>
          </a:bodyPr>
          <a:lstStyle/>
          <a:p>
            <a:pPr marL="234950" indent="-234950">
              <a:lnSpc>
                <a:spcPct val="160000"/>
              </a:lnSpc>
              <a:spcBef>
                <a:spcPts val="100"/>
              </a:spcBef>
            </a:pPr>
            <a:r>
              <a:rPr lang="en-US" dirty="0" smtClean="0"/>
              <a:t>Increasingly limited</a:t>
            </a:r>
          </a:p>
          <a:p>
            <a:pPr marL="234950" indent="-234950">
              <a:lnSpc>
                <a:spcPct val="160000"/>
              </a:lnSpc>
              <a:spcBef>
                <a:spcPts val="100"/>
              </a:spcBef>
            </a:pPr>
            <a:r>
              <a:rPr lang="en-US" dirty="0" smtClean="0"/>
              <a:t>Little progress</a:t>
            </a:r>
          </a:p>
          <a:p>
            <a:pPr marL="234950" indent="-234950">
              <a:lnSpc>
                <a:spcPct val="160000"/>
              </a:lnSpc>
              <a:spcBef>
                <a:spcPts val="100"/>
              </a:spcBef>
            </a:pPr>
            <a:r>
              <a:rPr lang="en-US" dirty="0" smtClean="0"/>
              <a:t>No agreed on standard across the world</a:t>
            </a:r>
          </a:p>
          <a:p>
            <a:pPr marL="234950" indent="-234950">
              <a:lnSpc>
                <a:spcPct val="160000"/>
              </a:lnSpc>
              <a:spcBef>
                <a:spcPts val="100"/>
              </a:spcBef>
            </a:pPr>
            <a:r>
              <a:rPr lang="en-US" dirty="0" smtClean="0"/>
              <a:t>No unified voice</a:t>
            </a:r>
          </a:p>
          <a:p>
            <a:pPr marL="234950" indent="-234950">
              <a:lnSpc>
                <a:spcPct val="160000"/>
              </a:lnSpc>
              <a:spcBef>
                <a:spcPts val="100"/>
              </a:spcBef>
            </a:pPr>
            <a:r>
              <a:rPr lang="en-US" dirty="0" smtClean="0"/>
              <a:t>No legal force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"/>
            <a:ext cx="7315200" cy="914400"/>
          </a:xfrm>
        </p:spPr>
        <p:txBody>
          <a:bodyPr/>
          <a:lstStyle/>
          <a:p>
            <a:pPr algn="ctr"/>
            <a:r>
              <a:rPr lang="en-US" sz="3800" dirty="0" smtClean="0"/>
              <a:t>Taxpayer Rights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40"/>
            <a:ext cx="8229600" cy="5257800"/>
          </a:xfrm>
        </p:spPr>
        <p:txBody>
          <a:bodyPr>
            <a:normAutofit/>
          </a:bodyPr>
          <a:lstStyle/>
          <a:p>
            <a:pPr marL="234950" indent="-234950">
              <a:lnSpc>
                <a:spcPct val="150000"/>
              </a:lnSpc>
              <a:spcBef>
                <a:spcPts val="700"/>
              </a:spcBef>
              <a:tabLst>
                <a:tab pos="1717675" algn="l"/>
                <a:tab pos="2286000" algn="l"/>
              </a:tabLst>
            </a:pPr>
            <a:r>
              <a:rPr lang="en-US" dirty="0" smtClean="0"/>
              <a:t>CFE	 – 	Europe</a:t>
            </a:r>
            <a:br>
              <a:rPr lang="en-US" dirty="0" smtClean="0"/>
            </a:br>
            <a:r>
              <a:rPr lang="en-US" dirty="0" smtClean="0"/>
              <a:t>AOTCA	 – 	Asia Pacific</a:t>
            </a:r>
            <a:br>
              <a:rPr lang="en-US" dirty="0" smtClean="0"/>
            </a:br>
            <a:r>
              <a:rPr lang="en-US" dirty="0" smtClean="0"/>
              <a:t>STEP	 – 	Worldwide</a:t>
            </a:r>
          </a:p>
          <a:p>
            <a:pPr marL="234950" lvl="0" indent="-234950">
              <a:lnSpc>
                <a:spcPct val="150000"/>
              </a:lnSpc>
              <a:spcBef>
                <a:spcPts val="700"/>
              </a:spcBef>
              <a:defRPr/>
            </a:pPr>
            <a:r>
              <a:rPr lang="en-US" dirty="0" smtClean="0"/>
              <a:t>500,000 tax advisors</a:t>
            </a:r>
          </a:p>
          <a:p>
            <a:pPr marL="234950" lvl="0" indent="-234950">
              <a:lnSpc>
                <a:spcPct val="150000"/>
              </a:lnSpc>
              <a:spcBef>
                <a:spcPts val="700"/>
              </a:spcBef>
              <a:defRPr/>
            </a:pPr>
            <a:r>
              <a:rPr lang="en-US" dirty="0" smtClean="0"/>
              <a:t>50 countries</a:t>
            </a:r>
          </a:p>
          <a:p>
            <a:pPr marL="234950" lvl="0" indent="-234950">
              <a:lnSpc>
                <a:spcPct val="150000"/>
              </a:lnSpc>
              <a:spcBef>
                <a:spcPts val="700"/>
              </a:spcBef>
              <a:defRPr/>
            </a:pPr>
            <a:r>
              <a:rPr lang="en-US" dirty="0" smtClean="0"/>
              <a:t>73% of world GDP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"/>
            <a:ext cx="7315200" cy="914400"/>
          </a:xfrm>
        </p:spPr>
        <p:txBody>
          <a:bodyPr/>
          <a:lstStyle/>
          <a:p>
            <a:pPr algn="ctr"/>
            <a:r>
              <a:rPr lang="en-US" sz="3800" dirty="0" smtClean="0"/>
              <a:t>Collaboration of Organizations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18"/>
          <p:cNvGrpSpPr/>
          <p:nvPr/>
        </p:nvGrpSpPr>
        <p:grpSpPr>
          <a:xfrm>
            <a:off x="7598" y="980728"/>
            <a:ext cx="9172914" cy="4613892"/>
            <a:chOff x="7598" y="980728"/>
            <a:chExt cx="9172914" cy="4613892"/>
          </a:xfrm>
        </p:grpSpPr>
        <p:sp>
          <p:nvSpPr>
            <p:cNvPr id="220" name="Freeform 258"/>
            <p:cNvSpPr>
              <a:spLocks/>
            </p:cNvSpPr>
            <p:nvPr/>
          </p:nvSpPr>
          <p:spPr bwMode="auto">
            <a:xfrm>
              <a:off x="5883451" y="1112078"/>
              <a:ext cx="457232" cy="583594"/>
            </a:xfrm>
            <a:custGeom>
              <a:avLst/>
              <a:gdLst/>
              <a:ahLst/>
              <a:cxnLst>
                <a:cxn ang="0">
                  <a:pos x="120" y="427"/>
                </a:cxn>
                <a:cxn ang="0">
                  <a:pos x="96" y="397"/>
                </a:cxn>
                <a:cxn ang="0">
                  <a:pos x="78" y="325"/>
                </a:cxn>
                <a:cxn ang="0">
                  <a:pos x="96" y="282"/>
                </a:cxn>
                <a:cxn ang="0">
                  <a:pos x="144" y="180"/>
                </a:cxn>
                <a:cxn ang="0">
                  <a:pos x="192" y="150"/>
                </a:cxn>
                <a:cxn ang="0">
                  <a:pos x="222" y="114"/>
                </a:cxn>
                <a:cxn ang="0">
                  <a:pos x="252" y="96"/>
                </a:cxn>
                <a:cxn ang="0">
                  <a:pos x="294" y="72"/>
                </a:cxn>
                <a:cxn ang="0">
                  <a:pos x="336" y="30"/>
                </a:cxn>
                <a:cxn ang="0">
                  <a:pos x="330" y="6"/>
                </a:cxn>
                <a:cxn ang="0">
                  <a:pos x="294" y="0"/>
                </a:cxn>
                <a:cxn ang="0">
                  <a:pos x="270" y="24"/>
                </a:cxn>
                <a:cxn ang="0">
                  <a:pos x="252" y="42"/>
                </a:cxn>
                <a:cxn ang="0">
                  <a:pos x="222" y="48"/>
                </a:cxn>
                <a:cxn ang="0">
                  <a:pos x="186" y="48"/>
                </a:cxn>
                <a:cxn ang="0">
                  <a:pos x="174" y="60"/>
                </a:cxn>
                <a:cxn ang="0">
                  <a:pos x="162" y="78"/>
                </a:cxn>
                <a:cxn ang="0">
                  <a:pos x="114" y="126"/>
                </a:cxn>
                <a:cxn ang="0">
                  <a:pos x="90" y="138"/>
                </a:cxn>
                <a:cxn ang="0">
                  <a:pos x="84" y="168"/>
                </a:cxn>
                <a:cxn ang="0">
                  <a:pos x="66" y="186"/>
                </a:cxn>
                <a:cxn ang="0">
                  <a:pos x="42" y="216"/>
                </a:cxn>
                <a:cxn ang="0">
                  <a:pos x="42" y="240"/>
                </a:cxn>
                <a:cxn ang="0">
                  <a:pos x="30" y="270"/>
                </a:cxn>
                <a:cxn ang="0">
                  <a:pos x="12" y="295"/>
                </a:cxn>
                <a:cxn ang="0">
                  <a:pos x="18" y="325"/>
                </a:cxn>
                <a:cxn ang="0">
                  <a:pos x="0" y="349"/>
                </a:cxn>
                <a:cxn ang="0">
                  <a:pos x="18" y="391"/>
                </a:cxn>
                <a:cxn ang="0">
                  <a:pos x="48" y="403"/>
                </a:cxn>
                <a:cxn ang="0">
                  <a:pos x="54" y="415"/>
                </a:cxn>
                <a:cxn ang="0">
                  <a:pos x="72" y="421"/>
                </a:cxn>
                <a:cxn ang="0">
                  <a:pos x="120" y="427"/>
                </a:cxn>
              </a:cxnLst>
              <a:rect l="0" t="0" r="r" b="b"/>
              <a:pathLst>
                <a:path w="336" h="427">
                  <a:moveTo>
                    <a:pt x="120" y="427"/>
                  </a:moveTo>
                  <a:lnTo>
                    <a:pt x="96" y="397"/>
                  </a:lnTo>
                  <a:lnTo>
                    <a:pt x="78" y="325"/>
                  </a:lnTo>
                  <a:lnTo>
                    <a:pt x="96" y="282"/>
                  </a:lnTo>
                  <a:lnTo>
                    <a:pt x="144" y="180"/>
                  </a:lnTo>
                  <a:lnTo>
                    <a:pt x="192" y="150"/>
                  </a:lnTo>
                  <a:lnTo>
                    <a:pt x="222" y="114"/>
                  </a:lnTo>
                  <a:lnTo>
                    <a:pt x="252" y="96"/>
                  </a:lnTo>
                  <a:lnTo>
                    <a:pt x="294" y="72"/>
                  </a:lnTo>
                  <a:lnTo>
                    <a:pt x="336" y="30"/>
                  </a:lnTo>
                  <a:lnTo>
                    <a:pt x="330" y="6"/>
                  </a:lnTo>
                  <a:lnTo>
                    <a:pt x="294" y="0"/>
                  </a:lnTo>
                  <a:lnTo>
                    <a:pt x="270" y="24"/>
                  </a:lnTo>
                  <a:lnTo>
                    <a:pt x="252" y="42"/>
                  </a:lnTo>
                  <a:lnTo>
                    <a:pt x="222" y="48"/>
                  </a:lnTo>
                  <a:lnTo>
                    <a:pt x="186" y="48"/>
                  </a:lnTo>
                  <a:lnTo>
                    <a:pt x="174" y="60"/>
                  </a:lnTo>
                  <a:lnTo>
                    <a:pt x="162" y="78"/>
                  </a:lnTo>
                  <a:lnTo>
                    <a:pt x="114" y="126"/>
                  </a:lnTo>
                  <a:lnTo>
                    <a:pt x="90" y="138"/>
                  </a:lnTo>
                  <a:lnTo>
                    <a:pt x="84" y="168"/>
                  </a:lnTo>
                  <a:lnTo>
                    <a:pt x="66" y="186"/>
                  </a:lnTo>
                  <a:lnTo>
                    <a:pt x="42" y="216"/>
                  </a:lnTo>
                  <a:lnTo>
                    <a:pt x="42" y="240"/>
                  </a:lnTo>
                  <a:lnTo>
                    <a:pt x="30" y="270"/>
                  </a:lnTo>
                  <a:lnTo>
                    <a:pt x="12" y="295"/>
                  </a:lnTo>
                  <a:lnTo>
                    <a:pt x="18" y="325"/>
                  </a:lnTo>
                  <a:lnTo>
                    <a:pt x="0" y="349"/>
                  </a:lnTo>
                  <a:lnTo>
                    <a:pt x="18" y="391"/>
                  </a:lnTo>
                  <a:lnTo>
                    <a:pt x="48" y="403"/>
                  </a:lnTo>
                  <a:lnTo>
                    <a:pt x="54" y="415"/>
                  </a:lnTo>
                  <a:lnTo>
                    <a:pt x="72" y="421"/>
                  </a:lnTo>
                  <a:lnTo>
                    <a:pt x="120" y="42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21" name="Freeform 259"/>
            <p:cNvSpPr>
              <a:spLocks/>
            </p:cNvSpPr>
            <p:nvPr/>
          </p:nvSpPr>
          <p:spPr bwMode="auto">
            <a:xfrm>
              <a:off x="5612436" y="4545478"/>
              <a:ext cx="174581" cy="362461"/>
            </a:xfrm>
            <a:custGeom>
              <a:avLst/>
              <a:gdLst/>
              <a:ahLst/>
              <a:cxnLst>
                <a:cxn ang="0">
                  <a:pos x="6" y="217"/>
                </a:cxn>
                <a:cxn ang="0">
                  <a:pos x="0" y="193"/>
                </a:cxn>
                <a:cxn ang="0">
                  <a:pos x="12" y="169"/>
                </a:cxn>
                <a:cxn ang="0">
                  <a:pos x="24" y="139"/>
                </a:cxn>
                <a:cxn ang="0">
                  <a:pos x="12" y="91"/>
                </a:cxn>
                <a:cxn ang="0">
                  <a:pos x="30" y="78"/>
                </a:cxn>
                <a:cxn ang="0">
                  <a:pos x="54" y="60"/>
                </a:cxn>
                <a:cxn ang="0">
                  <a:pos x="78" y="24"/>
                </a:cxn>
                <a:cxn ang="0">
                  <a:pos x="108" y="0"/>
                </a:cxn>
                <a:cxn ang="0">
                  <a:pos x="126" y="24"/>
                </a:cxn>
                <a:cxn ang="0">
                  <a:pos x="126" y="66"/>
                </a:cxn>
                <a:cxn ang="0">
                  <a:pos x="126" y="91"/>
                </a:cxn>
                <a:cxn ang="0">
                  <a:pos x="78" y="253"/>
                </a:cxn>
                <a:cxn ang="0">
                  <a:pos x="54" y="259"/>
                </a:cxn>
                <a:cxn ang="0">
                  <a:pos x="30" y="265"/>
                </a:cxn>
                <a:cxn ang="0">
                  <a:pos x="6" y="247"/>
                </a:cxn>
                <a:cxn ang="0">
                  <a:pos x="6" y="217"/>
                </a:cxn>
              </a:cxnLst>
              <a:rect l="0" t="0" r="r" b="b"/>
              <a:pathLst>
                <a:path w="126" h="265">
                  <a:moveTo>
                    <a:pt x="6" y="217"/>
                  </a:moveTo>
                  <a:lnTo>
                    <a:pt x="0" y="193"/>
                  </a:lnTo>
                  <a:lnTo>
                    <a:pt x="12" y="169"/>
                  </a:lnTo>
                  <a:lnTo>
                    <a:pt x="24" y="139"/>
                  </a:lnTo>
                  <a:lnTo>
                    <a:pt x="12" y="91"/>
                  </a:lnTo>
                  <a:lnTo>
                    <a:pt x="30" y="78"/>
                  </a:lnTo>
                  <a:lnTo>
                    <a:pt x="54" y="60"/>
                  </a:lnTo>
                  <a:lnTo>
                    <a:pt x="78" y="24"/>
                  </a:lnTo>
                  <a:lnTo>
                    <a:pt x="108" y="0"/>
                  </a:lnTo>
                  <a:lnTo>
                    <a:pt x="126" y="24"/>
                  </a:lnTo>
                  <a:lnTo>
                    <a:pt x="126" y="66"/>
                  </a:lnTo>
                  <a:lnTo>
                    <a:pt x="126" y="91"/>
                  </a:lnTo>
                  <a:lnTo>
                    <a:pt x="78" y="253"/>
                  </a:lnTo>
                  <a:lnTo>
                    <a:pt x="54" y="259"/>
                  </a:lnTo>
                  <a:lnTo>
                    <a:pt x="30" y="265"/>
                  </a:lnTo>
                  <a:lnTo>
                    <a:pt x="6" y="247"/>
                  </a:lnTo>
                  <a:lnTo>
                    <a:pt x="6" y="21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22" name="Freeform 266"/>
            <p:cNvSpPr>
              <a:spLocks/>
            </p:cNvSpPr>
            <p:nvPr/>
          </p:nvSpPr>
          <p:spPr bwMode="auto">
            <a:xfrm>
              <a:off x="8836341" y="5380136"/>
              <a:ext cx="187880" cy="214484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18" y="97"/>
                </a:cxn>
                <a:cxn ang="0">
                  <a:pos x="30" y="79"/>
                </a:cxn>
                <a:cxn ang="0">
                  <a:pos x="66" y="60"/>
                </a:cxn>
                <a:cxn ang="0">
                  <a:pos x="78" y="54"/>
                </a:cxn>
                <a:cxn ang="0">
                  <a:pos x="90" y="30"/>
                </a:cxn>
                <a:cxn ang="0">
                  <a:pos x="102" y="0"/>
                </a:cxn>
                <a:cxn ang="0">
                  <a:pos x="114" y="12"/>
                </a:cxn>
                <a:cxn ang="0">
                  <a:pos x="138" y="18"/>
                </a:cxn>
                <a:cxn ang="0">
                  <a:pos x="138" y="36"/>
                </a:cxn>
                <a:cxn ang="0">
                  <a:pos x="114" y="54"/>
                </a:cxn>
                <a:cxn ang="0">
                  <a:pos x="102" y="67"/>
                </a:cxn>
                <a:cxn ang="0">
                  <a:pos x="78" y="91"/>
                </a:cxn>
                <a:cxn ang="0">
                  <a:pos x="72" y="115"/>
                </a:cxn>
                <a:cxn ang="0">
                  <a:pos x="66" y="151"/>
                </a:cxn>
                <a:cxn ang="0">
                  <a:pos x="36" y="157"/>
                </a:cxn>
                <a:cxn ang="0">
                  <a:pos x="18" y="151"/>
                </a:cxn>
                <a:cxn ang="0">
                  <a:pos x="0" y="133"/>
                </a:cxn>
              </a:cxnLst>
              <a:rect l="0" t="0" r="r" b="b"/>
              <a:pathLst>
                <a:path w="138" h="157">
                  <a:moveTo>
                    <a:pt x="0" y="133"/>
                  </a:moveTo>
                  <a:lnTo>
                    <a:pt x="18" y="97"/>
                  </a:lnTo>
                  <a:lnTo>
                    <a:pt x="30" y="79"/>
                  </a:lnTo>
                  <a:lnTo>
                    <a:pt x="66" y="60"/>
                  </a:lnTo>
                  <a:lnTo>
                    <a:pt x="78" y="54"/>
                  </a:lnTo>
                  <a:lnTo>
                    <a:pt x="90" y="30"/>
                  </a:lnTo>
                  <a:lnTo>
                    <a:pt x="102" y="0"/>
                  </a:lnTo>
                  <a:lnTo>
                    <a:pt x="114" y="12"/>
                  </a:lnTo>
                  <a:lnTo>
                    <a:pt x="138" y="18"/>
                  </a:lnTo>
                  <a:lnTo>
                    <a:pt x="138" y="36"/>
                  </a:lnTo>
                  <a:lnTo>
                    <a:pt x="114" y="54"/>
                  </a:lnTo>
                  <a:lnTo>
                    <a:pt x="102" y="67"/>
                  </a:lnTo>
                  <a:lnTo>
                    <a:pt x="78" y="91"/>
                  </a:lnTo>
                  <a:lnTo>
                    <a:pt x="72" y="115"/>
                  </a:lnTo>
                  <a:lnTo>
                    <a:pt x="66" y="151"/>
                  </a:lnTo>
                  <a:lnTo>
                    <a:pt x="36" y="157"/>
                  </a:lnTo>
                  <a:lnTo>
                    <a:pt x="18" y="151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23" name="Freeform 267"/>
            <p:cNvSpPr>
              <a:spLocks/>
            </p:cNvSpPr>
            <p:nvPr/>
          </p:nvSpPr>
          <p:spPr bwMode="auto">
            <a:xfrm>
              <a:off x="8999282" y="5187267"/>
              <a:ext cx="131350" cy="211159"/>
            </a:xfrm>
            <a:custGeom>
              <a:avLst/>
              <a:gdLst/>
              <a:ahLst/>
              <a:cxnLst>
                <a:cxn ang="0">
                  <a:pos x="6" y="108"/>
                </a:cxn>
                <a:cxn ang="0">
                  <a:pos x="24" y="78"/>
                </a:cxn>
                <a:cxn ang="0">
                  <a:pos x="24" y="54"/>
                </a:cxn>
                <a:cxn ang="0">
                  <a:pos x="0" y="0"/>
                </a:cxn>
                <a:cxn ang="0">
                  <a:pos x="30" y="12"/>
                </a:cxn>
                <a:cxn ang="0">
                  <a:pos x="30" y="42"/>
                </a:cxn>
                <a:cxn ang="0">
                  <a:pos x="42" y="60"/>
                </a:cxn>
                <a:cxn ang="0">
                  <a:pos x="60" y="78"/>
                </a:cxn>
                <a:cxn ang="0">
                  <a:pos x="84" y="66"/>
                </a:cxn>
                <a:cxn ang="0">
                  <a:pos x="96" y="78"/>
                </a:cxn>
                <a:cxn ang="0">
                  <a:pos x="90" y="90"/>
                </a:cxn>
                <a:cxn ang="0">
                  <a:pos x="78" y="102"/>
                </a:cxn>
                <a:cxn ang="0">
                  <a:pos x="66" y="114"/>
                </a:cxn>
                <a:cxn ang="0">
                  <a:pos x="60" y="132"/>
                </a:cxn>
                <a:cxn ang="0">
                  <a:pos x="42" y="156"/>
                </a:cxn>
                <a:cxn ang="0">
                  <a:pos x="24" y="144"/>
                </a:cxn>
                <a:cxn ang="0">
                  <a:pos x="30" y="126"/>
                </a:cxn>
                <a:cxn ang="0">
                  <a:pos x="6" y="108"/>
                </a:cxn>
              </a:cxnLst>
              <a:rect l="0" t="0" r="r" b="b"/>
              <a:pathLst>
                <a:path w="96" h="156">
                  <a:moveTo>
                    <a:pt x="6" y="108"/>
                  </a:moveTo>
                  <a:lnTo>
                    <a:pt x="24" y="78"/>
                  </a:lnTo>
                  <a:lnTo>
                    <a:pt x="24" y="54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30" y="42"/>
                  </a:lnTo>
                  <a:lnTo>
                    <a:pt x="42" y="60"/>
                  </a:lnTo>
                  <a:lnTo>
                    <a:pt x="60" y="78"/>
                  </a:lnTo>
                  <a:lnTo>
                    <a:pt x="84" y="66"/>
                  </a:lnTo>
                  <a:lnTo>
                    <a:pt x="96" y="78"/>
                  </a:lnTo>
                  <a:lnTo>
                    <a:pt x="90" y="90"/>
                  </a:lnTo>
                  <a:lnTo>
                    <a:pt x="78" y="102"/>
                  </a:lnTo>
                  <a:lnTo>
                    <a:pt x="66" y="114"/>
                  </a:lnTo>
                  <a:lnTo>
                    <a:pt x="60" y="132"/>
                  </a:lnTo>
                  <a:lnTo>
                    <a:pt x="42" y="156"/>
                  </a:lnTo>
                  <a:lnTo>
                    <a:pt x="24" y="144"/>
                  </a:lnTo>
                  <a:lnTo>
                    <a:pt x="30" y="126"/>
                  </a:lnTo>
                  <a:lnTo>
                    <a:pt x="6" y="10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24" name="Freeform 268"/>
            <p:cNvSpPr>
              <a:spLocks/>
            </p:cNvSpPr>
            <p:nvPr/>
          </p:nvSpPr>
          <p:spPr bwMode="auto">
            <a:xfrm>
              <a:off x="7446355" y="4530515"/>
              <a:ext cx="1035839" cy="786440"/>
            </a:xfrm>
            <a:custGeom>
              <a:avLst/>
              <a:gdLst/>
              <a:ahLst/>
              <a:cxnLst>
                <a:cxn ang="0">
                  <a:pos x="36" y="415"/>
                </a:cxn>
                <a:cxn ang="0">
                  <a:pos x="6" y="307"/>
                </a:cxn>
                <a:cxn ang="0">
                  <a:pos x="0" y="247"/>
                </a:cxn>
                <a:cxn ang="0">
                  <a:pos x="30" y="193"/>
                </a:cxn>
                <a:cxn ang="0">
                  <a:pos x="114" y="151"/>
                </a:cxn>
                <a:cxn ang="0">
                  <a:pos x="156" y="109"/>
                </a:cxn>
                <a:cxn ang="0">
                  <a:pos x="204" y="90"/>
                </a:cxn>
                <a:cxn ang="0">
                  <a:pos x="264" y="48"/>
                </a:cxn>
                <a:cxn ang="0">
                  <a:pos x="300" y="66"/>
                </a:cxn>
                <a:cxn ang="0">
                  <a:pos x="330" y="24"/>
                </a:cxn>
                <a:cxn ang="0">
                  <a:pos x="372" y="0"/>
                </a:cxn>
                <a:cxn ang="0">
                  <a:pos x="438" y="12"/>
                </a:cxn>
                <a:cxn ang="0">
                  <a:pos x="420" y="66"/>
                </a:cxn>
                <a:cxn ang="0">
                  <a:pos x="468" y="78"/>
                </a:cxn>
                <a:cxn ang="0">
                  <a:pos x="510" y="109"/>
                </a:cxn>
                <a:cxn ang="0">
                  <a:pos x="540" y="30"/>
                </a:cxn>
                <a:cxn ang="0">
                  <a:pos x="576" y="42"/>
                </a:cxn>
                <a:cxn ang="0">
                  <a:pos x="594" y="60"/>
                </a:cxn>
                <a:cxn ang="0">
                  <a:pos x="642" y="151"/>
                </a:cxn>
                <a:cxn ang="0">
                  <a:pos x="690" y="199"/>
                </a:cxn>
                <a:cxn ang="0">
                  <a:pos x="714" y="241"/>
                </a:cxn>
                <a:cxn ang="0">
                  <a:pos x="751" y="289"/>
                </a:cxn>
                <a:cxn ang="0">
                  <a:pos x="757" y="379"/>
                </a:cxn>
                <a:cxn ang="0">
                  <a:pos x="696" y="523"/>
                </a:cxn>
                <a:cxn ang="0">
                  <a:pos x="684" y="547"/>
                </a:cxn>
                <a:cxn ang="0">
                  <a:pos x="636" y="577"/>
                </a:cxn>
                <a:cxn ang="0">
                  <a:pos x="594" y="559"/>
                </a:cxn>
                <a:cxn ang="0">
                  <a:pos x="534" y="553"/>
                </a:cxn>
                <a:cxn ang="0">
                  <a:pos x="480" y="505"/>
                </a:cxn>
                <a:cxn ang="0">
                  <a:pos x="444" y="487"/>
                </a:cxn>
                <a:cxn ang="0">
                  <a:pos x="378" y="421"/>
                </a:cxn>
                <a:cxn ang="0">
                  <a:pos x="264" y="415"/>
                </a:cxn>
                <a:cxn ang="0">
                  <a:pos x="198" y="451"/>
                </a:cxn>
                <a:cxn ang="0">
                  <a:pos x="138" y="457"/>
                </a:cxn>
                <a:cxn ang="0">
                  <a:pos x="84" y="487"/>
                </a:cxn>
                <a:cxn ang="0">
                  <a:pos x="30" y="463"/>
                </a:cxn>
              </a:cxnLst>
              <a:rect l="0" t="0" r="r" b="b"/>
              <a:pathLst>
                <a:path w="757" h="577">
                  <a:moveTo>
                    <a:pt x="30" y="463"/>
                  </a:moveTo>
                  <a:lnTo>
                    <a:pt x="36" y="415"/>
                  </a:lnTo>
                  <a:lnTo>
                    <a:pt x="30" y="385"/>
                  </a:lnTo>
                  <a:lnTo>
                    <a:pt x="6" y="307"/>
                  </a:lnTo>
                  <a:lnTo>
                    <a:pt x="6" y="283"/>
                  </a:lnTo>
                  <a:lnTo>
                    <a:pt x="0" y="247"/>
                  </a:lnTo>
                  <a:lnTo>
                    <a:pt x="6" y="217"/>
                  </a:lnTo>
                  <a:lnTo>
                    <a:pt x="30" y="193"/>
                  </a:lnTo>
                  <a:lnTo>
                    <a:pt x="78" y="175"/>
                  </a:lnTo>
                  <a:lnTo>
                    <a:pt x="114" y="151"/>
                  </a:lnTo>
                  <a:lnTo>
                    <a:pt x="144" y="145"/>
                  </a:lnTo>
                  <a:lnTo>
                    <a:pt x="156" y="109"/>
                  </a:lnTo>
                  <a:lnTo>
                    <a:pt x="180" y="97"/>
                  </a:lnTo>
                  <a:lnTo>
                    <a:pt x="204" y="90"/>
                  </a:lnTo>
                  <a:lnTo>
                    <a:pt x="240" y="60"/>
                  </a:lnTo>
                  <a:lnTo>
                    <a:pt x="264" y="48"/>
                  </a:lnTo>
                  <a:lnTo>
                    <a:pt x="282" y="60"/>
                  </a:lnTo>
                  <a:lnTo>
                    <a:pt x="300" y="66"/>
                  </a:lnTo>
                  <a:lnTo>
                    <a:pt x="312" y="42"/>
                  </a:lnTo>
                  <a:lnTo>
                    <a:pt x="330" y="24"/>
                  </a:lnTo>
                  <a:lnTo>
                    <a:pt x="360" y="18"/>
                  </a:lnTo>
                  <a:lnTo>
                    <a:pt x="372" y="0"/>
                  </a:lnTo>
                  <a:lnTo>
                    <a:pt x="396" y="6"/>
                  </a:lnTo>
                  <a:lnTo>
                    <a:pt x="438" y="12"/>
                  </a:lnTo>
                  <a:lnTo>
                    <a:pt x="432" y="36"/>
                  </a:lnTo>
                  <a:lnTo>
                    <a:pt x="420" y="66"/>
                  </a:lnTo>
                  <a:lnTo>
                    <a:pt x="438" y="78"/>
                  </a:lnTo>
                  <a:lnTo>
                    <a:pt x="468" y="78"/>
                  </a:lnTo>
                  <a:lnTo>
                    <a:pt x="492" y="115"/>
                  </a:lnTo>
                  <a:lnTo>
                    <a:pt x="510" y="109"/>
                  </a:lnTo>
                  <a:lnTo>
                    <a:pt x="540" y="90"/>
                  </a:lnTo>
                  <a:lnTo>
                    <a:pt x="540" y="30"/>
                  </a:lnTo>
                  <a:lnTo>
                    <a:pt x="564" y="0"/>
                  </a:lnTo>
                  <a:lnTo>
                    <a:pt x="576" y="42"/>
                  </a:lnTo>
                  <a:lnTo>
                    <a:pt x="582" y="54"/>
                  </a:lnTo>
                  <a:lnTo>
                    <a:pt x="594" y="60"/>
                  </a:lnTo>
                  <a:lnTo>
                    <a:pt x="612" y="121"/>
                  </a:lnTo>
                  <a:lnTo>
                    <a:pt x="642" y="151"/>
                  </a:lnTo>
                  <a:lnTo>
                    <a:pt x="678" y="163"/>
                  </a:lnTo>
                  <a:lnTo>
                    <a:pt x="690" y="199"/>
                  </a:lnTo>
                  <a:lnTo>
                    <a:pt x="708" y="211"/>
                  </a:lnTo>
                  <a:lnTo>
                    <a:pt x="714" y="241"/>
                  </a:lnTo>
                  <a:lnTo>
                    <a:pt x="751" y="265"/>
                  </a:lnTo>
                  <a:lnTo>
                    <a:pt x="751" y="289"/>
                  </a:lnTo>
                  <a:lnTo>
                    <a:pt x="757" y="325"/>
                  </a:lnTo>
                  <a:lnTo>
                    <a:pt x="757" y="379"/>
                  </a:lnTo>
                  <a:lnTo>
                    <a:pt x="714" y="469"/>
                  </a:lnTo>
                  <a:lnTo>
                    <a:pt x="696" y="523"/>
                  </a:lnTo>
                  <a:lnTo>
                    <a:pt x="696" y="547"/>
                  </a:lnTo>
                  <a:lnTo>
                    <a:pt x="684" y="547"/>
                  </a:lnTo>
                  <a:lnTo>
                    <a:pt x="660" y="559"/>
                  </a:lnTo>
                  <a:lnTo>
                    <a:pt x="636" y="577"/>
                  </a:lnTo>
                  <a:lnTo>
                    <a:pt x="618" y="577"/>
                  </a:lnTo>
                  <a:lnTo>
                    <a:pt x="594" y="559"/>
                  </a:lnTo>
                  <a:lnTo>
                    <a:pt x="576" y="571"/>
                  </a:lnTo>
                  <a:lnTo>
                    <a:pt x="534" y="553"/>
                  </a:lnTo>
                  <a:lnTo>
                    <a:pt x="498" y="535"/>
                  </a:lnTo>
                  <a:lnTo>
                    <a:pt x="480" y="505"/>
                  </a:lnTo>
                  <a:lnTo>
                    <a:pt x="468" y="481"/>
                  </a:lnTo>
                  <a:lnTo>
                    <a:pt x="444" y="487"/>
                  </a:lnTo>
                  <a:lnTo>
                    <a:pt x="420" y="463"/>
                  </a:lnTo>
                  <a:lnTo>
                    <a:pt x="378" y="421"/>
                  </a:lnTo>
                  <a:lnTo>
                    <a:pt x="312" y="409"/>
                  </a:lnTo>
                  <a:lnTo>
                    <a:pt x="264" y="415"/>
                  </a:lnTo>
                  <a:lnTo>
                    <a:pt x="204" y="433"/>
                  </a:lnTo>
                  <a:lnTo>
                    <a:pt x="198" y="451"/>
                  </a:lnTo>
                  <a:lnTo>
                    <a:pt x="162" y="457"/>
                  </a:lnTo>
                  <a:lnTo>
                    <a:pt x="138" y="457"/>
                  </a:lnTo>
                  <a:lnTo>
                    <a:pt x="120" y="475"/>
                  </a:lnTo>
                  <a:lnTo>
                    <a:pt x="84" y="487"/>
                  </a:lnTo>
                  <a:lnTo>
                    <a:pt x="60" y="487"/>
                  </a:lnTo>
                  <a:lnTo>
                    <a:pt x="30" y="46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25" name="Freeform 269"/>
            <p:cNvSpPr>
              <a:spLocks/>
            </p:cNvSpPr>
            <p:nvPr/>
          </p:nvSpPr>
          <p:spPr bwMode="auto">
            <a:xfrm>
              <a:off x="8259396" y="5363508"/>
              <a:ext cx="91447" cy="12470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2" y="48"/>
                </a:cxn>
                <a:cxn ang="0">
                  <a:pos x="18" y="72"/>
                </a:cxn>
                <a:cxn ang="0">
                  <a:pos x="36" y="91"/>
                </a:cxn>
                <a:cxn ang="0">
                  <a:pos x="48" y="66"/>
                </a:cxn>
                <a:cxn ang="0">
                  <a:pos x="66" y="30"/>
                </a:cxn>
                <a:cxn ang="0">
                  <a:pos x="66" y="0"/>
                </a:cxn>
                <a:cxn ang="0">
                  <a:pos x="42" y="12"/>
                </a:cxn>
                <a:cxn ang="0">
                  <a:pos x="0" y="18"/>
                </a:cxn>
              </a:cxnLst>
              <a:rect l="0" t="0" r="r" b="b"/>
              <a:pathLst>
                <a:path w="66" h="91">
                  <a:moveTo>
                    <a:pt x="0" y="18"/>
                  </a:moveTo>
                  <a:lnTo>
                    <a:pt x="12" y="48"/>
                  </a:lnTo>
                  <a:lnTo>
                    <a:pt x="18" y="72"/>
                  </a:lnTo>
                  <a:lnTo>
                    <a:pt x="36" y="91"/>
                  </a:lnTo>
                  <a:lnTo>
                    <a:pt x="48" y="66"/>
                  </a:lnTo>
                  <a:lnTo>
                    <a:pt x="66" y="30"/>
                  </a:lnTo>
                  <a:lnTo>
                    <a:pt x="66" y="0"/>
                  </a:lnTo>
                  <a:lnTo>
                    <a:pt x="42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26" name="Freeform 270"/>
            <p:cNvSpPr>
              <a:spLocks/>
            </p:cNvSpPr>
            <p:nvPr/>
          </p:nvSpPr>
          <p:spPr bwMode="auto">
            <a:xfrm>
              <a:off x="7002422" y="4098223"/>
              <a:ext cx="252725" cy="2776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6"/>
                </a:cxn>
                <a:cxn ang="0">
                  <a:pos x="11" y="8"/>
                </a:cxn>
                <a:cxn ang="0">
                  <a:pos x="16" y="10"/>
                </a:cxn>
                <a:cxn ang="0">
                  <a:pos x="24" y="17"/>
                </a:cxn>
                <a:cxn ang="0">
                  <a:pos x="26" y="20"/>
                </a:cxn>
                <a:cxn ang="0">
                  <a:pos x="30" y="25"/>
                </a:cxn>
                <a:cxn ang="0">
                  <a:pos x="31" y="31"/>
                </a:cxn>
                <a:cxn ang="0">
                  <a:pos x="27" y="34"/>
                </a:cxn>
                <a:cxn ang="0">
                  <a:pos x="21" y="29"/>
                </a:cxn>
                <a:cxn ang="0">
                  <a:pos x="15" y="26"/>
                </a:cxn>
                <a:cxn ang="0">
                  <a:pos x="12" y="18"/>
                </a:cxn>
                <a:cxn ang="0">
                  <a:pos x="9" y="16"/>
                </a:cxn>
                <a:cxn ang="0">
                  <a:pos x="6" y="12"/>
                </a:cxn>
                <a:cxn ang="0">
                  <a:pos x="1" y="8"/>
                </a:cxn>
                <a:cxn ang="0">
                  <a:pos x="0" y="0"/>
                </a:cxn>
              </a:cxnLst>
              <a:rect l="0" t="0" r="r" b="b"/>
              <a:pathLst>
                <a:path w="31" h="34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7" y="13"/>
                    <a:pt x="6" y="12"/>
                  </a:cubicBezTo>
                  <a:cubicBezTo>
                    <a:pt x="4" y="11"/>
                    <a:pt x="1" y="8"/>
                    <a:pt x="1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27" name="Freeform 271"/>
            <p:cNvSpPr>
              <a:spLocks/>
            </p:cNvSpPr>
            <p:nvPr/>
          </p:nvSpPr>
          <p:spPr bwMode="auto">
            <a:xfrm>
              <a:off x="7348257" y="4048343"/>
              <a:ext cx="237761" cy="277665"/>
            </a:xfrm>
            <a:custGeom>
              <a:avLst/>
              <a:gdLst/>
              <a:ahLst/>
              <a:cxnLst>
                <a:cxn ang="0">
                  <a:pos x="12" y="168"/>
                </a:cxn>
                <a:cxn ang="0">
                  <a:pos x="0" y="144"/>
                </a:cxn>
                <a:cxn ang="0">
                  <a:pos x="0" y="108"/>
                </a:cxn>
                <a:cxn ang="0">
                  <a:pos x="12" y="90"/>
                </a:cxn>
                <a:cxn ang="0">
                  <a:pos x="36" y="84"/>
                </a:cxn>
                <a:cxn ang="0">
                  <a:pos x="60" y="66"/>
                </a:cxn>
                <a:cxn ang="0">
                  <a:pos x="96" y="24"/>
                </a:cxn>
                <a:cxn ang="0">
                  <a:pos x="138" y="0"/>
                </a:cxn>
                <a:cxn ang="0">
                  <a:pos x="162" y="12"/>
                </a:cxn>
                <a:cxn ang="0">
                  <a:pos x="174" y="30"/>
                </a:cxn>
                <a:cxn ang="0">
                  <a:pos x="156" y="48"/>
                </a:cxn>
                <a:cxn ang="0">
                  <a:pos x="150" y="66"/>
                </a:cxn>
                <a:cxn ang="0">
                  <a:pos x="156" y="90"/>
                </a:cxn>
                <a:cxn ang="0">
                  <a:pos x="174" y="108"/>
                </a:cxn>
                <a:cxn ang="0">
                  <a:pos x="156" y="120"/>
                </a:cxn>
                <a:cxn ang="0">
                  <a:pos x="150" y="132"/>
                </a:cxn>
                <a:cxn ang="0">
                  <a:pos x="138" y="150"/>
                </a:cxn>
                <a:cxn ang="0">
                  <a:pos x="126" y="168"/>
                </a:cxn>
                <a:cxn ang="0">
                  <a:pos x="114" y="198"/>
                </a:cxn>
                <a:cxn ang="0">
                  <a:pos x="90" y="204"/>
                </a:cxn>
                <a:cxn ang="0">
                  <a:pos x="72" y="192"/>
                </a:cxn>
                <a:cxn ang="0">
                  <a:pos x="42" y="192"/>
                </a:cxn>
                <a:cxn ang="0">
                  <a:pos x="24" y="192"/>
                </a:cxn>
                <a:cxn ang="0">
                  <a:pos x="12" y="168"/>
                </a:cxn>
              </a:cxnLst>
              <a:rect l="0" t="0" r="r" b="b"/>
              <a:pathLst>
                <a:path w="174" h="204">
                  <a:moveTo>
                    <a:pt x="12" y="168"/>
                  </a:moveTo>
                  <a:lnTo>
                    <a:pt x="0" y="144"/>
                  </a:lnTo>
                  <a:lnTo>
                    <a:pt x="0" y="108"/>
                  </a:lnTo>
                  <a:lnTo>
                    <a:pt x="12" y="90"/>
                  </a:lnTo>
                  <a:lnTo>
                    <a:pt x="36" y="84"/>
                  </a:lnTo>
                  <a:lnTo>
                    <a:pt x="60" y="66"/>
                  </a:lnTo>
                  <a:lnTo>
                    <a:pt x="96" y="24"/>
                  </a:lnTo>
                  <a:lnTo>
                    <a:pt x="138" y="0"/>
                  </a:lnTo>
                  <a:lnTo>
                    <a:pt x="162" y="12"/>
                  </a:lnTo>
                  <a:lnTo>
                    <a:pt x="174" y="30"/>
                  </a:lnTo>
                  <a:lnTo>
                    <a:pt x="156" y="48"/>
                  </a:lnTo>
                  <a:lnTo>
                    <a:pt x="150" y="66"/>
                  </a:lnTo>
                  <a:lnTo>
                    <a:pt x="156" y="90"/>
                  </a:lnTo>
                  <a:lnTo>
                    <a:pt x="174" y="108"/>
                  </a:lnTo>
                  <a:lnTo>
                    <a:pt x="156" y="120"/>
                  </a:lnTo>
                  <a:lnTo>
                    <a:pt x="150" y="132"/>
                  </a:lnTo>
                  <a:lnTo>
                    <a:pt x="138" y="150"/>
                  </a:lnTo>
                  <a:lnTo>
                    <a:pt x="126" y="168"/>
                  </a:lnTo>
                  <a:lnTo>
                    <a:pt x="114" y="198"/>
                  </a:lnTo>
                  <a:lnTo>
                    <a:pt x="90" y="204"/>
                  </a:lnTo>
                  <a:lnTo>
                    <a:pt x="72" y="192"/>
                  </a:lnTo>
                  <a:lnTo>
                    <a:pt x="42" y="192"/>
                  </a:lnTo>
                  <a:lnTo>
                    <a:pt x="24" y="192"/>
                  </a:lnTo>
                  <a:lnTo>
                    <a:pt x="12" y="16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28" name="Freeform 274"/>
            <p:cNvSpPr>
              <a:spLocks/>
            </p:cNvSpPr>
            <p:nvPr/>
          </p:nvSpPr>
          <p:spPr bwMode="auto">
            <a:xfrm>
              <a:off x="7586018" y="4194657"/>
              <a:ext cx="147977" cy="181230"/>
            </a:xfrm>
            <a:custGeom>
              <a:avLst/>
              <a:gdLst/>
              <a:ahLst/>
              <a:cxnLst>
                <a:cxn ang="0">
                  <a:pos x="12" y="126"/>
                </a:cxn>
                <a:cxn ang="0">
                  <a:pos x="12" y="108"/>
                </a:cxn>
                <a:cxn ang="0">
                  <a:pos x="0" y="84"/>
                </a:cxn>
                <a:cxn ang="0">
                  <a:pos x="6" y="66"/>
                </a:cxn>
                <a:cxn ang="0">
                  <a:pos x="24" y="24"/>
                </a:cxn>
                <a:cxn ang="0">
                  <a:pos x="36" y="12"/>
                </a:cxn>
                <a:cxn ang="0">
                  <a:pos x="66" y="6"/>
                </a:cxn>
                <a:cxn ang="0">
                  <a:pos x="108" y="0"/>
                </a:cxn>
                <a:cxn ang="0">
                  <a:pos x="108" y="12"/>
                </a:cxn>
                <a:cxn ang="0">
                  <a:pos x="90" y="12"/>
                </a:cxn>
                <a:cxn ang="0">
                  <a:pos x="54" y="24"/>
                </a:cxn>
                <a:cxn ang="0">
                  <a:pos x="42" y="42"/>
                </a:cxn>
                <a:cxn ang="0">
                  <a:pos x="84" y="42"/>
                </a:cxn>
                <a:cxn ang="0">
                  <a:pos x="90" y="60"/>
                </a:cxn>
                <a:cxn ang="0">
                  <a:pos x="78" y="66"/>
                </a:cxn>
                <a:cxn ang="0">
                  <a:pos x="66" y="78"/>
                </a:cxn>
                <a:cxn ang="0">
                  <a:pos x="90" y="102"/>
                </a:cxn>
                <a:cxn ang="0">
                  <a:pos x="96" y="126"/>
                </a:cxn>
                <a:cxn ang="0">
                  <a:pos x="72" y="126"/>
                </a:cxn>
                <a:cxn ang="0">
                  <a:pos x="54" y="108"/>
                </a:cxn>
                <a:cxn ang="0">
                  <a:pos x="36" y="84"/>
                </a:cxn>
                <a:cxn ang="0">
                  <a:pos x="36" y="114"/>
                </a:cxn>
                <a:cxn ang="0">
                  <a:pos x="36" y="132"/>
                </a:cxn>
                <a:cxn ang="0">
                  <a:pos x="12" y="126"/>
                </a:cxn>
              </a:cxnLst>
              <a:rect l="0" t="0" r="r" b="b"/>
              <a:pathLst>
                <a:path w="108" h="132">
                  <a:moveTo>
                    <a:pt x="12" y="126"/>
                  </a:moveTo>
                  <a:lnTo>
                    <a:pt x="12" y="108"/>
                  </a:lnTo>
                  <a:lnTo>
                    <a:pt x="0" y="84"/>
                  </a:lnTo>
                  <a:lnTo>
                    <a:pt x="6" y="66"/>
                  </a:lnTo>
                  <a:lnTo>
                    <a:pt x="24" y="24"/>
                  </a:lnTo>
                  <a:lnTo>
                    <a:pt x="36" y="12"/>
                  </a:lnTo>
                  <a:lnTo>
                    <a:pt x="66" y="6"/>
                  </a:lnTo>
                  <a:lnTo>
                    <a:pt x="108" y="0"/>
                  </a:lnTo>
                  <a:lnTo>
                    <a:pt x="108" y="12"/>
                  </a:lnTo>
                  <a:lnTo>
                    <a:pt x="90" y="12"/>
                  </a:lnTo>
                  <a:lnTo>
                    <a:pt x="54" y="24"/>
                  </a:lnTo>
                  <a:lnTo>
                    <a:pt x="42" y="42"/>
                  </a:lnTo>
                  <a:lnTo>
                    <a:pt x="84" y="42"/>
                  </a:lnTo>
                  <a:lnTo>
                    <a:pt x="90" y="60"/>
                  </a:lnTo>
                  <a:lnTo>
                    <a:pt x="78" y="66"/>
                  </a:lnTo>
                  <a:lnTo>
                    <a:pt x="66" y="78"/>
                  </a:lnTo>
                  <a:lnTo>
                    <a:pt x="90" y="102"/>
                  </a:lnTo>
                  <a:lnTo>
                    <a:pt x="96" y="126"/>
                  </a:lnTo>
                  <a:lnTo>
                    <a:pt x="72" y="126"/>
                  </a:lnTo>
                  <a:lnTo>
                    <a:pt x="54" y="108"/>
                  </a:lnTo>
                  <a:lnTo>
                    <a:pt x="36" y="84"/>
                  </a:lnTo>
                  <a:lnTo>
                    <a:pt x="36" y="114"/>
                  </a:lnTo>
                  <a:lnTo>
                    <a:pt x="36" y="132"/>
                  </a:lnTo>
                  <a:lnTo>
                    <a:pt x="12" y="1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29" name="Freeform 275"/>
            <p:cNvSpPr>
              <a:spLocks/>
            </p:cNvSpPr>
            <p:nvPr/>
          </p:nvSpPr>
          <p:spPr bwMode="auto">
            <a:xfrm>
              <a:off x="7250160" y="4400827"/>
              <a:ext cx="277665" cy="6318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20" y="1"/>
                </a:cxn>
                <a:cxn ang="0">
                  <a:pos x="23" y="3"/>
                </a:cxn>
                <a:cxn ang="0">
                  <a:pos x="31" y="5"/>
                </a:cxn>
                <a:cxn ang="0">
                  <a:pos x="34" y="8"/>
                </a:cxn>
                <a:cxn ang="0">
                  <a:pos x="26" y="7"/>
                </a:cxn>
                <a:cxn ang="0">
                  <a:pos x="19" y="6"/>
                </a:cxn>
                <a:cxn ang="0">
                  <a:pos x="8" y="4"/>
                </a:cxn>
                <a:cxn ang="0">
                  <a:pos x="0" y="1"/>
                </a:cxn>
              </a:cxnLst>
              <a:rect l="0" t="0" r="r" b="b"/>
              <a:pathLst>
                <a:path w="34" h="8">
                  <a:moveTo>
                    <a:pt x="0" y="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0" y="4"/>
                    <a:pt x="8" y="4"/>
                  </a:cubicBezTo>
                  <a:cubicBezTo>
                    <a:pt x="7" y="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30" name="Freeform 276"/>
            <p:cNvSpPr>
              <a:spLocks/>
            </p:cNvSpPr>
            <p:nvPr/>
          </p:nvSpPr>
          <p:spPr bwMode="auto">
            <a:xfrm>
              <a:off x="2844101" y="2686620"/>
              <a:ext cx="166266" cy="187881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90"/>
                </a:cxn>
                <a:cxn ang="0">
                  <a:pos x="6" y="72"/>
                </a:cxn>
                <a:cxn ang="0">
                  <a:pos x="36" y="24"/>
                </a:cxn>
                <a:cxn ang="0">
                  <a:pos x="66" y="0"/>
                </a:cxn>
                <a:cxn ang="0">
                  <a:pos x="66" y="18"/>
                </a:cxn>
                <a:cxn ang="0">
                  <a:pos x="54" y="42"/>
                </a:cxn>
                <a:cxn ang="0">
                  <a:pos x="60" y="54"/>
                </a:cxn>
                <a:cxn ang="0">
                  <a:pos x="108" y="78"/>
                </a:cxn>
                <a:cxn ang="0">
                  <a:pos x="120" y="108"/>
                </a:cxn>
                <a:cxn ang="0">
                  <a:pos x="120" y="132"/>
                </a:cxn>
                <a:cxn ang="0">
                  <a:pos x="96" y="138"/>
                </a:cxn>
                <a:cxn ang="0">
                  <a:pos x="84" y="120"/>
                </a:cxn>
                <a:cxn ang="0">
                  <a:pos x="66" y="126"/>
                </a:cxn>
                <a:cxn ang="0">
                  <a:pos x="48" y="114"/>
                </a:cxn>
                <a:cxn ang="0">
                  <a:pos x="18" y="108"/>
                </a:cxn>
                <a:cxn ang="0">
                  <a:pos x="0" y="114"/>
                </a:cxn>
              </a:cxnLst>
              <a:rect l="0" t="0" r="r" b="b"/>
              <a:pathLst>
                <a:path w="120" h="138">
                  <a:moveTo>
                    <a:pt x="0" y="114"/>
                  </a:moveTo>
                  <a:lnTo>
                    <a:pt x="0" y="90"/>
                  </a:lnTo>
                  <a:lnTo>
                    <a:pt x="6" y="72"/>
                  </a:lnTo>
                  <a:lnTo>
                    <a:pt x="36" y="24"/>
                  </a:lnTo>
                  <a:lnTo>
                    <a:pt x="66" y="0"/>
                  </a:lnTo>
                  <a:lnTo>
                    <a:pt x="66" y="18"/>
                  </a:lnTo>
                  <a:lnTo>
                    <a:pt x="54" y="42"/>
                  </a:lnTo>
                  <a:lnTo>
                    <a:pt x="60" y="54"/>
                  </a:lnTo>
                  <a:lnTo>
                    <a:pt x="108" y="78"/>
                  </a:lnTo>
                  <a:lnTo>
                    <a:pt x="120" y="108"/>
                  </a:lnTo>
                  <a:lnTo>
                    <a:pt x="120" y="132"/>
                  </a:lnTo>
                  <a:lnTo>
                    <a:pt x="96" y="138"/>
                  </a:lnTo>
                  <a:lnTo>
                    <a:pt x="84" y="120"/>
                  </a:lnTo>
                  <a:lnTo>
                    <a:pt x="66" y="126"/>
                  </a:lnTo>
                  <a:lnTo>
                    <a:pt x="48" y="114"/>
                  </a:lnTo>
                  <a:lnTo>
                    <a:pt x="18" y="108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31" name="Freeform 277"/>
            <p:cNvSpPr>
              <a:spLocks/>
            </p:cNvSpPr>
            <p:nvPr/>
          </p:nvSpPr>
          <p:spPr bwMode="auto">
            <a:xfrm>
              <a:off x="2160747" y="3636002"/>
              <a:ext cx="289303" cy="8147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8" y="0"/>
                </a:cxn>
                <a:cxn ang="0">
                  <a:pos x="19" y="0"/>
                </a:cxn>
                <a:cxn ang="0">
                  <a:pos x="26" y="3"/>
                </a:cxn>
                <a:cxn ang="0">
                  <a:pos x="28" y="6"/>
                </a:cxn>
                <a:cxn ang="0">
                  <a:pos x="33" y="7"/>
                </a:cxn>
                <a:cxn ang="0">
                  <a:pos x="35" y="9"/>
                </a:cxn>
                <a:cxn ang="0">
                  <a:pos x="33" y="10"/>
                </a:cxn>
                <a:cxn ang="0">
                  <a:pos x="25" y="10"/>
                </a:cxn>
                <a:cxn ang="0">
                  <a:pos x="23" y="8"/>
                </a:cxn>
                <a:cxn ang="0">
                  <a:pos x="21" y="5"/>
                </a:cxn>
                <a:cxn ang="0">
                  <a:pos x="15" y="4"/>
                </a:cxn>
                <a:cxn ang="0">
                  <a:pos x="9" y="4"/>
                </a:cxn>
                <a:cxn ang="0">
                  <a:pos x="5" y="4"/>
                </a:cxn>
                <a:cxn ang="0">
                  <a:pos x="0" y="3"/>
                </a:cxn>
                <a:cxn ang="0">
                  <a:pos x="2" y="1"/>
                </a:cxn>
              </a:cxnLst>
              <a:rect l="0" t="0" r="r" b="b"/>
              <a:pathLst>
                <a:path w="35" h="10">
                  <a:moveTo>
                    <a:pt x="2" y="1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7" y="5"/>
                    <a:pt x="28" y="6"/>
                  </a:cubicBezTo>
                  <a:cubicBezTo>
                    <a:pt x="30" y="7"/>
                    <a:pt x="33" y="7"/>
                    <a:pt x="33" y="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10"/>
                    <a:pt x="33" y="10"/>
                  </a:cubicBezTo>
                  <a:cubicBezTo>
                    <a:pt x="31" y="10"/>
                    <a:pt x="25" y="10"/>
                    <a:pt x="25" y="1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32" name="Freeform 278"/>
            <p:cNvSpPr>
              <a:spLocks/>
            </p:cNvSpPr>
            <p:nvPr/>
          </p:nvSpPr>
          <p:spPr bwMode="auto">
            <a:xfrm>
              <a:off x="2450050" y="3725785"/>
              <a:ext cx="179568" cy="4988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12"/>
                </a:cxn>
                <a:cxn ang="0">
                  <a:pos x="0" y="18"/>
                </a:cxn>
                <a:cxn ang="0">
                  <a:pos x="30" y="30"/>
                </a:cxn>
                <a:cxn ang="0">
                  <a:pos x="42" y="36"/>
                </a:cxn>
                <a:cxn ang="0">
                  <a:pos x="66" y="36"/>
                </a:cxn>
                <a:cxn ang="0">
                  <a:pos x="84" y="24"/>
                </a:cxn>
                <a:cxn ang="0">
                  <a:pos x="132" y="30"/>
                </a:cxn>
                <a:cxn ang="0">
                  <a:pos x="108" y="18"/>
                </a:cxn>
                <a:cxn ang="0">
                  <a:pos x="72" y="0"/>
                </a:cxn>
                <a:cxn ang="0">
                  <a:pos x="24" y="0"/>
                </a:cxn>
              </a:cxnLst>
              <a:rect l="0" t="0" r="r" b="b"/>
              <a:pathLst>
                <a:path w="132" h="36">
                  <a:moveTo>
                    <a:pt x="24" y="0"/>
                  </a:moveTo>
                  <a:lnTo>
                    <a:pt x="24" y="12"/>
                  </a:lnTo>
                  <a:lnTo>
                    <a:pt x="0" y="18"/>
                  </a:lnTo>
                  <a:lnTo>
                    <a:pt x="30" y="30"/>
                  </a:lnTo>
                  <a:lnTo>
                    <a:pt x="42" y="36"/>
                  </a:lnTo>
                  <a:lnTo>
                    <a:pt x="66" y="36"/>
                  </a:lnTo>
                  <a:lnTo>
                    <a:pt x="84" y="24"/>
                  </a:lnTo>
                  <a:lnTo>
                    <a:pt x="132" y="30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33" name="Freeform 281"/>
            <p:cNvSpPr>
              <a:spLocks/>
            </p:cNvSpPr>
            <p:nvPr/>
          </p:nvSpPr>
          <p:spPr bwMode="auto">
            <a:xfrm>
              <a:off x="4699635" y="3000864"/>
              <a:ext cx="41566" cy="4988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4" y="0"/>
                </a:cxn>
                <a:cxn ang="0">
                  <a:pos x="30" y="24"/>
                </a:cxn>
                <a:cxn ang="0">
                  <a:pos x="24" y="37"/>
                </a:cxn>
                <a:cxn ang="0">
                  <a:pos x="0" y="12"/>
                </a:cxn>
              </a:cxnLst>
              <a:rect l="0" t="0" r="r" b="b"/>
              <a:pathLst>
                <a:path w="30" h="37">
                  <a:moveTo>
                    <a:pt x="0" y="12"/>
                  </a:moveTo>
                  <a:lnTo>
                    <a:pt x="24" y="0"/>
                  </a:lnTo>
                  <a:lnTo>
                    <a:pt x="30" y="24"/>
                  </a:lnTo>
                  <a:lnTo>
                    <a:pt x="24" y="3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34" name="Freeform 282"/>
            <p:cNvSpPr>
              <a:spLocks/>
            </p:cNvSpPr>
            <p:nvPr/>
          </p:nvSpPr>
          <p:spPr bwMode="auto">
            <a:xfrm>
              <a:off x="5555905" y="3198721"/>
              <a:ext cx="41567" cy="831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0" y="0"/>
                </a:cxn>
                <a:cxn ang="0">
                  <a:pos x="0" y="6"/>
                </a:cxn>
                <a:cxn ang="0">
                  <a:pos x="24" y="0"/>
                </a:cxn>
              </a:cxnLst>
              <a:rect l="0" t="0" r="r" b="b"/>
              <a:pathLst>
                <a:path w="30" h="6">
                  <a:moveTo>
                    <a:pt x="24" y="0"/>
                  </a:moveTo>
                  <a:lnTo>
                    <a:pt x="30" y="0"/>
                  </a:lnTo>
                  <a:lnTo>
                    <a:pt x="0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35" name="Rectangle 283"/>
            <p:cNvSpPr>
              <a:spLocks noChangeArrowheads="1"/>
            </p:cNvSpPr>
            <p:nvPr/>
          </p:nvSpPr>
          <p:spPr bwMode="auto">
            <a:xfrm>
              <a:off x="5409591" y="3441470"/>
              <a:ext cx="0" cy="332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36" name="Freeform 284"/>
            <p:cNvSpPr>
              <a:spLocks/>
            </p:cNvSpPr>
            <p:nvPr/>
          </p:nvSpPr>
          <p:spPr bwMode="auto">
            <a:xfrm>
              <a:off x="5168505" y="3042431"/>
              <a:ext cx="485498" cy="187881"/>
            </a:xfrm>
            <a:custGeom>
              <a:avLst/>
              <a:gdLst/>
              <a:ahLst/>
              <a:cxnLst>
                <a:cxn ang="0">
                  <a:pos x="34" y="20"/>
                </a:cxn>
                <a:cxn ang="0">
                  <a:pos x="36" y="21"/>
                </a:cxn>
                <a:cxn ang="0">
                  <a:pos x="47" y="20"/>
                </a:cxn>
                <a:cxn ang="0">
                  <a:pos x="52" y="19"/>
                </a:cxn>
                <a:cxn ang="0">
                  <a:pos x="57" y="18"/>
                </a:cxn>
                <a:cxn ang="0">
                  <a:pos x="59" y="19"/>
                </a:cxn>
                <a:cxn ang="0">
                  <a:pos x="58" y="16"/>
                </a:cxn>
                <a:cxn ang="0">
                  <a:pos x="58" y="9"/>
                </a:cxn>
                <a:cxn ang="0">
                  <a:pos x="59" y="8"/>
                </a:cxn>
                <a:cxn ang="0">
                  <a:pos x="55" y="3"/>
                </a:cxn>
                <a:cxn ang="0">
                  <a:pos x="53" y="1"/>
                </a:cxn>
                <a:cxn ang="0">
                  <a:pos x="5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5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9" y="3"/>
                </a:cxn>
                <a:cxn ang="0">
                  <a:pos x="35" y="1"/>
                </a:cxn>
                <a:cxn ang="0">
                  <a:pos x="32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19" y="1"/>
                </a:cxn>
                <a:cxn ang="0">
                  <a:pos x="17" y="3"/>
                </a:cxn>
                <a:cxn ang="0">
                  <a:pos x="12" y="4"/>
                </a:cxn>
                <a:cxn ang="0">
                  <a:pos x="11" y="3"/>
                </a:cxn>
                <a:cxn ang="0">
                  <a:pos x="10" y="3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0" y="9"/>
                </a:cxn>
                <a:cxn ang="0">
                  <a:pos x="2" y="12"/>
                </a:cxn>
                <a:cxn ang="0">
                  <a:pos x="4" y="17"/>
                </a:cxn>
                <a:cxn ang="0">
                  <a:pos x="6" y="20"/>
                </a:cxn>
                <a:cxn ang="0">
                  <a:pos x="15" y="21"/>
                </a:cxn>
                <a:cxn ang="0">
                  <a:pos x="16" y="21"/>
                </a:cxn>
                <a:cxn ang="0">
                  <a:pos x="23" y="23"/>
                </a:cxn>
                <a:cxn ang="0">
                  <a:pos x="27" y="21"/>
                </a:cxn>
                <a:cxn ang="0">
                  <a:pos x="31" y="23"/>
                </a:cxn>
                <a:cxn ang="0">
                  <a:pos x="31" y="23"/>
                </a:cxn>
                <a:cxn ang="0">
                  <a:pos x="31" y="23"/>
                </a:cxn>
                <a:cxn ang="0">
                  <a:pos x="34" y="20"/>
                </a:cxn>
              </a:cxnLst>
              <a:rect l="0" t="0" r="r" b="b"/>
              <a:pathLst>
                <a:path w="59" h="23">
                  <a:moveTo>
                    <a:pt x="34" y="20"/>
                  </a:moveTo>
                  <a:cubicBezTo>
                    <a:pt x="36" y="21"/>
                    <a:pt x="36" y="21"/>
                    <a:pt x="36" y="21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19"/>
                    <a:pt x="58" y="16"/>
                    <a:pt x="58" y="16"/>
                  </a:cubicBezTo>
                  <a:cubicBezTo>
                    <a:pt x="58" y="15"/>
                    <a:pt x="58" y="9"/>
                    <a:pt x="58" y="9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lnTo>
                    <a:pt x="34" y="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37" name="Freeform 285"/>
            <p:cNvSpPr>
              <a:spLocks/>
            </p:cNvSpPr>
            <p:nvPr/>
          </p:nvSpPr>
          <p:spPr bwMode="auto">
            <a:xfrm>
              <a:off x="5397954" y="3198721"/>
              <a:ext cx="189543" cy="152965"/>
            </a:xfrm>
            <a:custGeom>
              <a:avLst/>
              <a:gdLst/>
              <a:ahLst/>
              <a:cxnLst>
                <a:cxn ang="0">
                  <a:pos x="25" y="114"/>
                </a:cxn>
                <a:cxn ang="0">
                  <a:pos x="61" y="96"/>
                </a:cxn>
                <a:cxn ang="0">
                  <a:pos x="73" y="90"/>
                </a:cxn>
                <a:cxn ang="0">
                  <a:pos x="115" y="66"/>
                </a:cxn>
                <a:cxn ang="0">
                  <a:pos x="127" y="24"/>
                </a:cxn>
                <a:cxn ang="0">
                  <a:pos x="139" y="6"/>
                </a:cxn>
                <a:cxn ang="0">
                  <a:pos x="139" y="0"/>
                </a:cxn>
                <a:cxn ang="0">
                  <a:pos x="115" y="6"/>
                </a:cxn>
                <a:cxn ang="0">
                  <a:pos x="49" y="12"/>
                </a:cxn>
                <a:cxn ang="0">
                  <a:pos x="37" y="6"/>
                </a:cxn>
                <a:cxn ang="0">
                  <a:pos x="19" y="24"/>
                </a:cxn>
                <a:cxn ang="0">
                  <a:pos x="19" y="24"/>
                </a:cxn>
                <a:cxn ang="0">
                  <a:pos x="25" y="48"/>
                </a:cxn>
                <a:cxn ang="0">
                  <a:pos x="0" y="102"/>
                </a:cxn>
                <a:cxn ang="0">
                  <a:pos x="13" y="102"/>
                </a:cxn>
                <a:cxn ang="0">
                  <a:pos x="25" y="114"/>
                </a:cxn>
              </a:cxnLst>
              <a:rect l="0" t="0" r="r" b="b"/>
              <a:pathLst>
                <a:path w="139" h="114">
                  <a:moveTo>
                    <a:pt x="25" y="114"/>
                  </a:moveTo>
                  <a:lnTo>
                    <a:pt x="61" y="96"/>
                  </a:lnTo>
                  <a:lnTo>
                    <a:pt x="73" y="90"/>
                  </a:lnTo>
                  <a:lnTo>
                    <a:pt x="115" y="66"/>
                  </a:lnTo>
                  <a:lnTo>
                    <a:pt x="127" y="24"/>
                  </a:lnTo>
                  <a:lnTo>
                    <a:pt x="139" y="6"/>
                  </a:lnTo>
                  <a:lnTo>
                    <a:pt x="139" y="0"/>
                  </a:lnTo>
                  <a:lnTo>
                    <a:pt x="115" y="6"/>
                  </a:lnTo>
                  <a:lnTo>
                    <a:pt x="49" y="12"/>
                  </a:lnTo>
                  <a:lnTo>
                    <a:pt x="37" y="6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25" y="48"/>
                  </a:lnTo>
                  <a:lnTo>
                    <a:pt x="0" y="102"/>
                  </a:lnTo>
                  <a:lnTo>
                    <a:pt x="13" y="102"/>
                  </a:lnTo>
                  <a:lnTo>
                    <a:pt x="25" y="1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38" name="Freeform 286"/>
            <p:cNvSpPr>
              <a:spLocks/>
            </p:cNvSpPr>
            <p:nvPr/>
          </p:nvSpPr>
          <p:spPr bwMode="auto">
            <a:xfrm>
              <a:off x="5373013" y="3320096"/>
              <a:ext cx="133012" cy="121374"/>
            </a:xfrm>
            <a:custGeom>
              <a:avLst/>
              <a:gdLst/>
              <a:ahLst/>
              <a:cxnLst>
                <a:cxn ang="0">
                  <a:pos x="91" y="24"/>
                </a:cxn>
                <a:cxn ang="0">
                  <a:pos x="91" y="0"/>
                </a:cxn>
                <a:cxn ang="0">
                  <a:pos x="79" y="6"/>
                </a:cxn>
                <a:cxn ang="0">
                  <a:pos x="43" y="24"/>
                </a:cxn>
                <a:cxn ang="0">
                  <a:pos x="31" y="12"/>
                </a:cxn>
                <a:cxn ang="0">
                  <a:pos x="18" y="12"/>
                </a:cxn>
                <a:cxn ang="0">
                  <a:pos x="12" y="18"/>
                </a:cxn>
                <a:cxn ang="0">
                  <a:pos x="0" y="42"/>
                </a:cxn>
                <a:cxn ang="0">
                  <a:pos x="18" y="90"/>
                </a:cxn>
                <a:cxn ang="0">
                  <a:pos x="25" y="90"/>
                </a:cxn>
                <a:cxn ang="0">
                  <a:pos x="25" y="90"/>
                </a:cxn>
                <a:cxn ang="0">
                  <a:pos x="25" y="90"/>
                </a:cxn>
                <a:cxn ang="0">
                  <a:pos x="37" y="90"/>
                </a:cxn>
                <a:cxn ang="0">
                  <a:pos x="49" y="78"/>
                </a:cxn>
                <a:cxn ang="0">
                  <a:pos x="67" y="78"/>
                </a:cxn>
                <a:cxn ang="0">
                  <a:pos x="73" y="66"/>
                </a:cxn>
                <a:cxn ang="0">
                  <a:pos x="61" y="36"/>
                </a:cxn>
                <a:cxn ang="0">
                  <a:pos x="85" y="30"/>
                </a:cxn>
                <a:cxn ang="0">
                  <a:pos x="97" y="24"/>
                </a:cxn>
                <a:cxn ang="0">
                  <a:pos x="91" y="24"/>
                </a:cxn>
              </a:cxnLst>
              <a:rect l="0" t="0" r="r" b="b"/>
              <a:pathLst>
                <a:path w="97" h="90">
                  <a:moveTo>
                    <a:pt x="91" y="24"/>
                  </a:moveTo>
                  <a:lnTo>
                    <a:pt x="91" y="0"/>
                  </a:lnTo>
                  <a:lnTo>
                    <a:pt x="79" y="6"/>
                  </a:lnTo>
                  <a:lnTo>
                    <a:pt x="43" y="24"/>
                  </a:lnTo>
                  <a:lnTo>
                    <a:pt x="31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0" y="42"/>
                  </a:lnTo>
                  <a:lnTo>
                    <a:pt x="18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37" y="90"/>
                  </a:lnTo>
                  <a:lnTo>
                    <a:pt x="49" y="78"/>
                  </a:lnTo>
                  <a:lnTo>
                    <a:pt x="67" y="78"/>
                  </a:lnTo>
                  <a:lnTo>
                    <a:pt x="73" y="66"/>
                  </a:lnTo>
                  <a:lnTo>
                    <a:pt x="61" y="36"/>
                  </a:lnTo>
                  <a:lnTo>
                    <a:pt x="85" y="30"/>
                  </a:lnTo>
                  <a:lnTo>
                    <a:pt x="97" y="24"/>
                  </a:lnTo>
                  <a:lnTo>
                    <a:pt x="91" y="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39" name="Freeform 287"/>
            <p:cNvSpPr>
              <a:spLocks/>
            </p:cNvSpPr>
            <p:nvPr/>
          </p:nvSpPr>
          <p:spPr bwMode="auto">
            <a:xfrm>
              <a:off x="5373013" y="3320096"/>
              <a:ext cx="133012" cy="121374"/>
            </a:xfrm>
            <a:custGeom>
              <a:avLst/>
              <a:gdLst/>
              <a:ahLst/>
              <a:cxnLst>
                <a:cxn ang="0">
                  <a:pos x="91" y="24"/>
                </a:cxn>
                <a:cxn ang="0">
                  <a:pos x="91" y="0"/>
                </a:cxn>
                <a:cxn ang="0">
                  <a:pos x="79" y="6"/>
                </a:cxn>
                <a:cxn ang="0">
                  <a:pos x="43" y="24"/>
                </a:cxn>
                <a:cxn ang="0">
                  <a:pos x="31" y="12"/>
                </a:cxn>
                <a:cxn ang="0">
                  <a:pos x="18" y="12"/>
                </a:cxn>
                <a:cxn ang="0">
                  <a:pos x="12" y="18"/>
                </a:cxn>
                <a:cxn ang="0">
                  <a:pos x="0" y="42"/>
                </a:cxn>
                <a:cxn ang="0">
                  <a:pos x="18" y="90"/>
                </a:cxn>
                <a:cxn ang="0">
                  <a:pos x="25" y="90"/>
                </a:cxn>
                <a:cxn ang="0">
                  <a:pos x="25" y="90"/>
                </a:cxn>
                <a:cxn ang="0">
                  <a:pos x="25" y="90"/>
                </a:cxn>
                <a:cxn ang="0">
                  <a:pos x="37" y="90"/>
                </a:cxn>
                <a:cxn ang="0">
                  <a:pos x="49" y="78"/>
                </a:cxn>
                <a:cxn ang="0">
                  <a:pos x="67" y="78"/>
                </a:cxn>
                <a:cxn ang="0">
                  <a:pos x="73" y="66"/>
                </a:cxn>
                <a:cxn ang="0">
                  <a:pos x="61" y="36"/>
                </a:cxn>
                <a:cxn ang="0">
                  <a:pos x="85" y="30"/>
                </a:cxn>
                <a:cxn ang="0">
                  <a:pos x="97" y="24"/>
                </a:cxn>
                <a:cxn ang="0">
                  <a:pos x="91" y="24"/>
                </a:cxn>
              </a:cxnLst>
              <a:rect l="0" t="0" r="r" b="b"/>
              <a:pathLst>
                <a:path w="97" h="90">
                  <a:moveTo>
                    <a:pt x="91" y="24"/>
                  </a:moveTo>
                  <a:lnTo>
                    <a:pt x="91" y="0"/>
                  </a:lnTo>
                  <a:lnTo>
                    <a:pt x="79" y="6"/>
                  </a:lnTo>
                  <a:lnTo>
                    <a:pt x="43" y="24"/>
                  </a:lnTo>
                  <a:lnTo>
                    <a:pt x="31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0" y="42"/>
                  </a:lnTo>
                  <a:lnTo>
                    <a:pt x="18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37" y="90"/>
                  </a:lnTo>
                  <a:lnTo>
                    <a:pt x="49" y="78"/>
                  </a:lnTo>
                  <a:lnTo>
                    <a:pt x="67" y="78"/>
                  </a:lnTo>
                  <a:lnTo>
                    <a:pt x="73" y="66"/>
                  </a:lnTo>
                  <a:lnTo>
                    <a:pt x="61" y="36"/>
                  </a:lnTo>
                  <a:lnTo>
                    <a:pt x="85" y="30"/>
                  </a:lnTo>
                  <a:lnTo>
                    <a:pt x="97" y="24"/>
                  </a:lnTo>
                  <a:lnTo>
                    <a:pt x="91" y="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40" name="Freeform 288"/>
            <p:cNvSpPr>
              <a:spLocks/>
            </p:cNvSpPr>
            <p:nvPr/>
          </p:nvSpPr>
          <p:spPr bwMode="auto">
            <a:xfrm>
              <a:off x="5833571" y="3549543"/>
              <a:ext cx="124699" cy="81470"/>
            </a:xfrm>
            <a:custGeom>
              <a:avLst/>
              <a:gdLst/>
              <a:ahLst/>
              <a:cxnLst>
                <a:cxn ang="0">
                  <a:pos x="18" y="48"/>
                </a:cxn>
                <a:cxn ang="0">
                  <a:pos x="66" y="60"/>
                </a:cxn>
                <a:cxn ang="0">
                  <a:pos x="78" y="30"/>
                </a:cxn>
                <a:cxn ang="0">
                  <a:pos x="90" y="24"/>
                </a:cxn>
                <a:cxn ang="0">
                  <a:pos x="84" y="0"/>
                </a:cxn>
                <a:cxn ang="0">
                  <a:pos x="30" y="18"/>
                </a:cxn>
                <a:cxn ang="0">
                  <a:pos x="6" y="6"/>
                </a:cxn>
                <a:cxn ang="0">
                  <a:pos x="0" y="24"/>
                </a:cxn>
                <a:cxn ang="0">
                  <a:pos x="18" y="48"/>
                </a:cxn>
              </a:cxnLst>
              <a:rect l="0" t="0" r="r" b="b"/>
              <a:pathLst>
                <a:path w="90" h="60">
                  <a:moveTo>
                    <a:pt x="18" y="48"/>
                  </a:moveTo>
                  <a:lnTo>
                    <a:pt x="66" y="60"/>
                  </a:lnTo>
                  <a:lnTo>
                    <a:pt x="78" y="30"/>
                  </a:lnTo>
                  <a:lnTo>
                    <a:pt x="90" y="24"/>
                  </a:lnTo>
                  <a:lnTo>
                    <a:pt x="84" y="0"/>
                  </a:lnTo>
                  <a:lnTo>
                    <a:pt x="30" y="18"/>
                  </a:lnTo>
                  <a:lnTo>
                    <a:pt x="6" y="6"/>
                  </a:lnTo>
                  <a:lnTo>
                    <a:pt x="0" y="24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41" name="Freeform 289"/>
            <p:cNvSpPr>
              <a:spLocks/>
            </p:cNvSpPr>
            <p:nvPr/>
          </p:nvSpPr>
          <p:spPr bwMode="auto">
            <a:xfrm>
              <a:off x="5851860" y="3581133"/>
              <a:ext cx="196194" cy="227785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10" y="6"/>
                </a:cxn>
                <a:cxn ang="0">
                  <a:pos x="9" y="13"/>
                </a:cxn>
                <a:cxn ang="0">
                  <a:pos x="4" y="17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4" y="28"/>
                </a:cxn>
                <a:cxn ang="0">
                  <a:pos x="11" y="23"/>
                </a:cxn>
                <a:cxn ang="0">
                  <a:pos x="17" y="15"/>
                </a:cxn>
                <a:cxn ang="0">
                  <a:pos x="20" y="11"/>
                </a:cxn>
                <a:cxn ang="0">
                  <a:pos x="24" y="7"/>
                </a:cxn>
                <a:cxn ang="0">
                  <a:pos x="16" y="1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1" y="1"/>
                </a:cxn>
                <a:cxn ang="0">
                  <a:pos x="9" y="6"/>
                </a:cxn>
              </a:cxnLst>
              <a:rect l="0" t="0" r="r" b="b"/>
              <a:pathLst>
                <a:path w="24" h="28">
                  <a:moveTo>
                    <a:pt x="9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3" y="18"/>
                    <a:pt x="0" y="18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42" name="Freeform 290"/>
            <p:cNvSpPr>
              <a:spLocks/>
            </p:cNvSpPr>
            <p:nvPr/>
          </p:nvSpPr>
          <p:spPr bwMode="auto">
            <a:xfrm>
              <a:off x="5605785" y="3727448"/>
              <a:ext cx="277665" cy="17291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8" y="4"/>
                </a:cxn>
                <a:cxn ang="0">
                  <a:pos x="14" y="7"/>
                </a:cxn>
                <a:cxn ang="0">
                  <a:pos x="3" y="7"/>
                </a:cxn>
                <a:cxn ang="0">
                  <a:pos x="0" y="8"/>
                </a:cxn>
                <a:cxn ang="0">
                  <a:pos x="1" y="12"/>
                </a:cxn>
                <a:cxn ang="0">
                  <a:pos x="5" y="21"/>
                </a:cxn>
                <a:cxn ang="0">
                  <a:pos x="12" y="19"/>
                </a:cxn>
                <a:cxn ang="0">
                  <a:pos x="15" y="19"/>
                </a:cxn>
                <a:cxn ang="0">
                  <a:pos x="19" y="15"/>
                </a:cxn>
                <a:cxn ang="0">
                  <a:pos x="25" y="13"/>
                </a:cxn>
                <a:cxn ang="0">
                  <a:pos x="34" y="10"/>
                </a:cxn>
                <a:cxn ang="0">
                  <a:pos x="31" y="3"/>
                </a:cxn>
                <a:cxn ang="0">
                  <a:pos x="30" y="0"/>
                </a:cxn>
              </a:cxnLst>
              <a:rect l="0" t="0" r="r" b="b"/>
              <a:pathLst>
                <a:path w="34" h="21">
                  <a:moveTo>
                    <a:pt x="30" y="0"/>
                  </a:moveTo>
                  <a:cubicBezTo>
                    <a:pt x="25" y="2"/>
                    <a:pt x="18" y="3"/>
                    <a:pt x="18" y="4"/>
                  </a:cubicBezTo>
                  <a:cubicBezTo>
                    <a:pt x="16" y="5"/>
                    <a:pt x="14" y="7"/>
                    <a:pt x="1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1" y="3"/>
                    <a:pt x="31" y="3"/>
                    <a:pt x="31" y="3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43" name="Freeform 291"/>
            <p:cNvSpPr>
              <a:spLocks/>
            </p:cNvSpPr>
            <p:nvPr/>
          </p:nvSpPr>
          <p:spPr bwMode="auto">
            <a:xfrm>
              <a:off x="5409591" y="3351686"/>
              <a:ext cx="515426" cy="442269"/>
            </a:xfrm>
            <a:custGeom>
              <a:avLst/>
              <a:gdLst/>
              <a:ahLst/>
              <a:cxnLst>
                <a:cxn ang="0">
                  <a:pos x="63" y="34"/>
                </a:cxn>
                <a:cxn ang="0">
                  <a:pos x="55" y="32"/>
                </a:cxn>
                <a:cxn ang="0">
                  <a:pos x="52" y="28"/>
                </a:cxn>
                <a:cxn ang="0">
                  <a:pos x="53" y="25"/>
                </a:cxn>
                <a:cxn ang="0">
                  <a:pos x="52" y="25"/>
                </a:cxn>
                <a:cxn ang="0">
                  <a:pos x="48" y="23"/>
                </a:cxn>
                <a:cxn ang="0">
                  <a:pos x="46" y="17"/>
                </a:cxn>
                <a:cxn ang="0">
                  <a:pos x="42" y="13"/>
                </a:cxn>
                <a:cxn ang="0">
                  <a:pos x="42" y="12"/>
                </a:cxn>
                <a:cxn ang="0">
                  <a:pos x="39" y="12"/>
                </a:cxn>
                <a:cxn ang="0">
                  <a:pos x="36" y="10"/>
                </a:cxn>
                <a:cxn ang="0">
                  <a:pos x="28" y="9"/>
                </a:cxn>
                <a:cxn ang="0">
                  <a:pos x="25" y="6"/>
                </a:cxn>
                <a:cxn ang="0">
                  <a:pos x="15" y="1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6" y="2"/>
                </a:cxn>
                <a:cxn ang="0">
                  <a:pos x="8" y="7"/>
                </a:cxn>
                <a:cxn ang="0">
                  <a:pos x="7" y="9"/>
                </a:cxn>
                <a:cxn ang="0">
                  <a:pos x="4" y="9"/>
                </a:cxn>
                <a:cxn ang="0">
                  <a:pos x="2" y="11"/>
                </a:cxn>
                <a:cxn ang="0">
                  <a:pos x="0" y="11"/>
                </a:cxn>
                <a:cxn ang="0">
                  <a:pos x="2" y="15"/>
                </a:cxn>
                <a:cxn ang="0">
                  <a:pos x="9" y="29"/>
                </a:cxn>
                <a:cxn ang="0">
                  <a:pos x="13" y="33"/>
                </a:cxn>
                <a:cxn ang="0">
                  <a:pos x="15" y="39"/>
                </a:cxn>
                <a:cxn ang="0">
                  <a:pos x="17" y="46"/>
                </a:cxn>
                <a:cxn ang="0">
                  <a:pos x="24" y="53"/>
                </a:cxn>
                <a:cxn ang="0">
                  <a:pos x="24" y="54"/>
                </a:cxn>
                <a:cxn ang="0">
                  <a:pos x="27" y="53"/>
                </a:cxn>
                <a:cxn ang="0">
                  <a:pos x="38" y="53"/>
                </a:cxn>
                <a:cxn ang="0">
                  <a:pos x="42" y="50"/>
                </a:cxn>
                <a:cxn ang="0">
                  <a:pos x="54" y="46"/>
                </a:cxn>
              </a:cxnLst>
              <a:rect l="0" t="0" r="r" b="b"/>
              <a:pathLst>
                <a:path w="63" h="54">
                  <a:moveTo>
                    <a:pt x="63" y="34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3"/>
                    <a:pt x="40" y="51"/>
                    <a:pt x="42" y="50"/>
                  </a:cubicBezTo>
                  <a:cubicBezTo>
                    <a:pt x="42" y="49"/>
                    <a:pt x="49" y="48"/>
                    <a:pt x="54" y="46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44" name="Freeform 292"/>
            <p:cNvSpPr>
              <a:spLocks/>
            </p:cNvSpPr>
            <p:nvPr/>
          </p:nvSpPr>
          <p:spPr bwMode="auto">
            <a:xfrm>
              <a:off x="5851860" y="3631013"/>
              <a:ext cx="81472" cy="96434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1"/>
                </a:cxn>
                <a:cxn ang="0">
                  <a:pos x="9" y="7"/>
                </a:cxn>
                <a:cxn ang="0">
                  <a:pos x="10" y="0"/>
                </a:cxn>
                <a:cxn ang="0">
                  <a:pos x="9" y="0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cubicBezTo>
                    <a:pt x="3" y="12"/>
                    <a:pt x="4" y="11"/>
                    <a:pt x="4" y="1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45" name="Freeform 293"/>
            <p:cNvSpPr>
              <a:spLocks/>
            </p:cNvSpPr>
            <p:nvPr/>
          </p:nvSpPr>
          <p:spPr bwMode="auto">
            <a:xfrm>
              <a:off x="5497712" y="3188746"/>
              <a:ext cx="261037" cy="262701"/>
            </a:xfrm>
            <a:custGeom>
              <a:avLst/>
              <a:gdLst/>
              <a:ahLst/>
              <a:cxnLst>
                <a:cxn ang="0">
                  <a:pos x="168" y="120"/>
                </a:cxn>
                <a:cxn ang="0">
                  <a:pos x="132" y="90"/>
                </a:cxn>
                <a:cxn ang="0">
                  <a:pos x="132" y="66"/>
                </a:cxn>
                <a:cxn ang="0">
                  <a:pos x="138" y="42"/>
                </a:cxn>
                <a:cxn ang="0">
                  <a:pos x="114" y="6"/>
                </a:cxn>
                <a:cxn ang="0">
                  <a:pos x="102" y="0"/>
                </a:cxn>
                <a:cxn ang="0">
                  <a:pos x="72" y="6"/>
                </a:cxn>
                <a:cxn ang="0">
                  <a:pos x="66" y="6"/>
                </a:cxn>
                <a:cxn ang="0">
                  <a:pos x="66" y="12"/>
                </a:cxn>
                <a:cxn ang="0">
                  <a:pos x="54" y="30"/>
                </a:cxn>
                <a:cxn ang="0">
                  <a:pos x="42" y="72"/>
                </a:cxn>
                <a:cxn ang="0">
                  <a:pos x="0" y="96"/>
                </a:cxn>
                <a:cxn ang="0">
                  <a:pos x="0" y="120"/>
                </a:cxn>
                <a:cxn ang="0">
                  <a:pos x="24" y="126"/>
                </a:cxn>
                <a:cxn ang="0">
                  <a:pos x="84" y="156"/>
                </a:cxn>
                <a:cxn ang="0">
                  <a:pos x="102" y="174"/>
                </a:cxn>
                <a:cxn ang="0">
                  <a:pos x="150" y="180"/>
                </a:cxn>
                <a:cxn ang="0">
                  <a:pos x="168" y="192"/>
                </a:cxn>
                <a:cxn ang="0">
                  <a:pos x="186" y="192"/>
                </a:cxn>
                <a:cxn ang="0">
                  <a:pos x="180" y="180"/>
                </a:cxn>
                <a:cxn ang="0">
                  <a:pos x="192" y="174"/>
                </a:cxn>
                <a:cxn ang="0">
                  <a:pos x="180" y="150"/>
                </a:cxn>
                <a:cxn ang="0">
                  <a:pos x="168" y="120"/>
                </a:cxn>
              </a:cxnLst>
              <a:rect l="0" t="0" r="r" b="b"/>
              <a:pathLst>
                <a:path w="192" h="192">
                  <a:moveTo>
                    <a:pt x="168" y="120"/>
                  </a:moveTo>
                  <a:lnTo>
                    <a:pt x="132" y="90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14" y="6"/>
                  </a:lnTo>
                  <a:lnTo>
                    <a:pt x="102" y="0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66" y="12"/>
                  </a:lnTo>
                  <a:lnTo>
                    <a:pt x="54" y="30"/>
                  </a:lnTo>
                  <a:lnTo>
                    <a:pt x="42" y="72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24" y="126"/>
                  </a:lnTo>
                  <a:lnTo>
                    <a:pt x="84" y="156"/>
                  </a:lnTo>
                  <a:lnTo>
                    <a:pt x="102" y="174"/>
                  </a:lnTo>
                  <a:lnTo>
                    <a:pt x="150" y="180"/>
                  </a:lnTo>
                  <a:lnTo>
                    <a:pt x="168" y="192"/>
                  </a:lnTo>
                  <a:lnTo>
                    <a:pt x="186" y="192"/>
                  </a:lnTo>
                  <a:lnTo>
                    <a:pt x="180" y="180"/>
                  </a:lnTo>
                  <a:lnTo>
                    <a:pt x="192" y="174"/>
                  </a:lnTo>
                  <a:lnTo>
                    <a:pt x="180" y="150"/>
                  </a:lnTo>
                  <a:lnTo>
                    <a:pt x="168" y="1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46" name="Freeform 294"/>
            <p:cNvSpPr>
              <a:spLocks/>
            </p:cNvSpPr>
            <p:nvPr/>
          </p:nvSpPr>
          <p:spPr bwMode="auto">
            <a:xfrm>
              <a:off x="5647352" y="3117250"/>
              <a:ext cx="492149" cy="447256"/>
            </a:xfrm>
            <a:custGeom>
              <a:avLst/>
              <a:gdLst/>
              <a:ahLst/>
              <a:cxnLst>
                <a:cxn ang="0">
                  <a:pos x="53" y="38"/>
                </a:cxn>
                <a:cxn ang="0">
                  <a:pos x="53" y="38"/>
                </a:cxn>
                <a:cxn ang="0">
                  <a:pos x="55" y="32"/>
                </a:cxn>
                <a:cxn ang="0">
                  <a:pos x="51" y="30"/>
                </a:cxn>
                <a:cxn ang="0">
                  <a:pos x="51" y="25"/>
                </a:cxn>
                <a:cxn ang="0">
                  <a:pos x="52" y="21"/>
                </a:cxn>
                <a:cxn ang="0">
                  <a:pos x="53" y="12"/>
                </a:cxn>
                <a:cxn ang="0">
                  <a:pos x="49" y="11"/>
                </a:cxn>
                <a:cxn ang="0">
                  <a:pos x="45" y="8"/>
                </a:cxn>
                <a:cxn ang="0">
                  <a:pos x="40" y="5"/>
                </a:cxn>
                <a:cxn ang="0">
                  <a:pos x="36" y="6"/>
                </a:cxn>
                <a:cxn ang="0">
                  <a:pos x="31" y="8"/>
                </a:cxn>
                <a:cxn ang="0">
                  <a:pos x="30" y="10"/>
                </a:cxn>
                <a:cxn ang="0">
                  <a:pos x="26" y="11"/>
                </a:cxn>
                <a:cxn ang="0">
                  <a:pos x="22" y="11"/>
                </a:cxn>
                <a:cxn ang="0">
                  <a:pos x="19" y="9"/>
                </a:cxn>
                <a:cxn ang="0">
                  <a:pos x="15" y="9"/>
                </a:cxn>
                <a:cxn ang="0">
                  <a:pos x="15" y="6"/>
                </a:cxn>
                <a:cxn ang="0">
                  <a:pos x="12" y="4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6" y="3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1" y="10"/>
                </a:cxn>
                <a:cxn ang="0">
                  <a:pos x="1" y="10"/>
                </a:cxn>
                <a:cxn ang="0">
                  <a:pos x="5" y="16"/>
                </a:cxn>
                <a:cxn ang="0">
                  <a:pos x="4" y="20"/>
                </a:cxn>
                <a:cxn ang="0">
                  <a:pos x="4" y="24"/>
                </a:cxn>
                <a:cxn ang="0">
                  <a:pos x="10" y="29"/>
                </a:cxn>
                <a:cxn ang="0">
                  <a:pos x="12" y="34"/>
                </a:cxn>
                <a:cxn ang="0">
                  <a:pos x="14" y="38"/>
                </a:cxn>
                <a:cxn ang="0">
                  <a:pos x="15" y="36"/>
                </a:cxn>
                <a:cxn ang="0">
                  <a:pos x="19" y="39"/>
                </a:cxn>
                <a:cxn ang="0">
                  <a:pos x="23" y="44"/>
                </a:cxn>
                <a:cxn ang="0">
                  <a:pos x="28" y="48"/>
                </a:cxn>
                <a:cxn ang="0">
                  <a:pos x="34" y="49"/>
                </a:cxn>
                <a:cxn ang="0">
                  <a:pos x="39" y="48"/>
                </a:cxn>
                <a:cxn ang="0">
                  <a:pos x="42" y="52"/>
                </a:cxn>
                <a:cxn ang="0">
                  <a:pos x="53" y="55"/>
                </a:cxn>
                <a:cxn ang="0">
                  <a:pos x="55" y="55"/>
                </a:cxn>
                <a:cxn ang="0">
                  <a:pos x="55" y="51"/>
                </a:cxn>
                <a:cxn ang="0">
                  <a:pos x="60" y="49"/>
                </a:cxn>
                <a:cxn ang="0">
                  <a:pos x="59" y="46"/>
                </a:cxn>
                <a:cxn ang="0">
                  <a:pos x="58" y="44"/>
                </a:cxn>
                <a:cxn ang="0">
                  <a:pos x="54" y="40"/>
                </a:cxn>
                <a:cxn ang="0">
                  <a:pos x="53" y="38"/>
                </a:cxn>
              </a:cxnLst>
              <a:rect l="0" t="0" r="r" b="b"/>
              <a:pathLst>
                <a:path w="60" h="55">
                  <a:moveTo>
                    <a:pt x="53" y="38"/>
                  </a:moveTo>
                  <a:cubicBezTo>
                    <a:pt x="53" y="38"/>
                    <a:pt x="53" y="38"/>
                    <a:pt x="53" y="38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6"/>
                    <a:pt x="0" y="7"/>
                  </a:cubicBezTo>
                  <a:cubicBezTo>
                    <a:pt x="0" y="7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8"/>
                    <a:pt x="53" y="38"/>
                    <a:pt x="53" y="38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47" name="Freeform 295"/>
            <p:cNvSpPr>
              <a:spLocks/>
            </p:cNvSpPr>
            <p:nvPr/>
          </p:nvSpPr>
          <p:spPr bwMode="auto">
            <a:xfrm>
              <a:off x="6081307" y="3207035"/>
              <a:ext cx="427305" cy="399039"/>
            </a:xfrm>
            <a:custGeom>
              <a:avLst/>
              <a:gdLst/>
              <a:ahLst/>
              <a:cxnLst>
                <a:cxn ang="0">
                  <a:pos x="28" y="47"/>
                </a:cxn>
                <a:cxn ang="0">
                  <a:pos x="32" y="45"/>
                </a:cxn>
                <a:cxn ang="0">
                  <a:pos x="29" y="41"/>
                </a:cxn>
                <a:cxn ang="0">
                  <a:pos x="27" y="37"/>
                </a:cxn>
                <a:cxn ang="0">
                  <a:pos x="30" y="34"/>
                </a:cxn>
                <a:cxn ang="0">
                  <a:pos x="34" y="34"/>
                </a:cxn>
                <a:cxn ang="0">
                  <a:pos x="40" y="25"/>
                </a:cxn>
                <a:cxn ang="0">
                  <a:pos x="42" y="21"/>
                </a:cxn>
                <a:cxn ang="0">
                  <a:pos x="44" y="16"/>
                </a:cxn>
                <a:cxn ang="0">
                  <a:pos x="41" y="14"/>
                </a:cxn>
                <a:cxn ang="0">
                  <a:pos x="41" y="9"/>
                </a:cxn>
                <a:cxn ang="0">
                  <a:pos x="52" y="7"/>
                </a:cxn>
                <a:cxn ang="0">
                  <a:pos x="51" y="6"/>
                </a:cxn>
                <a:cxn ang="0">
                  <a:pos x="47" y="1"/>
                </a:cxn>
                <a:cxn ang="0">
                  <a:pos x="44" y="0"/>
                </a:cxn>
                <a:cxn ang="0">
                  <a:pos x="37" y="1"/>
                </a:cxn>
                <a:cxn ang="0">
                  <a:pos x="32" y="3"/>
                </a:cxn>
                <a:cxn ang="0">
                  <a:pos x="32" y="6"/>
                </a:cxn>
                <a:cxn ang="0">
                  <a:pos x="30" y="11"/>
                </a:cxn>
                <a:cxn ang="0">
                  <a:pos x="28" y="12"/>
                </a:cxn>
                <a:cxn ang="0">
                  <a:pos x="28" y="14"/>
                </a:cxn>
                <a:cxn ang="0">
                  <a:pos x="27" y="15"/>
                </a:cxn>
                <a:cxn ang="0">
                  <a:pos x="26" y="19"/>
                </a:cxn>
                <a:cxn ang="0">
                  <a:pos x="20" y="21"/>
                </a:cxn>
                <a:cxn ang="0">
                  <a:pos x="17" y="23"/>
                </a:cxn>
                <a:cxn ang="0">
                  <a:pos x="14" y="28"/>
                </a:cxn>
                <a:cxn ang="0">
                  <a:pos x="8" y="28"/>
                </a:cxn>
                <a:cxn ang="0">
                  <a:pos x="4" y="27"/>
                </a:cxn>
                <a:cxn ang="0">
                  <a:pos x="0" y="27"/>
                </a:cxn>
                <a:cxn ang="0">
                  <a:pos x="1" y="29"/>
                </a:cxn>
                <a:cxn ang="0">
                  <a:pos x="5" y="33"/>
                </a:cxn>
                <a:cxn ang="0">
                  <a:pos x="6" y="35"/>
                </a:cxn>
                <a:cxn ang="0">
                  <a:pos x="7" y="38"/>
                </a:cxn>
                <a:cxn ang="0">
                  <a:pos x="2" y="40"/>
                </a:cxn>
                <a:cxn ang="0">
                  <a:pos x="2" y="44"/>
                </a:cxn>
                <a:cxn ang="0">
                  <a:pos x="7" y="43"/>
                </a:cxn>
                <a:cxn ang="0">
                  <a:pos x="18" y="43"/>
                </a:cxn>
                <a:cxn ang="0">
                  <a:pos x="22" y="49"/>
                </a:cxn>
                <a:cxn ang="0">
                  <a:pos x="24" y="48"/>
                </a:cxn>
                <a:cxn ang="0">
                  <a:pos x="28" y="47"/>
                </a:cxn>
              </a:cxnLst>
              <a:rect l="0" t="0" r="r" b="b"/>
              <a:pathLst>
                <a:path w="52" h="49">
                  <a:moveTo>
                    <a:pt x="28" y="47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1" y="11"/>
                    <a:pt x="30" y="11"/>
                  </a:cubicBezTo>
                  <a:cubicBezTo>
                    <a:pt x="30" y="11"/>
                    <a:pt x="28" y="12"/>
                    <a:pt x="28" y="12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1" y="21"/>
                    <a:pt x="20" y="21"/>
                  </a:cubicBezTo>
                  <a:cubicBezTo>
                    <a:pt x="20" y="21"/>
                    <a:pt x="17" y="23"/>
                    <a:pt x="17" y="23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9" y="28"/>
                    <a:pt x="8" y="28"/>
                  </a:cubicBezTo>
                  <a:cubicBezTo>
                    <a:pt x="7" y="28"/>
                    <a:pt x="4" y="27"/>
                    <a:pt x="4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4" y="48"/>
                    <a:pt x="24" y="48"/>
                    <a:pt x="24" y="48"/>
                  </a:cubicBezTo>
                  <a:lnTo>
                    <a:pt x="28" y="4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48" name="Freeform 296"/>
            <p:cNvSpPr>
              <a:spLocks/>
            </p:cNvSpPr>
            <p:nvPr/>
          </p:nvSpPr>
          <p:spPr bwMode="auto">
            <a:xfrm>
              <a:off x="6260875" y="3246939"/>
              <a:ext cx="758175" cy="778127"/>
            </a:xfrm>
            <a:custGeom>
              <a:avLst/>
              <a:gdLst/>
              <a:ahLst/>
              <a:cxnLst>
                <a:cxn ang="0">
                  <a:pos x="511" y="234"/>
                </a:cxn>
                <a:cxn ang="0">
                  <a:pos x="547" y="180"/>
                </a:cxn>
                <a:cxn ang="0">
                  <a:pos x="553" y="168"/>
                </a:cxn>
                <a:cxn ang="0">
                  <a:pos x="499" y="150"/>
                </a:cxn>
                <a:cxn ang="0">
                  <a:pos x="456" y="192"/>
                </a:cxn>
                <a:cxn ang="0">
                  <a:pos x="408" y="192"/>
                </a:cxn>
                <a:cxn ang="0">
                  <a:pos x="378" y="180"/>
                </a:cxn>
                <a:cxn ang="0">
                  <a:pos x="354" y="198"/>
                </a:cxn>
                <a:cxn ang="0">
                  <a:pos x="288" y="186"/>
                </a:cxn>
                <a:cxn ang="0">
                  <a:pos x="246" y="120"/>
                </a:cxn>
                <a:cxn ang="0">
                  <a:pos x="204" y="84"/>
                </a:cxn>
                <a:cxn ang="0">
                  <a:pos x="210" y="48"/>
                </a:cxn>
                <a:cxn ang="0">
                  <a:pos x="228" y="0"/>
                </a:cxn>
                <a:cxn ang="0">
                  <a:pos x="168" y="0"/>
                </a:cxn>
                <a:cxn ang="0">
                  <a:pos x="180" y="12"/>
                </a:cxn>
                <a:cxn ang="0">
                  <a:pos x="114" y="54"/>
                </a:cxn>
                <a:cxn ang="0">
                  <a:pos x="120" y="96"/>
                </a:cxn>
                <a:cxn ang="0">
                  <a:pos x="72" y="174"/>
                </a:cxn>
                <a:cxn ang="0">
                  <a:pos x="30" y="192"/>
                </a:cxn>
                <a:cxn ang="0">
                  <a:pos x="60" y="240"/>
                </a:cxn>
                <a:cxn ang="0">
                  <a:pos x="12" y="258"/>
                </a:cxn>
                <a:cxn ang="0">
                  <a:pos x="0" y="264"/>
                </a:cxn>
                <a:cxn ang="0">
                  <a:pos x="42" y="318"/>
                </a:cxn>
                <a:cxn ang="0">
                  <a:pos x="90" y="408"/>
                </a:cxn>
                <a:cxn ang="0">
                  <a:pos x="138" y="511"/>
                </a:cxn>
                <a:cxn ang="0">
                  <a:pos x="174" y="571"/>
                </a:cxn>
                <a:cxn ang="0">
                  <a:pos x="216" y="523"/>
                </a:cxn>
                <a:cxn ang="0">
                  <a:pos x="228" y="457"/>
                </a:cxn>
                <a:cxn ang="0">
                  <a:pos x="276" y="384"/>
                </a:cxn>
                <a:cxn ang="0">
                  <a:pos x="342" y="330"/>
                </a:cxn>
                <a:cxn ang="0">
                  <a:pos x="390" y="294"/>
                </a:cxn>
                <a:cxn ang="0">
                  <a:pos x="372" y="234"/>
                </a:cxn>
                <a:cxn ang="0">
                  <a:pos x="384" y="216"/>
                </a:cxn>
                <a:cxn ang="0">
                  <a:pos x="420" y="228"/>
                </a:cxn>
                <a:cxn ang="0">
                  <a:pos x="450" y="246"/>
                </a:cxn>
                <a:cxn ang="0">
                  <a:pos x="462" y="264"/>
                </a:cxn>
                <a:cxn ang="0">
                  <a:pos x="462" y="306"/>
                </a:cxn>
                <a:cxn ang="0">
                  <a:pos x="493" y="252"/>
                </a:cxn>
              </a:cxnLst>
              <a:rect l="0" t="0" r="r" b="b"/>
              <a:pathLst>
                <a:path w="553" h="571">
                  <a:moveTo>
                    <a:pt x="493" y="252"/>
                  </a:moveTo>
                  <a:lnTo>
                    <a:pt x="511" y="234"/>
                  </a:lnTo>
                  <a:lnTo>
                    <a:pt x="523" y="198"/>
                  </a:lnTo>
                  <a:lnTo>
                    <a:pt x="547" y="180"/>
                  </a:lnTo>
                  <a:lnTo>
                    <a:pt x="553" y="168"/>
                  </a:lnTo>
                  <a:lnTo>
                    <a:pt x="553" y="168"/>
                  </a:lnTo>
                  <a:lnTo>
                    <a:pt x="529" y="150"/>
                  </a:lnTo>
                  <a:lnTo>
                    <a:pt x="499" y="150"/>
                  </a:lnTo>
                  <a:lnTo>
                    <a:pt x="474" y="168"/>
                  </a:lnTo>
                  <a:lnTo>
                    <a:pt x="456" y="192"/>
                  </a:lnTo>
                  <a:lnTo>
                    <a:pt x="432" y="192"/>
                  </a:lnTo>
                  <a:lnTo>
                    <a:pt x="408" y="192"/>
                  </a:lnTo>
                  <a:lnTo>
                    <a:pt x="390" y="180"/>
                  </a:lnTo>
                  <a:lnTo>
                    <a:pt x="378" y="180"/>
                  </a:lnTo>
                  <a:lnTo>
                    <a:pt x="366" y="198"/>
                  </a:lnTo>
                  <a:lnTo>
                    <a:pt x="354" y="198"/>
                  </a:lnTo>
                  <a:lnTo>
                    <a:pt x="330" y="192"/>
                  </a:lnTo>
                  <a:lnTo>
                    <a:pt x="288" y="186"/>
                  </a:lnTo>
                  <a:lnTo>
                    <a:pt x="228" y="156"/>
                  </a:lnTo>
                  <a:lnTo>
                    <a:pt x="246" y="120"/>
                  </a:lnTo>
                  <a:lnTo>
                    <a:pt x="216" y="108"/>
                  </a:lnTo>
                  <a:lnTo>
                    <a:pt x="204" y="84"/>
                  </a:lnTo>
                  <a:lnTo>
                    <a:pt x="216" y="66"/>
                  </a:lnTo>
                  <a:lnTo>
                    <a:pt x="210" y="48"/>
                  </a:lnTo>
                  <a:lnTo>
                    <a:pt x="234" y="12"/>
                  </a:lnTo>
                  <a:lnTo>
                    <a:pt x="228" y="0"/>
                  </a:lnTo>
                  <a:lnTo>
                    <a:pt x="192" y="0"/>
                  </a:lnTo>
                  <a:lnTo>
                    <a:pt x="168" y="0"/>
                  </a:lnTo>
                  <a:lnTo>
                    <a:pt x="174" y="6"/>
                  </a:lnTo>
                  <a:lnTo>
                    <a:pt x="180" y="12"/>
                  </a:lnTo>
                  <a:lnTo>
                    <a:pt x="114" y="24"/>
                  </a:lnTo>
                  <a:lnTo>
                    <a:pt x="114" y="54"/>
                  </a:lnTo>
                  <a:lnTo>
                    <a:pt x="132" y="66"/>
                  </a:lnTo>
                  <a:lnTo>
                    <a:pt x="120" y="96"/>
                  </a:lnTo>
                  <a:lnTo>
                    <a:pt x="108" y="120"/>
                  </a:lnTo>
                  <a:lnTo>
                    <a:pt x="72" y="174"/>
                  </a:lnTo>
                  <a:lnTo>
                    <a:pt x="48" y="174"/>
                  </a:lnTo>
                  <a:lnTo>
                    <a:pt x="30" y="192"/>
                  </a:lnTo>
                  <a:lnTo>
                    <a:pt x="42" y="216"/>
                  </a:lnTo>
                  <a:lnTo>
                    <a:pt x="60" y="240"/>
                  </a:lnTo>
                  <a:lnTo>
                    <a:pt x="36" y="252"/>
                  </a:lnTo>
                  <a:lnTo>
                    <a:pt x="12" y="258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24" y="294"/>
                  </a:lnTo>
                  <a:lnTo>
                    <a:pt x="42" y="318"/>
                  </a:lnTo>
                  <a:lnTo>
                    <a:pt x="78" y="294"/>
                  </a:lnTo>
                  <a:lnTo>
                    <a:pt x="90" y="408"/>
                  </a:lnTo>
                  <a:lnTo>
                    <a:pt x="108" y="457"/>
                  </a:lnTo>
                  <a:lnTo>
                    <a:pt x="138" y="511"/>
                  </a:lnTo>
                  <a:lnTo>
                    <a:pt x="156" y="541"/>
                  </a:lnTo>
                  <a:lnTo>
                    <a:pt x="174" y="571"/>
                  </a:lnTo>
                  <a:lnTo>
                    <a:pt x="192" y="553"/>
                  </a:lnTo>
                  <a:lnTo>
                    <a:pt x="216" y="523"/>
                  </a:lnTo>
                  <a:lnTo>
                    <a:pt x="222" y="499"/>
                  </a:lnTo>
                  <a:lnTo>
                    <a:pt x="228" y="457"/>
                  </a:lnTo>
                  <a:lnTo>
                    <a:pt x="234" y="420"/>
                  </a:lnTo>
                  <a:lnTo>
                    <a:pt x="276" y="384"/>
                  </a:lnTo>
                  <a:lnTo>
                    <a:pt x="318" y="354"/>
                  </a:lnTo>
                  <a:lnTo>
                    <a:pt x="342" y="330"/>
                  </a:lnTo>
                  <a:lnTo>
                    <a:pt x="360" y="300"/>
                  </a:lnTo>
                  <a:lnTo>
                    <a:pt x="390" y="294"/>
                  </a:lnTo>
                  <a:lnTo>
                    <a:pt x="378" y="246"/>
                  </a:lnTo>
                  <a:lnTo>
                    <a:pt x="372" y="234"/>
                  </a:lnTo>
                  <a:lnTo>
                    <a:pt x="378" y="228"/>
                  </a:lnTo>
                  <a:lnTo>
                    <a:pt x="384" y="216"/>
                  </a:lnTo>
                  <a:lnTo>
                    <a:pt x="402" y="216"/>
                  </a:lnTo>
                  <a:lnTo>
                    <a:pt x="420" y="228"/>
                  </a:lnTo>
                  <a:lnTo>
                    <a:pt x="456" y="234"/>
                  </a:lnTo>
                  <a:lnTo>
                    <a:pt x="450" y="246"/>
                  </a:lnTo>
                  <a:lnTo>
                    <a:pt x="444" y="258"/>
                  </a:lnTo>
                  <a:lnTo>
                    <a:pt x="462" y="264"/>
                  </a:lnTo>
                  <a:lnTo>
                    <a:pt x="456" y="288"/>
                  </a:lnTo>
                  <a:lnTo>
                    <a:pt x="462" y="306"/>
                  </a:lnTo>
                  <a:lnTo>
                    <a:pt x="474" y="282"/>
                  </a:lnTo>
                  <a:lnTo>
                    <a:pt x="493" y="25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49" name="Freeform 297"/>
            <p:cNvSpPr>
              <a:spLocks/>
            </p:cNvSpPr>
            <p:nvPr/>
          </p:nvSpPr>
          <p:spPr bwMode="auto">
            <a:xfrm>
              <a:off x="6066344" y="3158817"/>
              <a:ext cx="377423" cy="276003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38" y="4"/>
                </a:cxn>
                <a:cxn ang="0">
                  <a:pos x="35" y="4"/>
                </a:cxn>
                <a:cxn ang="0">
                  <a:pos x="34" y="1"/>
                </a:cxn>
                <a:cxn ang="0">
                  <a:pos x="33" y="0"/>
                </a:cxn>
                <a:cxn ang="0">
                  <a:pos x="30" y="3"/>
                </a:cxn>
                <a:cxn ang="0">
                  <a:pos x="28" y="5"/>
                </a:cxn>
                <a:cxn ang="0">
                  <a:pos x="24" y="6"/>
                </a:cxn>
                <a:cxn ang="0">
                  <a:pos x="22" y="4"/>
                </a:cxn>
                <a:cxn ang="0">
                  <a:pos x="19" y="4"/>
                </a:cxn>
                <a:cxn ang="0">
                  <a:pos x="15" y="3"/>
                </a:cxn>
                <a:cxn ang="0">
                  <a:pos x="14" y="8"/>
                </a:cxn>
                <a:cxn ang="0">
                  <a:pos x="9" y="10"/>
                </a:cxn>
                <a:cxn ang="0">
                  <a:pos x="7" y="12"/>
                </a:cxn>
                <a:cxn ang="0">
                  <a:pos x="4" y="11"/>
                </a:cxn>
                <a:cxn ang="0">
                  <a:pos x="2" y="10"/>
                </a:cxn>
                <a:cxn ang="0">
                  <a:pos x="1" y="16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4" y="27"/>
                </a:cxn>
                <a:cxn ang="0">
                  <a:pos x="2" y="33"/>
                </a:cxn>
                <a:cxn ang="0">
                  <a:pos x="2" y="33"/>
                </a:cxn>
                <a:cxn ang="0">
                  <a:pos x="6" y="33"/>
                </a:cxn>
                <a:cxn ang="0">
                  <a:pos x="10" y="34"/>
                </a:cxn>
                <a:cxn ang="0">
                  <a:pos x="16" y="34"/>
                </a:cxn>
                <a:cxn ang="0">
                  <a:pos x="19" y="29"/>
                </a:cxn>
                <a:cxn ang="0">
                  <a:pos x="22" y="27"/>
                </a:cxn>
                <a:cxn ang="0">
                  <a:pos x="28" y="25"/>
                </a:cxn>
                <a:cxn ang="0">
                  <a:pos x="29" y="21"/>
                </a:cxn>
                <a:cxn ang="0">
                  <a:pos x="30" y="20"/>
                </a:cxn>
                <a:cxn ang="0">
                  <a:pos x="30" y="18"/>
                </a:cxn>
                <a:cxn ang="0">
                  <a:pos x="32" y="17"/>
                </a:cxn>
                <a:cxn ang="0">
                  <a:pos x="34" y="12"/>
                </a:cxn>
                <a:cxn ang="0">
                  <a:pos x="34" y="9"/>
                </a:cxn>
                <a:cxn ang="0">
                  <a:pos x="39" y="7"/>
                </a:cxn>
                <a:cxn ang="0">
                  <a:pos x="46" y="6"/>
                </a:cxn>
                <a:cxn ang="0">
                  <a:pos x="44" y="3"/>
                </a:cxn>
                <a:cxn ang="0">
                  <a:pos x="42" y="3"/>
                </a:cxn>
              </a:cxnLst>
              <a:rect l="0" t="0" r="r" b="b"/>
              <a:pathLst>
                <a:path w="46" h="34">
                  <a:moveTo>
                    <a:pt x="42" y="3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9" y="34"/>
                    <a:pt x="10" y="34"/>
                  </a:cubicBezTo>
                  <a:cubicBezTo>
                    <a:pt x="11" y="34"/>
                    <a:pt x="16" y="34"/>
                    <a:pt x="16" y="34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22" y="27"/>
                    <a:pt x="22" y="27"/>
                  </a:cubicBezTo>
                  <a:cubicBezTo>
                    <a:pt x="23" y="27"/>
                    <a:pt x="28" y="25"/>
                    <a:pt x="28" y="25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2" y="17"/>
                    <a:pt x="32" y="17"/>
                  </a:cubicBezTo>
                  <a:cubicBezTo>
                    <a:pt x="33" y="17"/>
                    <a:pt x="34" y="12"/>
                    <a:pt x="34" y="12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4" y="3"/>
                    <a:pt x="44" y="3"/>
                    <a:pt x="44" y="3"/>
                  </a:cubicBezTo>
                  <a:lnTo>
                    <a:pt x="42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50" name="Freeform 299"/>
            <p:cNvSpPr>
              <a:spLocks/>
            </p:cNvSpPr>
            <p:nvPr/>
          </p:nvSpPr>
          <p:spPr bwMode="auto">
            <a:xfrm>
              <a:off x="5027178" y="2462162"/>
              <a:ext cx="166266" cy="113061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7" y="2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7" y="10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9" y="14"/>
                </a:cxn>
                <a:cxn ang="0">
                  <a:pos x="11" y="13"/>
                </a:cxn>
                <a:cxn ang="0">
                  <a:pos x="13" y="12"/>
                </a:cxn>
                <a:cxn ang="0">
                  <a:pos x="16" y="12"/>
                </a:cxn>
                <a:cxn ang="0">
                  <a:pos x="16" y="9"/>
                </a:cxn>
                <a:cxn ang="0">
                  <a:pos x="18" y="7"/>
                </a:cxn>
                <a:cxn ang="0">
                  <a:pos x="20" y="4"/>
                </a:cxn>
                <a:cxn ang="0">
                  <a:pos x="19" y="4"/>
                </a:cxn>
              </a:cxnLst>
              <a:rect l="0" t="0" r="r" b="b"/>
              <a:pathLst>
                <a:path w="20" h="14">
                  <a:moveTo>
                    <a:pt x="19" y="4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5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5" y="12"/>
                    <a:pt x="16" y="12"/>
                  </a:cubicBezTo>
                  <a:cubicBezTo>
                    <a:pt x="17" y="12"/>
                    <a:pt x="16" y="9"/>
                    <a:pt x="16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51" name="Freeform 300"/>
            <p:cNvSpPr>
              <a:spLocks/>
            </p:cNvSpPr>
            <p:nvPr/>
          </p:nvSpPr>
          <p:spPr bwMode="auto">
            <a:xfrm>
              <a:off x="5100336" y="2305871"/>
              <a:ext cx="124701" cy="106411"/>
            </a:xfrm>
            <a:custGeom>
              <a:avLst/>
              <a:gdLst/>
              <a:ahLst/>
              <a:cxnLst>
                <a:cxn ang="0">
                  <a:pos x="54" y="66"/>
                </a:cxn>
                <a:cxn ang="0">
                  <a:pos x="78" y="78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90" y="6"/>
                </a:cxn>
                <a:cxn ang="0">
                  <a:pos x="84" y="0"/>
                </a:cxn>
                <a:cxn ang="0">
                  <a:pos x="72" y="0"/>
                </a:cxn>
                <a:cxn ang="0">
                  <a:pos x="36" y="0"/>
                </a:cxn>
                <a:cxn ang="0">
                  <a:pos x="0" y="18"/>
                </a:cxn>
                <a:cxn ang="0">
                  <a:pos x="0" y="30"/>
                </a:cxn>
                <a:cxn ang="0">
                  <a:pos x="6" y="42"/>
                </a:cxn>
                <a:cxn ang="0">
                  <a:pos x="12" y="48"/>
                </a:cxn>
                <a:cxn ang="0">
                  <a:pos x="18" y="54"/>
                </a:cxn>
                <a:cxn ang="0">
                  <a:pos x="12" y="60"/>
                </a:cxn>
                <a:cxn ang="0">
                  <a:pos x="36" y="54"/>
                </a:cxn>
                <a:cxn ang="0">
                  <a:pos x="54" y="66"/>
                </a:cxn>
              </a:cxnLst>
              <a:rect l="0" t="0" r="r" b="b"/>
              <a:pathLst>
                <a:path w="90" h="78">
                  <a:moveTo>
                    <a:pt x="54" y="66"/>
                  </a:moveTo>
                  <a:lnTo>
                    <a:pt x="78" y="78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90" y="6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36" y="0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2" y="60"/>
                  </a:lnTo>
                  <a:lnTo>
                    <a:pt x="36" y="54"/>
                  </a:lnTo>
                  <a:lnTo>
                    <a:pt x="54" y="6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52" name="Freeform 301"/>
            <p:cNvSpPr>
              <a:spLocks/>
            </p:cNvSpPr>
            <p:nvPr/>
          </p:nvSpPr>
          <p:spPr bwMode="auto">
            <a:xfrm>
              <a:off x="5095348" y="2470474"/>
              <a:ext cx="244411" cy="221135"/>
            </a:xfrm>
            <a:custGeom>
              <a:avLst/>
              <a:gdLst/>
              <a:ahLst/>
              <a:cxnLst>
                <a:cxn ang="0">
                  <a:pos x="30" y="14"/>
                </a:cxn>
                <a:cxn ang="0">
                  <a:pos x="27" y="11"/>
                </a:cxn>
                <a:cxn ang="0">
                  <a:pos x="23" y="3"/>
                </a:cxn>
                <a:cxn ang="0">
                  <a:pos x="20" y="2"/>
                </a:cxn>
                <a:cxn ang="0">
                  <a:pos x="17" y="0"/>
                </a:cxn>
                <a:cxn ang="0">
                  <a:pos x="14" y="2"/>
                </a:cxn>
                <a:cxn ang="0">
                  <a:pos x="11" y="3"/>
                </a:cxn>
                <a:cxn ang="0">
                  <a:pos x="12" y="3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8" y="11"/>
                </a:cxn>
                <a:cxn ang="0">
                  <a:pos x="5" y="11"/>
                </a:cxn>
                <a:cxn ang="0">
                  <a:pos x="3" y="12"/>
                </a:cxn>
                <a:cxn ang="0">
                  <a:pos x="1" y="13"/>
                </a:cxn>
                <a:cxn ang="0">
                  <a:pos x="1" y="14"/>
                </a:cxn>
                <a:cxn ang="0">
                  <a:pos x="2" y="18"/>
                </a:cxn>
                <a:cxn ang="0">
                  <a:pos x="0" y="20"/>
                </a:cxn>
                <a:cxn ang="0">
                  <a:pos x="1" y="23"/>
                </a:cxn>
                <a:cxn ang="0">
                  <a:pos x="1" y="25"/>
                </a:cxn>
                <a:cxn ang="0">
                  <a:pos x="3" y="24"/>
                </a:cxn>
                <a:cxn ang="0">
                  <a:pos x="7" y="24"/>
                </a:cxn>
                <a:cxn ang="0">
                  <a:pos x="13" y="26"/>
                </a:cxn>
                <a:cxn ang="0">
                  <a:pos x="20" y="26"/>
                </a:cxn>
                <a:cxn ang="0">
                  <a:pos x="24" y="27"/>
                </a:cxn>
                <a:cxn ang="0">
                  <a:pos x="26" y="21"/>
                </a:cxn>
                <a:cxn ang="0">
                  <a:pos x="27" y="21"/>
                </a:cxn>
                <a:cxn ang="0">
                  <a:pos x="26" y="17"/>
                </a:cxn>
                <a:cxn ang="0">
                  <a:pos x="29" y="16"/>
                </a:cxn>
                <a:cxn ang="0">
                  <a:pos x="30" y="14"/>
                </a:cxn>
              </a:cxnLst>
              <a:rect l="0" t="0" r="r" b="b"/>
              <a:pathLst>
                <a:path w="30" h="27">
                  <a:moveTo>
                    <a:pt x="30" y="14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9" y="11"/>
                    <a:pt x="8" y="11"/>
                  </a:cubicBezTo>
                  <a:cubicBezTo>
                    <a:pt x="7" y="11"/>
                    <a:pt x="5" y="11"/>
                    <a:pt x="5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9" y="16"/>
                    <a:pt x="29" y="16"/>
                    <a:pt x="29" y="16"/>
                  </a:cubicBezTo>
                  <a:lnTo>
                    <a:pt x="30" y="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53" name="Freeform 303"/>
            <p:cNvSpPr>
              <a:spLocks/>
            </p:cNvSpPr>
            <p:nvPr/>
          </p:nvSpPr>
          <p:spPr bwMode="auto">
            <a:xfrm>
              <a:off x="4091100" y="3900365"/>
              <a:ext cx="197857" cy="147978"/>
            </a:xfrm>
            <a:custGeom>
              <a:avLst/>
              <a:gdLst/>
              <a:ahLst/>
              <a:cxnLst>
                <a:cxn ang="0">
                  <a:pos x="9" y="10"/>
                </a:cxn>
                <a:cxn ang="0">
                  <a:pos x="13" y="10"/>
                </a:cxn>
                <a:cxn ang="0">
                  <a:pos x="15" y="13"/>
                </a:cxn>
                <a:cxn ang="0">
                  <a:pos x="16" y="14"/>
                </a:cxn>
                <a:cxn ang="0">
                  <a:pos x="18" y="15"/>
                </a:cxn>
                <a:cxn ang="0">
                  <a:pos x="20" y="18"/>
                </a:cxn>
                <a:cxn ang="0">
                  <a:pos x="22" y="17"/>
                </a:cxn>
                <a:cxn ang="0">
                  <a:pos x="24" y="16"/>
                </a:cxn>
                <a:cxn ang="0">
                  <a:pos x="24" y="12"/>
                </a:cxn>
                <a:cxn ang="0">
                  <a:pos x="24" y="8"/>
                </a:cxn>
                <a:cxn ang="0">
                  <a:pos x="23" y="8"/>
                </a:cxn>
                <a:cxn ang="0">
                  <a:pos x="21" y="3"/>
                </a:cxn>
                <a:cxn ang="0">
                  <a:pos x="20" y="1"/>
                </a:cxn>
                <a:cxn ang="0">
                  <a:pos x="16" y="2"/>
                </a:cxn>
                <a:cxn ang="0">
                  <a:pos x="12" y="2"/>
                </a:cxn>
                <a:cxn ang="0">
                  <a:pos x="12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6" y="13"/>
                </a:cxn>
                <a:cxn ang="0">
                  <a:pos x="8" y="12"/>
                </a:cxn>
                <a:cxn ang="0">
                  <a:pos x="9" y="10"/>
                </a:cxn>
              </a:cxnLst>
              <a:rect l="0" t="0" r="r" b="b"/>
              <a:pathLst>
                <a:path w="24" h="18">
                  <a:moveTo>
                    <a:pt x="9" y="1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9" y="18"/>
                    <a:pt x="20" y="18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7"/>
                    <a:pt x="24" y="16"/>
                    <a:pt x="24" y="16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1"/>
                    <a:pt x="20" y="1"/>
                  </a:cubicBezTo>
                  <a:cubicBezTo>
                    <a:pt x="20" y="1"/>
                    <a:pt x="16" y="2"/>
                    <a:pt x="16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9" y="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54" name="Freeform 304"/>
            <p:cNvSpPr>
              <a:spLocks/>
            </p:cNvSpPr>
            <p:nvPr/>
          </p:nvSpPr>
          <p:spPr bwMode="auto">
            <a:xfrm>
              <a:off x="4042882" y="3793954"/>
              <a:ext cx="154628" cy="116386"/>
            </a:xfrm>
            <a:custGeom>
              <a:avLst/>
              <a:gdLst/>
              <a:ahLst/>
              <a:cxnLst>
                <a:cxn ang="0">
                  <a:pos x="54" y="79"/>
                </a:cxn>
                <a:cxn ang="0">
                  <a:pos x="66" y="79"/>
                </a:cxn>
                <a:cxn ang="0">
                  <a:pos x="78" y="79"/>
                </a:cxn>
                <a:cxn ang="0">
                  <a:pos x="108" y="85"/>
                </a:cxn>
                <a:cxn ang="0">
                  <a:pos x="114" y="85"/>
                </a:cxn>
                <a:cxn ang="0">
                  <a:pos x="102" y="61"/>
                </a:cxn>
                <a:cxn ang="0">
                  <a:pos x="96" y="43"/>
                </a:cxn>
                <a:cxn ang="0">
                  <a:pos x="96" y="36"/>
                </a:cxn>
                <a:cxn ang="0">
                  <a:pos x="96" y="36"/>
                </a:cxn>
                <a:cxn ang="0">
                  <a:pos x="84" y="30"/>
                </a:cxn>
                <a:cxn ang="0">
                  <a:pos x="72" y="18"/>
                </a:cxn>
                <a:cxn ang="0">
                  <a:pos x="42" y="0"/>
                </a:cxn>
                <a:cxn ang="0">
                  <a:pos x="30" y="6"/>
                </a:cxn>
                <a:cxn ang="0">
                  <a:pos x="12" y="6"/>
                </a:cxn>
                <a:cxn ang="0">
                  <a:pos x="0" y="43"/>
                </a:cxn>
                <a:cxn ang="0">
                  <a:pos x="12" y="85"/>
                </a:cxn>
                <a:cxn ang="0">
                  <a:pos x="18" y="85"/>
                </a:cxn>
                <a:cxn ang="0">
                  <a:pos x="24" y="85"/>
                </a:cxn>
                <a:cxn ang="0">
                  <a:pos x="54" y="79"/>
                </a:cxn>
              </a:cxnLst>
              <a:rect l="0" t="0" r="r" b="b"/>
              <a:pathLst>
                <a:path w="114" h="85">
                  <a:moveTo>
                    <a:pt x="54" y="79"/>
                  </a:moveTo>
                  <a:lnTo>
                    <a:pt x="66" y="79"/>
                  </a:lnTo>
                  <a:lnTo>
                    <a:pt x="78" y="79"/>
                  </a:lnTo>
                  <a:lnTo>
                    <a:pt x="108" y="85"/>
                  </a:lnTo>
                  <a:lnTo>
                    <a:pt x="114" y="85"/>
                  </a:lnTo>
                  <a:lnTo>
                    <a:pt x="102" y="61"/>
                  </a:lnTo>
                  <a:lnTo>
                    <a:pt x="96" y="43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84" y="30"/>
                  </a:lnTo>
                  <a:lnTo>
                    <a:pt x="72" y="18"/>
                  </a:lnTo>
                  <a:lnTo>
                    <a:pt x="42" y="0"/>
                  </a:lnTo>
                  <a:lnTo>
                    <a:pt x="30" y="6"/>
                  </a:lnTo>
                  <a:lnTo>
                    <a:pt x="12" y="6"/>
                  </a:lnTo>
                  <a:lnTo>
                    <a:pt x="0" y="43"/>
                  </a:lnTo>
                  <a:lnTo>
                    <a:pt x="12" y="85"/>
                  </a:lnTo>
                  <a:lnTo>
                    <a:pt x="18" y="85"/>
                  </a:lnTo>
                  <a:lnTo>
                    <a:pt x="24" y="85"/>
                  </a:lnTo>
                  <a:lnTo>
                    <a:pt x="54" y="7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55" name="Freeform 305"/>
            <p:cNvSpPr>
              <a:spLocks/>
            </p:cNvSpPr>
            <p:nvPr/>
          </p:nvSpPr>
          <p:spPr bwMode="auto">
            <a:xfrm>
              <a:off x="4051195" y="3509639"/>
              <a:ext cx="312581" cy="334194"/>
            </a:xfrm>
            <a:custGeom>
              <a:avLst/>
              <a:gdLst/>
              <a:ahLst/>
              <a:cxnLst>
                <a:cxn ang="0">
                  <a:pos x="6" y="35"/>
                </a:cxn>
                <a:cxn ang="0">
                  <a:pos x="11" y="38"/>
                </a:cxn>
                <a:cxn ang="0">
                  <a:pos x="13" y="40"/>
                </a:cxn>
                <a:cxn ang="0">
                  <a:pos x="15" y="41"/>
                </a:cxn>
                <a:cxn ang="0">
                  <a:pos x="15" y="41"/>
                </a:cxn>
                <a:cxn ang="0">
                  <a:pos x="18" y="38"/>
                </a:cxn>
                <a:cxn ang="0">
                  <a:pos x="20" y="40"/>
                </a:cxn>
                <a:cxn ang="0">
                  <a:pos x="21" y="39"/>
                </a:cxn>
                <a:cxn ang="0">
                  <a:pos x="35" y="39"/>
                </a:cxn>
                <a:cxn ang="0">
                  <a:pos x="38" y="37"/>
                </a:cxn>
                <a:cxn ang="0">
                  <a:pos x="36" y="36"/>
                </a:cxn>
                <a:cxn ang="0">
                  <a:pos x="33" y="7"/>
                </a:cxn>
                <a:cxn ang="0">
                  <a:pos x="36" y="7"/>
                </a:cxn>
                <a:cxn ang="0">
                  <a:pos x="27" y="0"/>
                </a:cxn>
                <a:cxn ang="0">
                  <a:pos x="27" y="3"/>
                </a:cxn>
                <a:cxn ang="0">
                  <a:pos x="17" y="3"/>
                </a:cxn>
                <a:cxn ang="0">
                  <a:pos x="16" y="11"/>
                </a:cxn>
                <a:cxn ang="0">
                  <a:pos x="14" y="13"/>
                </a:cxn>
                <a:cxn ang="0">
                  <a:pos x="13" y="20"/>
                </a:cxn>
                <a:cxn ang="0">
                  <a:pos x="1" y="19"/>
                </a:cxn>
                <a:cxn ang="0">
                  <a:pos x="0" y="20"/>
                </a:cxn>
                <a:cxn ang="0">
                  <a:pos x="3" y="26"/>
                </a:cxn>
                <a:cxn ang="0">
                  <a:pos x="3" y="33"/>
                </a:cxn>
                <a:cxn ang="0">
                  <a:pos x="1" y="36"/>
                </a:cxn>
                <a:cxn ang="0">
                  <a:pos x="4" y="36"/>
                </a:cxn>
                <a:cxn ang="0">
                  <a:pos x="6" y="35"/>
                </a:cxn>
              </a:cxnLst>
              <a:rect l="0" t="0" r="r" b="b"/>
              <a:pathLst>
                <a:path w="38" h="41">
                  <a:moveTo>
                    <a:pt x="6" y="35"/>
                  </a:moveTo>
                  <a:cubicBezTo>
                    <a:pt x="11" y="38"/>
                    <a:pt x="11" y="38"/>
                    <a:pt x="11" y="38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20"/>
                    <a:pt x="13" y="20"/>
                  </a:cubicBezTo>
                  <a:cubicBezTo>
                    <a:pt x="13" y="20"/>
                    <a:pt x="5" y="19"/>
                    <a:pt x="1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4" y="36"/>
                    <a:pt x="4" y="36"/>
                    <a:pt x="4" y="36"/>
                  </a:cubicBezTo>
                  <a:lnTo>
                    <a:pt x="6" y="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56" name="Freeform 306"/>
            <p:cNvSpPr>
              <a:spLocks/>
            </p:cNvSpPr>
            <p:nvPr/>
          </p:nvSpPr>
          <p:spPr bwMode="auto">
            <a:xfrm>
              <a:off x="5126938" y="3369976"/>
              <a:ext cx="295954" cy="28597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8"/>
                </a:cxn>
                <a:cxn ang="0">
                  <a:pos x="2" y="10"/>
                </a:cxn>
                <a:cxn ang="0">
                  <a:pos x="2" y="35"/>
                </a:cxn>
                <a:cxn ang="0">
                  <a:pos x="3" y="35"/>
                </a:cxn>
                <a:cxn ang="0">
                  <a:pos x="29" y="35"/>
                </a:cxn>
                <a:cxn ang="0">
                  <a:pos x="34" y="32"/>
                </a:cxn>
                <a:cxn ang="0">
                  <a:pos x="36" y="30"/>
                </a:cxn>
                <a:cxn ang="0">
                  <a:pos x="36" y="30"/>
                </a:cxn>
                <a:cxn ang="0">
                  <a:pos x="33" y="23"/>
                </a:cxn>
                <a:cxn ang="0">
                  <a:pos x="29" y="15"/>
                </a:cxn>
                <a:cxn ang="0">
                  <a:pos x="24" y="8"/>
                </a:cxn>
                <a:cxn ang="0">
                  <a:pos x="31" y="12"/>
                </a:cxn>
                <a:cxn ang="0">
                  <a:pos x="34" y="9"/>
                </a:cxn>
                <a:cxn ang="0">
                  <a:pos x="33" y="9"/>
                </a:cxn>
                <a:cxn ang="0">
                  <a:pos x="30" y="1"/>
                </a:cxn>
                <a:cxn ang="0">
                  <a:pos x="28" y="3"/>
                </a:cxn>
                <a:cxn ang="0">
                  <a:pos x="22" y="2"/>
                </a:cxn>
                <a:cxn ang="0">
                  <a:pos x="19" y="1"/>
                </a:cxn>
                <a:cxn ang="0">
                  <a:pos x="12" y="3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0" y="5"/>
                </a:cxn>
              </a:cxnLst>
              <a:rect l="0" t="0" r="r" b="b"/>
              <a:pathLst>
                <a:path w="36" h="35">
                  <a:moveTo>
                    <a:pt x="0" y="5"/>
                  </a:moveTo>
                  <a:cubicBezTo>
                    <a:pt x="0" y="5"/>
                    <a:pt x="1" y="7"/>
                    <a:pt x="1" y="8"/>
                  </a:cubicBezTo>
                  <a:cubicBezTo>
                    <a:pt x="1" y="8"/>
                    <a:pt x="2" y="10"/>
                    <a:pt x="2" y="10"/>
                  </a:cubicBezTo>
                  <a:cubicBezTo>
                    <a:pt x="2" y="10"/>
                    <a:pt x="1" y="35"/>
                    <a:pt x="2" y="35"/>
                  </a:cubicBezTo>
                  <a:cubicBezTo>
                    <a:pt x="2" y="35"/>
                    <a:pt x="2" y="35"/>
                    <a:pt x="3" y="35"/>
                  </a:cubicBezTo>
                  <a:cubicBezTo>
                    <a:pt x="7" y="35"/>
                    <a:pt x="29" y="35"/>
                    <a:pt x="29" y="35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57" name="Freeform 307"/>
            <p:cNvSpPr>
              <a:spLocks/>
            </p:cNvSpPr>
            <p:nvPr/>
          </p:nvSpPr>
          <p:spPr bwMode="auto">
            <a:xfrm>
              <a:off x="4722912" y="3320096"/>
              <a:ext cx="428967" cy="407352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3" y="9"/>
                </a:cxn>
                <a:cxn ang="0">
                  <a:pos x="2" y="10"/>
                </a:cxn>
                <a:cxn ang="0">
                  <a:pos x="0" y="12"/>
                </a:cxn>
                <a:cxn ang="0">
                  <a:pos x="0" y="29"/>
                </a:cxn>
                <a:cxn ang="0">
                  <a:pos x="6" y="34"/>
                </a:cxn>
                <a:cxn ang="0">
                  <a:pos x="9" y="35"/>
                </a:cxn>
                <a:cxn ang="0">
                  <a:pos x="17" y="36"/>
                </a:cxn>
                <a:cxn ang="0">
                  <a:pos x="19" y="38"/>
                </a:cxn>
                <a:cxn ang="0">
                  <a:pos x="23" y="36"/>
                </a:cxn>
                <a:cxn ang="0">
                  <a:pos x="47" y="49"/>
                </a:cxn>
                <a:cxn ang="0">
                  <a:pos x="47" y="48"/>
                </a:cxn>
                <a:cxn ang="0">
                  <a:pos x="47" y="49"/>
                </a:cxn>
                <a:cxn ang="0">
                  <a:pos x="48" y="50"/>
                </a:cxn>
                <a:cxn ang="0">
                  <a:pos x="48" y="47"/>
                </a:cxn>
                <a:cxn ang="0">
                  <a:pos x="51" y="47"/>
                </a:cxn>
                <a:cxn ang="0">
                  <a:pos x="52" y="41"/>
                </a:cxn>
                <a:cxn ang="0">
                  <a:pos x="51" y="41"/>
                </a:cxn>
                <a:cxn ang="0">
                  <a:pos x="51" y="16"/>
                </a:cxn>
                <a:cxn ang="0">
                  <a:pos x="50" y="14"/>
                </a:cxn>
                <a:cxn ang="0">
                  <a:pos x="49" y="11"/>
                </a:cxn>
                <a:cxn ang="0">
                  <a:pos x="50" y="8"/>
                </a:cxn>
                <a:cxn ang="0">
                  <a:pos x="51" y="6"/>
                </a:cxn>
                <a:cxn ang="0">
                  <a:pos x="48" y="5"/>
                </a:cxn>
                <a:cxn ang="0">
                  <a:pos x="45" y="3"/>
                </a:cxn>
                <a:cxn ang="0">
                  <a:pos x="41" y="2"/>
                </a:cxn>
                <a:cxn ang="0">
                  <a:pos x="35" y="4"/>
                </a:cxn>
                <a:cxn ang="0">
                  <a:pos x="35" y="8"/>
                </a:cxn>
                <a:cxn ang="0">
                  <a:pos x="29" y="10"/>
                </a:cxn>
                <a:cxn ang="0">
                  <a:pos x="25" y="7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3" y="2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4" y="6"/>
                </a:cxn>
              </a:cxnLst>
              <a:rect l="0" t="0" r="r" b="b"/>
              <a:pathLst>
                <a:path w="52" h="50">
                  <a:moveTo>
                    <a:pt x="4" y="6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0" y="41"/>
                    <a:pt x="51" y="16"/>
                    <a:pt x="51" y="16"/>
                  </a:cubicBezTo>
                  <a:cubicBezTo>
                    <a:pt x="51" y="16"/>
                    <a:pt x="50" y="14"/>
                    <a:pt x="50" y="14"/>
                  </a:cubicBezTo>
                  <a:cubicBezTo>
                    <a:pt x="50" y="13"/>
                    <a:pt x="49" y="11"/>
                    <a:pt x="49" y="11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58" name="Freeform 308"/>
            <p:cNvSpPr>
              <a:spLocks/>
            </p:cNvSpPr>
            <p:nvPr/>
          </p:nvSpPr>
          <p:spPr bwMode="auto">
            <a:xfrm>
              <a:off x="4681344" y="3198721"/>
              <a:ext cx="108073" cy="202845"/>
            </a:xfrm>
            <a:custGeom>
              <a:avLst/>
              <a:gdLst/>
              <a:ahLst/>
              <a:cxnLst>
                <a:cxn ang="0">
                  <a:pos x="18" y="12"/>
                </a:cxn>
                <a:cxn ang="0">
                  <a:pos x="18" y="30"/>
                </a:cxn>
                <a:cxn ang="0">
                  <a:pos x="18" y="54"/>
                </a:cxn>
                <a:cxn ang="0">
                  <a:pos x="0" y="78"/>
                </a:cxn>
                <a:cxn ang="0">
                  <a:pos x="0" y="90"/>
                </a:cxn>
                <a:cxn ang="0">
                  <a:pos x="12" y="102"/>
                </a:cxn>
                <a:cxn ang="0">
                  <a:pos x="18" y="108"/>
                </a:cxn>
                <a:cxn ang="0">
                  <a:pos x="36" y="120"/>
                </a:cxn>
                <a:cxn ang="0">
                  <a:pos x="36" y="144"/>
                </a:cxn>
                <a:cxn ang="0">
                  <a:pos x="42" y="150"/>
                </a:cxn>
                <a:cxn ang="0">
                  <a:pos x="48" y="144"/>
                </a:cxn>
                <a:cxn ang="0">
                  <a:pos x="54" y="126"/>
                </a:cxn>
                <a:cxn ang="0">
                  <a:pos x="78" y="102"/>
                </a:cxn>
                <a:cxn ang="0">
                  <a:pos x="78" y="90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0"/>
                </a:cxn>
                <a:cxn ang="0">
                  <a:pos x="24" y="6"/>
                </a:cxn>
                <a:cxn ang="0">
                  <a:pos x="18" y="12"/>
                </a:cxn>
              </a:cxnLst>
              <a:rect l="0" t="0" r="r" b="b"/>
              <a:pathLst>
                <a:path w="78" h="150">
                  <a:moveTo>
                    <a:pt x="18" y="12"/>
                  </a:moveTo>
                  <a:lnTo>
                    <a:pt x="18" y="30"/>
                  </a:lnTo>
                  <a:lnTo>
                    <a:pt x="18" y="54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12" y="102"/>
                  </a:lnTo>
                  <a:lnTo>
                    <a:pt x="18" y="108"/>
                  </a:lnTo>
                  <a:lnTo>
                    <a:pt x="36" y="120"/>
                  </a:lnTo>
                  <a:lnTo>
                    <a:pt x="36" y="144"/>
                  </a:lnTo>
                  <a:lnTo>
                    <a:pt x="42" y="150"/>
                  </a:lnTo>
                  <a:lnTo>
                    <a:pt x="48" y="144"/>
                  </a:lnTo>
                  <a:lnTo>
                    <a:pt x="54" y="126"/>
                  </a:lnTo>
                  <a:lnTo>
                    <a:pt x="78" y="102"/>
                  </a:lnTo>
                  <a:lnTo>
                    <a:pt x="78" y="90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59" name="Freeform 309"/>
            <p:cNvSpPr>
              <a:spLocks/>
            </p:cNvSpPr>
            <p:nvPr/>
          </p:nvSpPr>
          <p:spPr bwMode="auto">
            <a:xfrm>
              <a:off x="4150955" y="3246939"/>
              <a:ext cx="310917" cy="237760"/>
            </a:xfrm>
            <a:custGeom>
              <a:avLst/>
              <a:gdLst/>
              <a:ahLst/>
              <a:cxnLst>
                <a:cxn ang="0">
                  <a:pos x="90" y="156"/>
                </a:cxn>
                <a:cxn ang="0">
                  <a:pos x="114" y="138"/>
                </a:cxn>
                <a:cxn ang="0">
                  <a:pos x="144" y="120"/>
                </a:cxn>
                <a:cxn ang="0">
                  <a:pos x="180" y="108"/>
                </a:cxn>
                <a:cxn ang="0">
                  <a:pos x="186" y="96"/>
                </a:cxn>
                <a:cxn ang="0">
                  <a:pos x="192" y="84"/>
                </a:cxn>
                <a:cxn ang="0">
                  <a:pos x="216" y="78"/>
                </a:cxn>
                <a:cxn ang="0">
                  <a:pos x="228" y="72"/>
                </a:cxn>
                <a:cxn ang="0">
                  <a:pos x="222" y="42"/>
                </a:cxn>
                <a:cxn ang="0">
                  <a:pos x="216" y="12"/>
                </a:cxn>
                <a:cxn ang="0">
                  <a:pos x="210" y="12"/>
                </a:cxn>
                <a:cxn ang="0">
                  <a:pos x="186" y="12"/>
                </a:cxn>
                <a:cxn ang="0">
                  <a:pos x="168" y="12"/>
                </a:cxn>
                <a:cxn ang="0">
                  <a:pos x="144" y="0"/>
                </a:cxn>
                <a:cxn ang="0">
                  <a:pos x="120" y="36"/>
                </a:cxn>
                <a:cxn ang="0">
                  <a:pos x="96" y="60"/>
                </a:cxn>
                <a:cxn ang="0">
                  <a:pos x="72" y="90"/>
                </a:cxn>
                <a:cxn ang="0">
                  <a:pos x="66" y="138"/>
                </a:cxn>
                <a:cxn ang="0">
                  <a:pos x="12" y="162"/>
                </a:cxn>
                <a:cxn ang="0">
                  <a:pos x="0" y="174"/>
                </a:cxn>
                <a:cxn ang="0">
                  <a:pos x="84" y="174"/>
                </a:cxn>
                <a:cxn ang="0">
                  <a:pos x="90" y="156"/>
                </a:cxn>
              </a:cxnLst>
              <a:rect l="0" t="0" r="r" b="b"/>
              <a:pathLst>
                <a:path w="228" h="174">
                  <a:moveTo>
                    <a:pt x="90" y="156"/>
                  </a:moveTo>
                  <a:lnTo>
                    <a:pt x="114" y="138"/>
                  </a:lnTo>
                  <a:lnTo>
                    <a:pt x="144" y="120"/>
                  </a:lnTo>
                  <a:lnTo>
                    <a:pt x="180" y="108"/>
                  </a:lnTo>
                  <a:lnTo>
                    <a:pt x="186" y="96"/>
                  </a:lnTo>
                  <a:lnTo>
                    <a:pt x="192" y="84"/>
                  </a:lnTo>
                  <a:lnTo>
                    <a:pt x="216" y="78"/>
                  </a:lnTo>
                  <a:lnTo>
                    <a:pt x="228" y="72"/>
                  </a:lnTo>
                  <a:lnTo>
                    <a:pt x="222" y="42"/>
                  </a:lnTo>
                  <a:lnTo>
                    <a:pt x="216" y="12"/>
                  </a:lnTo>
                  <a:lnTo>
                    <a:pt x="210" y="12"/>
                  </a:lnTo>
                  <a:lnTo>
                    <a:pt x="186" y="12"/>
                  </a:lnTo>
                  <a:lnTo>
                    <a:pt x="168" y="12"/>
                  </a:lnTo>
                  <a:lnTo>
                    <a:pt x="144" y="0"/>
                  </a:lnTo>
                  <a:lnTo>
                    <a:pt x="120" y="36"/>
                  </a:lnTo>
                  <a:lnTo>
                    <a:pt x="96" y="60"/>
                  </a:lnTo>
                  <a:lnTo>
                    <a:pt x="72" y="90"/>
                  </a:lnTo>
                  <a:lnTo>
                    <a:pt x="66" y="138"/>
                  </a:lnTo>
                  <a:lnTo>
                    <a:pt x="12" y="162"/>
                  </a:lnTo>
                  <a:lnTo>
                    <a:pt x="0" y="174"/>
                  </a:lnTo>
                  <a:lnTo>
                    <a:pt x="84" y="174"/>
                  </a:lnTo>
                  <a:lnTo>
                    <a:pt x="90" y="15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60" name="Freeform 310"/>
            <p:cNvSpPr>
              <a:spLocks/>
            </p:cNvSpPr>
            <p:nvPr/>
          </p:nvSpPr>
          <p:spPr bwMode="auto">
            <a:xfrm>
              <a:off x="4057846" y="3484699"/>
              <a:ext cx="214483" cy="186218"/>
            </a:xfrm>
            <a:custGeom>
              <a:avLst/>
              <a:gdLst/>
              <a:ahLst/>
              <a:cxnLst>
                <a:cxn ang="0">
                  <a:pos x="13" y="16"/>
                </a:cxn>
                <a:cxn ang="0">
                  <a:pos x="15" y="14"/>
                </a:cxn>
                <a:cxn ang="0">
                  <a:pos x="16" y="6"/>
                </a:cxn>
                <a:cxn ang="0">
                  <a:pos x="26" y="6"/>
                </a:cxn>
                <a:cxn ang="0">
                  <a:pos x="26" y="3"/>
                </a:cxn>
                <a:cxn ang="0">
                  <a:pos x="25" y="3"/>
                </a:cxn>
                <a:cxn ang="0">
                  <a:pos x="25" y="0"/>
                </a:cxn>
                <a:cxn ang="0">
                  <a:pos x="11" y="0"/>
                </a:cxn>
                <a:cxn ang="0">
                  <a:pos x="9" y="2"/>
                </a:cxn>
                <a:cxn ang="0">
                  <a:pos x="4" y="13"/>
                </a:cxn>
                <a:cxn ang="0">
                  <a:pos x="0" y="22"/>
                </a:cxn>
                <a:cxn ang="0">
                  <a:pos x="12" y="23"/>
                </a:cxn>
                <a:cxn ang="0">
                  <a:pos x="13" y="16"/>
                </a:cxn>
              </a:cxnLst>
              <a:rect l="0" t="0" r="r" b="b"/>
              <a:pathLst>
                <a:path w="26" h="23">
                  <a:moveTo>
                    <a:pt x="13" y="16"/>
                  </a:moveTo>
                  <a:cubicBezTo>
                    <a:pt x="15" y="14"/>
                    <a:pt x="15" y="14"/>
                    <a:pt x="15" y="1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2"/>
                    <a:pt x="12" y="23"/>
                    <a:pt x="12" y="23"/>
                  </a:cubicBezTo>
                  <a:cubicBezTo>
                    <a:pt x="13" y="23"/>
                    <a:pt x="13" y="16"/>
                    <a:pt x="13" y="1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61" name="Freeform 311"/>
            <p:cNvSpPr>
              <a:spLocks/>
            </p:cNvSpPr>
            <p:nvPr/>
          </p:nvSpPr>
          <p:spPr bwMode="auto">
            <a:xfrm>
              <a:off x="4067823" y="3900365"/>
              <a:ext cx="64843" cy="49880"/>
            </a:xfrm>
            <a:custGeom>
              <a:avLst/>
              <a:gdLst/>
              <a:ahLst/>
              <a:cxnLst>
                <a:cxn ang="0">
                  <a:pos x="48" y="24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36" y="0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18" y="36"/>
                </a:cxn>
                <a:cxn ang="0">
                  <a:pos x="36" y="24"/>
                </a:cxn>
                <a:cxn ang="0">
                  <a:pos x="48" y="24"/>
                </a:cxn>
              </a:cxnLst>
              <a:rect l="0" t="0" r="r" b="b"/>
              <a:pathLst>
                <a:path w="48" h="36">
                  <a:moveTo>
                    <a:pt x="48" y="24"/>
                  </a:moveTo>
                  <a:lnTo>
                    <a:pt x="48" y="6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18" y="36"/>
                  </a:lnTo>
                  <a:lnTo>
                    <a:pt x="36" y="24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62" name="Freeform 312"/>
            <p:cNvSpPr>
              <a:spLocks/>
            </p:cNvSpPr>
            <p:nvPr/>
          </p:nvSpPr>
          <p:spPr bwMode="auto">
            <a:xfrm>
              <a:off x="5062096" y="3616050"/>
              <a:ext cx="425641" cy="522076"/>
            </a:xfrm>
            <a:custGeom>
              <a:avLst/>
              <a:gdLst/>
              <a:ahLst/>
              <a:cxnLst>
                <a:cxn ang="0">
                  <a:pos x="37" y="5"/>
                </a:cxn>
                <a:cxn ang="0">
                  <a:pos x="11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14"/>
                </a:cxn>
                <a:cxn ang="0">
                  <a:pos x="6" y="13"/>
                </a:cxn>
                <a:cxn ang="0">
                  <a:pos x="5" y="25"/>
                </a:cxn>
                <a:cxn ang="0">
                  <a:pos x="2" y="27"/>
                </a:cxn>
                <a:cxn ang="0">
                  <a:pos x="1" y="32"/>
                </a:cxn>
                <a:cxn ang="0">
                  <a:pos x="0" y="35"/>
                </a:cxn>
                <a:cxn ang="0">
                  <a:pos x="3" y="41"/>
                </a:cxn>
                <a:cxn ang="0">
                  <a:pos x="5" y="45"/>
                </a:cxn>
                <a:cxn ang="0">
                  <a:pos x="8" y="50"/>
                </a:cxn>
                <a:cxn ang="0">
                  <a:pos x="12" y="52"/>
                </a:cxn>
                <a:cxn ang="0">
                  <a:pos x="18" y="58"/>
                </a:cxn>
                <a:cxn ang="0">
                  <a:pos x="20" y="61"/>
                </a:cxn>
                <a:cxn ang="0">
                  <a:pos x="25" y="61"/>
                </a:cxn>
                <a:cxn ang="0">
                  <a:pos x="29" y="64"/>
                </a:cxn>
                <a:cxn ang="0">
                  <a:pos x="36" y="63"/>
                </a:cxn>
                <a:cxn ang="0">
                  <a:pos x="41" y="61"/>
                </a:cxn>
                <a:cxn ang="0">
                  <a:pos x="44" y="61"/>
                </a:cxn>
                <a:cxn ang="0">
                  <a:pos x="44" y="59"/>
                </a:cxn>
                <a:cxn ang="0">
                  <a:pos x="42" y="57"/>
                </a:cxn>
                <a:cxn ang="0">
                  <a:pos x="39" y="54"/>
                </a:cxn>
                <a:cxn ang="0">
                  <a:pos x="35" y="51"/>
                </a:cxn>
                <a:cxn ang="0">
                  <a:pos x="36" y="48"/>
                </a:cxn>
                <a:cxn ang="0">
                  <a:pos x="38" y="48"/>
                </a:cxn>
                <a:cxn ang="0">
                  <a:pos x="39" y="42"/>
                </a:cxn>
                <a:cxn ang="0">
                  <a:pos x="43" y="38"/>
                </a:cxn>
                <a:cxn ang="0">
                  <a:pos x="46" y="32"/>
                </a:cxn>
                <a:cxn ang="0">
                  <a:pos x="47" y="21"/>
                </a:cxn>
                <a:cxn ang="0">
                  <a:pos x="50" y="19"/>
                </a:cxn>
                <a:cxn ang="0">
                  <a:pos x="52" y="18"/>
                </a:cxn>
                <a:cxn ang="0">
                  <a:pos x="50" y="13"/>
                </a:cxn>
                <a:cxn ang="0">
                  <a:pos x="47" y="4"/>
                </a:cxn>
                <a:cxn ang="0">
                  <a:pos x="44" y="0"/>
                </a:cxn>
                <a:cxn ang="0">
                  <a:pos x="42" y="2"/>
                </a:cxn>
                <a:cxn ang="0">
                  <a:pos x="37" y="5"/>
                </a:cxn>
              </a:cxnLst>
              <a:rect l="0" t="0" r="r" b="b"/>
              <a:pathLst>
                <a:path w="52" h="64">
                  <a:moveTo>
                    <a:pt x="37" y="5"/>
                  </a:moveTo>
                  <a:cubicBezTo>
                    <a:pt x="37" y="5"/>
                    <a:pt x="15" y="5"/>
                    <a:pt x="11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2"/>
                    <a:pt x="42" y="2"/>
                    <a:pt x="42" y="2"/>
                  </a:cubicBezTo>
                  <a:lnTo>
                    <a:pt x="37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63" name="Freeform 313"/>
            <p:cNvSpPr>
              <a:spLocks/>
            </p:cNvSpPr>
            <p:nvPr/>
          </p:nvSpPr>
          <p:spPr bwMode="auto">
            <a:xfrm>
              <a:off x="4272329" y="3958559"/>
              <a:ext cx="156291" cy="154628"/>
            </a:xfrm>
            <a:custGeom>
              <a:avLst/>
              <a:gdLst/>
              <a:ahLst/>
              <a:cxnLst>
                <a:cxn ang="0">
                  <a:pos x="17" y="10"/>
                </a:cxn>
                <a:cxn ang="0">
                  <a:pos x="19" y="6"/>
                </a:cxn>
                <a:cxn ang="0">
                  <a:pos x="17" y="2"/>
                </a:cxn>
                <a:cxn ang="0">
                  <a:pos x="12" y="3"/>
                </a:cxn>
                <a:cxn ang="0">
                  <a:pos x="10" y="1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5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1" y="11"/>
                </a:cxn>
                <a:cxn ang="0">
                  <a:pos x="1" y="14"/>
                </a:cxn>
                <a:cxn ang="0">
                  <a:pos x="4" y="16"/>
                </a:cxn>
                <a:cxn ang="0">
                  <a:pos x="4" y="19"/>
                </a:cxn>
                <a:cxn ang="0">
                  <a:pos x="8" y="19"/>
                </a:cxn>
                <a:cxn ang="0">
                  <a:pos x="15" y="16"/>
                </a:cxn>
                <a:cxn ang="0">
                  <a:pos x="18" y="16"/>
                </a:cxn>
                <a:cxn ang="0">
                  <a:pos x="17" y="13"/>
                </a:cxn>
                <a:cxn ang="0">
                  <a:pos x="17" y="10"/>
                </a:cxn>
              </a:cxnLst>
              <a:rect l="0" t="0" r="r" b="b"/>
              <a:pathLst>
                <a:path w="19" h="19">
                  <a:moveTo>
                    <a:pt x="17" y="10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1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4"/>
                    <a:pt x="1" y="14"/>
                  </a:cubicBezTo>
                  <a:cubicBezTo>
                    <a:pt x="1" y="14"/>
                    <a:pt x="4" y="16"/>
                    <a:pt x="4" y="16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3"/>
                    <a:pt x="17" y="13"/>
                    <a:pt x="17" y="13"/>
                  </a:cubicBezTo>
                  <a:lnTo>
                    <a:pt x="17" y="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64" name="Freeform 314"/>
            <p:cNvSpPr>
              <a:spLocks/>
            </p:cNvSpPr>
            <p:nvPr/>
          </p:nvSpPr>
          <p:spPr bwMode="auto">
            <a:xfrm>
              <a:off x="4192522" y="4016751"/>
              <a:ext cx="111399" cy="96434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11" y="4"/>
                </a:cxn>
                <a:cxn ang="0">
                  <a:pos x="10" y="3"/>
                </a:cxn>
                <a:cxn ang="0">
                  <a:pos x="8" y="4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0" y="12"/>
                </a:cxn>
                <a:cxn ang="0">
                  <a:pos x="14" y="12"/>
                </a:cxn>
                <a:cxn ang="0">
                  <a:pos x="14" y="9"/>
                </a:cxn>
                <a:cxn ang="0">
                  <a:pos x="11" y="7"/>
                </a:cxn>
              </a:cxnLst>
              <a:rect l="0" t="0" r="r" b="b"/>
              <a:pathLst>
                <a:path w="14" h="12">
                  <a:moveTo>
                    <a:pt x="11" y="7"/>
                  </a:moveTo>
                  <a:cubicBezTo>
                    <a:pt x="10" y="7"/>
                    <a:pt x="11" y="4"/>
                    <a:pt x="11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4"/>
                    <a:pt x="6" y="1"/>
                    <a:pt x="6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1" y="7"/>
                    <a:pt x="11" y="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65" name="Freeform 315"/>
            <p:cNvSpPr>
              <a:spLocks/>
            </p:cNvSpPr>
            <p:nvPr/>
          </p:nvSpPr>
          <p:spPr bwMode="auto">
            <a:xfrm>
              <a:off x="4140980" y="3983499"/>
              <a:ext cx="83134" cy="73157"/>
            </a:xfrm>
            <a:custGeom>
              <a:avLst/>
              <a:gdLst/>
              <a:ahLst/>
              <a:cxnLst>
                <a:cxn ang="0">
                  <a:pos x="54" y="36"/>
                </a:cxn>
                <a:cxn ang="0">
                  <a:pos x="60" y="24"/>
                </a:cxn>
                <a:cxn ang="0">
                  <a:pos x="54" y="18"/>
                </a:cxn>
                <a:cxn ang="0">
                  <a:pos x="42" y="0"/>
                </a:cxn>
                <a:cxn ang="0">
                  <a:pos x="18" y="0"/>
                </a:cxn>
                <a:cxn ang="0">
                  <a:pos x="12" y="12"/>
                </a:cxn>
                <a:cxn ang="0">
                  <a:pos x="0" y="18"/>
                </a:cxn>
                <a:cxn ang="0">
                  <a:pos x="12" y="30"/>
                </a:cxn>
                <a:cxn ang="0">
                  <a:pos x="36" y="54"/>
                </a:cxn>
                <a:cxn ang="0">
                  <a:pos x="42" y="42"/>
                </a:cxn>
                <a:cxn ang="0">
                  <a:pos x="54" y="36"/>
                </a:cxn>
              </a:cxnLst>
              <a:rect l="0" t="0" r="r" b="b"/>
              <a:pathLst>
                <a:path w="60" h="54">
                  <a:moveTo>
                    <a:pt x="54" y="36"/>
                  </a:moveTo>
                  <a:lnTo>
                    <a:pt x="60" y="24"/>
                  </a:lnTo>
                  <a:lnTo>
                    <a:pt x="54" y="18"/>
                  </a:lnTo>
                  <a:lnTo>
                    <a:pt x="42" y="0"/>
                  </a:lnTo>
                  <a:lnTo>
                    <a:pt x="18" y="0"/>
                  </a:lnTo>
                  <a:lnTo>
                    <a:pt x="12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36" y="54"/>
                  </a:lnTo>
                  <a:lnTo>
                    <a:pt x="42" y="42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66" name="Rectangle 316"/>
            <p:cNvSpPr>
              <a:spLocks noChangeArrowheads="1"/>
            </p:cNvSpPr>
            <p:nvPr/>
          </p:nvSpPr>
          <p:spPr bwMode="auto">
            <a:xfrm>
              <a:off x="4262354" y="3484699"/>
              <a:ext cx="9977" cy="2494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67" name="Freeform 317"/>
            <p:cNvSpPr>
              <a:spLocks/>
            </p:cNvSpPr>
            <p:nvPr/>
          </p:nvSpPr>
          <p:spPr bwMode="auto">
            <a:xfrm>
              <a:off x="4262354" y="3198721"/>
              <a:ext cx="537041" cy="528727"/>
            </a:xfrm>
            <a:custGeom>
              <a:avLst/>
              <a:gdLst/>
              <a:ahLst/>
              <a:cxnLst>
                <a:cxn ang="0">
                  <a:pos x="60" y="270"/>
                </a:cxn>
                <a:cxn ang="0">
                  <a:pos x="216" y="378"/>
                </a:cxn>
                <a:cxn ang="0">
                  <a:pos x="228" y="390"/>
                </a:cxn>
                <a:cxn ang="0">
                  <a:pos x="246" y="390"/>
                </a:cxn>
                <a:cxn ang="0">
                  <a:pos x="282" y="372"/>
                </a:cxn>
                <a:cxn ang="0">
                  <a:pos x="390" y="300"/>
                </a:cxn>
                <a:cxn ang="0">
                  <a:pos x="384" y="300"/>
                </a:cxn>
                <a:cxn ang="0">
                  <a:pos x="366" y="276"/>
                </a:cxn>
                <a:cxn ang="0">
                  <a:pos x="354" y="270"/>
                </a:cxn>
                <a:cxn ang="0">
                  <a:pos x="342" y="246"/>
                </a:cxn>
                <a:cxn ang="0">
                  <a:pos x="348" y="234"/>
                </a:cxn>
                <a:cxn ang="0">
                  <a:pos x="348" y="174"/>
                </a:cxn>
                <a:cxn ang="0">
                  <a:pos x="342" y="162"/>
                </a:cxn>
                <a:cxn ang="0">
                  <a:pos x="348" y="150"/>
                </a:cxn>
                <a:cxn ang="0">
                  <a:pos x="342" y="144"/>
                </a:cxn>
                <a:cxn ang="0">
                  <a:pos x="342" y="120"/>
                </a:cxn>
                <a:cxn ang="0">
                  <a:pos x="324" y="108"/>
                </a:cxn>
                <a:cxn ang="0">
                  <a:pos x="318" y="102"/>
                </a:cxn>
                <a:cxn ang="0">
                  <a:pos x="306" y="90"/>
                </a:cxn>
                <a:cxn ang="0">
                  <a:pos x="306" y="78"/>
                </a:cxn>
                <a:cxn ang="0">
                  <a:pos x="324" y="54"/>
                </a:cxn>
                <a:cxn ang="0">
                  <a:pos x="324" y="30"/>
                </a:cxn>
                <a:cxn ang="0">
                  <a:pos x="324" y="12"/>
                </a:cxn>
                <a:cxn ang="0">
                  <a:pos x="330" y="6"/>
                </a:cxn>
                <a:cxn ang="0">
                  <a:pos x="330" y="0"/>
                </a:cxn>
                <a:cxn ang="0">
                  <a:pos x="318" y="6"/>
                </a:cxn>
                <a:cxn ang="0">
                  <a:pos x="288" y="12"/>
                </a:cxn>
                <a:cxn ang="0">
                  <a:pos x="222" y="12"/>
                </a:cxn>
                <a:cxn ang="0">
                  <a:pos x="162" y="30"/>
                </a:cxn>
                <a:cxn ang="0">
                  <a:pos x="132" y="48"/>
                </a:cxn>
                <a:cxn ang="0">
                  <a:pos x="138" y="78"/>
                </a:cxn>
                <a:cxn ang="0">
                  <a:pos x="144" y="108"/>
                </a:cxn>
                <a:cxn ang="0">
                  <a:pos x="132" y="114"/>
                </a:cxn>
                <a:cxn ang="0">
                  <a:pos x="108" y="120"/>
                </a:cxn>
                <a:cxn ang="0">
                  <a:pos x="102" y="132"/>
                </a:cxn>
                <a:cxn ang="0">
                  <a:pos x="96" y="144"/>
                </a:cxn>
                <a:cxn ang="0">
                  <a:pos x="60" y="156"/>
                </a:cxn>
                <a:cxn ang="0">
                  <a:pos x="30" y="174"/>
                </a:cxn>
                <a:cxn ang="0">
                  <a:pos x="6" y="192"/>
                </a:cxn>
                <a:cxn ang="0">
                  <a:pos x="0" y="210"/>
                </a:cxn>
                <a:cxn ang="0">
                  <a:pos x="6" y="210"/>
                </a:cxn>
                <a:cxn ang="0">
                  <a:pos x="6" y="228"/>
                </a:cxn>
                <a:cxn ang="0">
                  <a:pos x="60" y="270"/>
                </a:cxn>
              </a:cxnLst>
              <a:rect l="0" t="0" r="r" b="b"/>
              <a:pathLst>
                <a:path w="390" h="390">
                  <a:moveTo>
                    <a:pt x="60" y="270"/>
                  </a:moveTo>
                  <a:lnTo>
                    <a:pt x="216" y="378"/>
                  </a:lnTo>
                  <a:lnTo>
                    <a:pt x="228" y="390"/>
                  </a:lnTo>
                  <a:lnTo>
                    <a:pt x="246" y="390"/>
                  </a:lnTo>
                  <a:lnTo>
                    <a:pt x="282" y="372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66" y="276"/>
                  </a:lnTo>
                  <a:lnTo>
                    <a:pt x="354" y="270"/>
                  </a:lnTo>
                  <a:lnTo>
                    <a:pt x="342" y="246"/>
                  </a:lnTo>
                  <a:lnTo>
                    <a:pt x="348" y="234"/>
                  </a:lnTo>
                  <a:lnTo>
                    <a:pt x="348" y="174"/>
                  </a:lnTo>
                  <a:lnTo>
                    <a:pt x="342" y="162"/>
                  </a:lnTo>
                  <a:lnTo>
                    <a:pt x="348" y="150"/>
                  </a:lnTo>
                  <a:lnTo>
                    <a:pt x="342" y="144"/>
                  </a:lnTo>
                  <a:lnTo>
                    <a:pt x="342" y="120"/>
                  </a:lnTo>
                  <a:lnTo>
                    <a:pt x="324" y="108"/>
                  </a:lnTo>
                  <a:lnTo>
                    <a:pt x="318" y="102"/>
                  </a:lnTo>
                  <a:lnTo>
                    <a:pt x="306" y="90"/>
                  </a:lnTo>
                  <a:lnTo>
                    <a:pt x="306" y="78"/>
                  </a:lnTo>
                  <a:lnTo>
                    <a:pt x="324" y="54"/>
                  </a:lnTo>
                  <a:lnTo>
                    <a:pt x="324" y="30"/>
                  </a:lnTo>
                  <a:lnTo>
                    <a:pt x="324" y="12"/>
                  </a:lnTo>
                  <a:lnTo>
                    <a:pt x="330" y="6"/>
                  </a:lnTo>
                  <a:lnTo>
                    <a:pt x="330" y="0"/>
                  </a:lnTo>
                  <a:lnTo>
                    <a:pt x="318" y="6"/>
                  </a:lnTo>
                  <a:lnTo>
                    <a:pt x="288" y="12"/>
                  </a:lnTo>
                  <a:lnTo>
                    <a:pt x="222" y="12"/>
                  </a:lnTo>
                  <a:lnTo>
                    <a:pt x="162" y="30"/>
                  </a:lnTo>
                  <a:lnTo>
                    <a:pt x="132" y="48"/>
                  </a:lnTo>
                  <a:lnTo>
                    <a:pt x="138" y="78"/>
                  </a:lnTo>
                  <a:lnTo>
                    <a:pt x="144" y="108"/>
                  </a:lnTo>
                  <a:lnTo>
                    <a:pt x="132" y="114"/>
                  </a:lnTo>
                  <a:lnTo>
                    <a:pt x="108" y="120"/>
                  </a:lnTo>
                  <a:lnTo>
                    <a:pt x="102" y="132"/>
                  </a:lnTo>
                  <a:lnTo>
                    <a:pt x="96" y="144"/>
                  </a:lnTo>
                  <a:lnTo>
                    <a:pt x="60" y="156"/>
                  </a:lnTo>
                  <a:lnTo>
                    <a:pt x="30" y="174"/>
                  </a:lnTo>
                  <a:lnTo>
                    <a:pt x="6" y="192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6" y="228"/>
                  </a:lnTo>
                  <a:lnTo>
                    <a:pt x="60" y="2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68" name="Freeform 318"/>
            <p:cNvSpPr>
              <a:spLocks/>
            </p:cNvSpPr>
            <p:nvPr/>
          </p:nvSpPr>
          <p:spPr bwMode="auto">
            <a:xfrm>
              <a:off x="4262354" y="3198721"/>
              <a:ext cx="537041" cy="528727"/>
            </a:xfrm>
            <a:custGeom>
              <a:avLst/>
              <a:gdLst/>
              <a:ahLst/>
              <a:cxnLst>
                <a:cxn ang="0">
                  <a:pos x="60" y="270"/>
                </a:cxn>
                <a:cxn ang="0">
                  <a:pos x="216" y="378"/>
                </a:cxn>
                <a:cxn ang="0">
                  <a:pos x="228" y="390"/>
                </a:cxn>
                <a:cxn ang="0">
                  <a:pos x="246" y="390"/>
                </a:cxn>
                <a:cxn ang="0">
                  <a:pos x="282" y="372"/>
                </a:cxn>
                <a:cxn ang="0">
                  <a:pos x="390" y="300"/>
                </a:cxn>
                <a:cxn ang="0">
                  <a:pos x="384" y="300"/>
                </a:cxn>
                <a:cxn ang="0">
                  <a:pos x="366" y="276"/>
                </a:cxn>
                <a:cxn ang="0">
                  <a:pos x="354" y="270"/>
                </a:cxn>
                <a:cxn ang="0">
                  <a:pos x="342" y="246"/>
                </a:cxn>
                <a:cxn ang="0">
                  <a:pos x="348" y="234"/>
                </a:cxn>
                <a:cxn ang="0">
                  <a:pos x="348" y="174"/>
                </a:cxn>
                <a:cxn ang="0">
                  <a:pos x="342" y="162"/>
                </a:cxn>
                <a:cxn ang="0">
                  <a:pos x="348" y="150"/>
                </a:cxn>
                <a:cxn ang="0">
                  <a:pos x="342" y="144"/>
                </a:cxn>
                <a:cxn ang="0">
                  <a:pos x="342" y="120"/>
                </a:cxn>
                <a:cxn ang="0">
                  <a:pos x="324" y="108"/>
                </a:cxn>
                <a:cxn ang="0">
                  <a:pos x="318" y="102"/>
                </a:cxn>
                <a:cxn ang="0">
                  <a:pos x="306" y="90"/>
                </a:cxn>
                <a:cxn ang="0">
                  <a:pos x="306" y="78"/>
                </a:cxn>
                <a:cxn ang="0">
                  <a:pos x="324" y="54"/>
                </a:cxn>
                <a:cxn ang="0">
                  <a:pos x="324" y="30"/>
                </a:cxn>
                <a:cxn ang="0">
                  <a:pos x="324" y="12"/>
                </a:cxn>
                <a:cxn ang="0">
                  <a:pos x="330" y="6"/>
                </a:cxn>
                <a:cxn ang="0">
                  <a:pos x="330" y="0"/>
                </a:cxn>
                <a:cxn ang="0">
                  <a:pos x="318" y="6"/>
                </a:cxn>
                <a:cxn ang="0">
                  <a:pos x="288" y="12"/>
                </a:cxn>
                <a:cxn ang="0">
                  <a:pos x="222" y="12"/>
                </a:cxn>
                <a:cxn ang="0">
                  <a:pos x="162" y="30"/>
                </a:cxn>
                <a:cxn ang="0">
                  <a:pos x="132" y="48"/>
                </a:cxn>
                <a:cxn ang="0">
                  <a:pos x="138" y="78"/>
                </a:cxn>
                <a:cxn ang="0">
                  <a:pos x="144" y="108"/>
                </a:cxn>
                <a:cxn ang="0">
                  <a:pos x="132" y="114"/>
                </a:cxn>
                <a:cxn ang="0">
                  <a:pos x="108" y="120"/>
                </a:cxn>
                <a:cxn ang="0">
                  <a:pos x="102" y="132"/>
                </a:cxn>
                <a:cxn ang="0">
                  <a:pos x="96" y="144"/>
                </a:cxn>
                <a:cxn ang="0">
                  <a:pos x="60" y="156"/>
                </a:cxn>
                <a:cxn ang="0">
                  <a:pos x="30" y="174"/>
                </a:cxn>
                <a:cxn ang="0">
                  <a:pos x="6" y="192"/>
                </a:cxn>
                <a:cxn ang="0">
                  <a:pos x="0" y="210"/>
                </a:cxn>
                <a:cxn ang="0">
                  <a:pos x="6" y="210"/>
                </a:cxn>
                <a:cxn ang="0">
                  <a:pos x="6" y="228"/>
                </a:cxn>
                <a:cxn ang="0">
                  <a:pos x="60" y="270"/>
                </a:cxn>
              </a:cxnLst>
              <a:rect l="0" t="0" r="r" b="b"/>
              <a:pathLst>
                <a:path w="390" h="390">
                  <a:moveTo>
                    <a:pt x="60" y="270"/>
                  </a:moveTo>
                  <a:lnTo>
                    <a:pt x="216" y="378"/>
                  </a:lnTo>
                  <a:lnTo>
                    <a:pt x="228" y="390"/>
                  </a:lnTo>
                  <a:lnTo>
                    <a:pt x="246" y="390"/>
                  </a:lnTo>
                  <a:lnTo>
                    <a:pt x="282" y="372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66" y="276"/>
                  </a:lnTo>
                  <a:lnTo>
                    <a:pt x="354" y="270"/>
                  </a:lnTo>
                  <a:lnTo>
                    <a:pt x="342" y="246"/>
                  </a:lnTo>
                  <a:lnTo>
                    <a:pt x="348" y="234"/>
                  </a:lnTo>
                  <a:lnTo>
                    <a:pt x="348" y="174"/>
                  </a:lnTo>
                  <a:lnTo>
                    <a:pt x="342" y="162"/>
                  </a:lnTo>
                  <a:lnTo>
                    <a:pt x="348" y="150"/>
                  </a:lnTo>
                  <a:lnTo>
                    <a:pt x="342" y="144"/>
                  </a:lnTo>
                  <a:lnTo>
                    <a:pt x="342" y="120"/>
                  </a:lnTo>
                  <a:lnTo>
                    <a:pt x="324" y="108"/>
                  </a:lnTo>
                  <a:lnTo>
                    <a:pt x="318" y="102"/>
                  </a:lnTo>
                  <a:lnTo>
                    <a:pt x="306" y="90"/>
                  </a:lnTo>
                  <a:lnTo>
                    <a:pt x="306" y="78"/>
                  </a:lnTo>
                  <a:lnTo>
                    <a:pt x="324" y="54"/>
                  </a:lnTo>
                  <a:lnTo>
                    <a:pt x="324" y="30"/>
                  </a:lnTo>
                  <a:lnTo>
                    <a:pt x="324" y="12"/>
                  </a:lnTo>
                  <a:lnTo>
                    <a:pt x="330" y="6"/>
                  </a:lnTo>
                  <a:lnTo>
                    <a:pt x="330" y="0"/>
                  </a:lnTo>
                  <a:lnTo>
                    <a:pt x="318" y="6"/>
                  </a:lnTo>
                  <a:lnTo>
                    <a:pt x="288" y="12"/>
                  </a:lnTo>
                  <a:lnTo>
                    <a:pt x="222" y="12"/>
                  </a:lnTo>
                  <a:lnTo>
                    <a:pt x="162" y="30"/>
                  </a:lnTo>
                  <a:lnTo>
                    <a:pt x="132" y="48"/>
                  </a:lnTo>
                  <a:lnTo>
                    <a:pt x="138" y="78"/>
                  </a:lnTo>
                  <a:lnTo>
                    <a:pt x="144" y="108"/>
                  </a:lnTo>
                  <a:lnTo>
                    <a:pt x="132" y="114"/>
                  </a:lnTo>
                  <a:lnTo>
                    <a:pt x="108" y="120"/>
                  </a:lnTo>
                  <a:lnTo>
                    <a:pt x="102" y="132"/>
                  </a:lnTo>
                  <a:lnTo>
                    <a:pt x="96" y="144"/>
                  </a:lnTo>
                  <a:lnTo>
                    <a:pt x="60" y="156"/>
                  </a:lnTo>
                  <a:lnTo>
                    <a:pt x="30" y="174"/>
                  </a:lnTo>
                  <a:lnTo>
                    <a:pt x="6" y="192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6" y="228"/>
                  </a:lnTo>
                  <a:lnTo>
                    <a:pt x="60" y="27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69" name="Freeform 319"/>
            <p:cNvSpPr>
              <a:spLocks/>
            </p:cNvSpPr>
            <p:nvPr/>
          </p:nvSpPr>
          <p:spPr bwMode="auto">
            <a:xfrm>
              <a:off x="4303921" y="3158817"/>
              <a:ext cx="9977" cy="498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70" name="Freeform 320"/>
            <p:cNvSpPr>
              <a:spLocks/>
            </p:cNvSpPr>
            <p:nvPr/>
          </p:nvSpPr>
          <p:spPr bwMode="auto">
            <a:xfrm>
              <a:off x="4322209" y="3042431"/>
              <a:ext cx="8314" cy="83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71" name="Freeform 323"/>
            <p:cNvSpPr>
              <a:spLocks/>
            </p:cNvSpPr>
            <p:nvPr/>
          </p:nvSpPr>
          <p:spPr bwMode="auto">
            <a:xfrm>
              <a:off x="4313897" y="3050744"/>
              <a:ext cx="16626" cy="66506"/>
            </a:xfrm>
            <a:custGeom>
              <a:avLst/>
              <a:gdLst/>
              <a:ahLst/>
              <a:cxnLst>
                <a:cxn ang="0">
                  <a:pos x="6" y="24"/>
                </a:cxn>
                <a:cxn ang="0">
                  <a:pos x="0" y="30"/>
                </a:cxn>
                <a:cxn ang="0">
                  <a:pos x="0" y="48"/>
                </a:cxn>
                <a:cxn ang="0">
                  <a:pos x="6" y="18"/>
                </a:cxn>
                <a:cxn ang="0">
                  <a:pos x="12" y="0"/>
                </a:cxn>
                <a:cxn ang="0">
                  <a:pos x="6" y="12"/>
                </a:cxn>
                <a:cxn ang="0">
                  <a:pos x="6" y="24"/>
                </a:cxn>
              </a:cxnLst>
              <a:rect l="0" t="0" r="r" b="b"/>
              <a:pathLst>
                <a:path w="12" h="48">
                  <a:moveTo>
                    <a:pt x="6" y="24"/>
                  </a:moveTo>
                  <a:lnTo>
                    <a:pt x="0" y="30"/>
                  </a:lnTo>
                  <a:lnTo>
                    <a:pt x="0" y="48"/>
                  </a:lnTo>
                  <a:lnTo>
                    <a:pt x="6" y="18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72" name="Freeform 324"/>
            <p:cNvSpPr>
              <a:spLocks/>
            </p:cNvSpPr>
            <p:nvPr/>
          </p:nvSpPr>
          <p:spPr bwMode="auto">
            <a:xfrm>
              <a:off x="4298932" y="3163805"/>
              <a:ext cx="4989" cy="3491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12"/>
                </a:cxn>
                <a:cxn ang="0">
                  <a:pos x="0" y="24"/>
                </a:cxn>
                <a:cxn ang="0">
                  <a:pos x="6" y="6"/>
                </a:cxn>
                <a:cxn ang="0">
                  <a:pos x="6" y="0"/>
                </a:cxn>
              </a:cxnLst>
              <a:rect l="0" t="0" r="r" b="b"/>
              <a:pathLst>
                <a:path w="6" h="24">
                  <a:moveTo>
                    <a:pt x="6" y="0"/>
                  </a:moveTo>
                  <a:lnTo>
                    <a:pt x="6" y="12"/>
                  </a:lnTo>
                  <a:lnTo>
                    <a:pt x="0" y="24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73" name="Freeform 325"/>
            <p:cNvSpPr>
              <a:spLocks/>
            </p:cNvSpPr>
            <p:nvPr/>
          </p:nvSpPr>
          <p:spPr bwMode="auto">
            <a:xfrm>
              <a:off x="4303921" y="3117250"/>
              <a:ext cx="9977" cy="23277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0"/>
                </a:cxn>
                <a:cxn ang="0">
                  <a:pos x="6" y="12"/>
                </a:cxn>
                <a:cxn ang="0">
                  <a:pos x="0" y="18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6" y="0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74" name="Freeform 326"/>
            <p:cNvSpPr>
              <a:spLocks/>
            </p:cNvSpPr>
            <p:nvPr/>
          </p:nvSpPr>
          <p:spPr bwMode="auto">
            <a:xfrm>
              <a:off x="4303921" y="3140528"/>
              <a:ext cx="0" cy="1828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h="12">
                  <a:moveTo>
                    <a:pt x="0" y="12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75" name="Freeform 327"/>
            <p:cNvSpPr>
              <a:spLocks/>
            </p:cNvSpPr>
            <p:nvPr/>
          </p:nvSpPr>
          <p:spPr bwMode="auto">
            <a:xfrm>
              <a:off x="5792003" y="3188746"/>
              <a:ext cx="26603" cy="182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lnTo>
                    <a:pt x="18" y="12"/>
                  </a:lnTo>
                  <a:lnTo>
                    <a:pt x="18" y="1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76" name="Freeform 328"/>
            <p:cNvSpPr>
              <a:spLocks/>
            </p:cNvSpPr>
            <p:nvPr/>
          </p:nvSpPr>
          <p:spPr bwMode="auto">
            <a:xfrm>
              <a:off x="5753763" y="3148841"/>
              <a:ext cx="14963" cy="249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18"/>
                </a:cxn>
                <a:cxn ang="0">
                  <a:pos x="12" y="12"/>
                </a:cxn>
                <a:cxn ang="0">
                  <a:pos x="0" y="0"/>
                </a:cxn>
              </a:cxnLst>
              <a:rect l="0" t="0" r="r" b="b"/>
              <a:pathLst>
                <a:path w="12" h="18">
                  <a:moveTo>
                    <a:pt x="0" y="0"/>
                  </a:moveTo>
                  <a:lnTo>
                    <a:pt x="12" y="18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77" name="Freeform 335"/>
            <p:cNvSpPr>
              <a:spLocks/>
            </p:cNvSpPr>
            <p:nvPr/>
          </p:nvSpPr>
          <p:spPr bwMode="auto">
            <a:xfrm>
              <a:off x="5314820" y="2641729"/>
              <a:ext cx="16626" cy="8313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2" y="6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78" name="Freeform 337"/>
            <p:cNvSpPr>
              <a:spLocks/>
            </p:cNvSpPr>
            <p:nvPr/>
          </p:nvSpPr>
          <p:spPr bwMode="auto">
            <a:xfrm>
              <a:off x="5818606" y="3198721"/>
              <a:ext cx="74821" cy="8314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30" y="6"/>
                </a:cxn>
                <a:cxn ang="0">
                  <a:pos x="54" y="0"/>
                </a:cxn>
                <a:cxn ang="0">
                  <a:pos x="0" y="6"/>
                </a:cxn>
                <a:cxn ang="0">
                  <a:pos x="6" y="6"/>
                </a:cxn>
              </a:cxnLst>
              <a:rect l="0" t="0" r="r" b="b"/>
              <a:pathLst>
                <a:path w="54" h="6">
                  <a:moveTo>
                    <a:pt x="6" y="6"/>
                  </a:moveTo>
                  <a:lnTo>
                    <a:pt x="30" y="6"/>
                  </a:lnTo>
                  <a:lnTo>
                    <a:pt x="54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79" name="Freeform 338"/>
            <p:cNvSpPr>
              <a:spLocks/>
            </p:cNvSpPr>
            <p:nvPr/>
          </p:nvSpPr>
          <p:spPr bwMode="auto">
            <a:xfrm>
              <a:off x="5703883" y="2510379"/>
              <a:ext cx="1059116" cy="743211"/>
            </a:xfrm>
            <a:custGeom>
              <a:avLst/>
              <a:gdLst/>
              <a:ahLst/>
              <a:cxnLst>
                <a:cxn ang="0">
                  <a:pos x="87" y="77"/>
                </a:cxn>
                <a:cxn ang="0">
                  <a:pos x="96" y="71"/>
                </a:cxn>
                <a:cxn ang="0">
                  <a:pos x="105" y="63"/>
                </a:cxn>
                <a:cxn ang="0">
                  <a:pos x="114" y="50"/>
                </a:cxn>
                <a:cxn ang="0">
                  <a:pos x="124" y="41"/>
                </a:cxn>
                <a:cxn ang="0">
                  <a:pos x="129" y="34"/>
                </a:cxn>
                <a:cxn ang="0">
                  <a:pos x="122" y="27"/>
                </a:cxn>
                <a:cxn ang="0">
                  <a:pos x="104" y="23"/>
                </a:cxn>
                <a:cxn ang="0">
                  <a:pos x="96" y="6"/>
                </a:cxn>
                <a:cxn ang="0">
                  <a:pos x="82" y="9"/>
                </a:cxn>
                <a:cxn ang="0">
                  <a:pos x="62" y="3"/>
                </a:cxn>
                <a:cxn ang="0">
                  <a:pos x="45" y="16"/>
                </a:cxn>
                <a:cxn ang="0">
                  <a:pos x="40" y="24"/>
                </a:cxn>
                <a:cxn ang="0">
                  <a:pos x="27" y="24"/>
                </a:cxn>
                <a:cxn ang="0">
                  <a:pos x="13" y="21"/>
                </a:cxn>
                <a:cxn ang="0">
                  <a:pos x="0" y="33"/>
                </a:cxn>
                <a:cxn ang="0">
                  <a:pos x="6" y="42"/>
                </a:cxn>
                <a:cxn ang="0">
                  <a:pos x="19" y="41"/>
                </a:cxn>
                <a:cxn ang="0">
                  <a:pos x="20" y="50"/>
                </a:cxn>
                <a:cxn ang="0">
                  <a:pos x="13" y="52"/>
                </a:cxn>
                <a:cxn ang="0">
                  <a:pos x="20" y="63"/>
                </a:cxn>
                <a:cxn ang="0">
                  <a:pos x="24" y="76"/>
                </a:cxn>
                <a:cxn ang="0">
                  <a:pos x="24" y="82"/>
                </a:cxn>
                <a:cxn ang="0">
                  <a:pos x="33" y="79"/>
                </a:cxn>
                <a:cxn ang="0">
                  <a:pos x="42" y="85"/>
                </a:cxn>
                <a:cxn ang="0">
                  <a:pos x="46" y="89"/>
                </a:cxn>
                <a:cxn ang="0">
                  <a:pos x="51" y="91"/>
                </a:cxn>
                <a:cxn ang="0">
                  <a:pos x="58" y="87"/>
                </a:cxn>
                <a:cxn ang="0">
                  <a:pos x="63" y="83"/>
                </a:cxn>
                <a:cxn ang="0">
                  <a:pos x="68" y="85"/>
                </a:cxn>
                <a:cxn ang="0">
                  <a:pos x="74" y="82"/>
                </a:cxn>
                <a:cxn ang="0">
                  <a:pos x="78" y="80"/>
                </a:cxn>
                <a:cxn ang="0">
                  <a:pos x="82" y="83"/>
                </a:cxn>
                <a:cxn ang="0">
                  <a:pos x="88" y="82"/>
                </a:cxn>
                <a:cxn ang="0">
                  <a:pos x="90" y="82"/>
                </a:cxn>
              </a:cxnLst>
              <a:rect l="0" t="0" r="r" b="b"/>
              <a:pathLst>
                <a:path w="129" h="91">
                  <a:moveTo>
                    <a:pt x="89" y="79"/>
                  </a:moveTo>
                  <a:cubicBezTo>
                    <a:pt x="87" y="77"/>
                    <a:pt x="87" y="77"/>
                    <a:pt x="87" y="77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101" y="67"/>
                    <a:pt x="101" y="67"/>
                    <a:pt x="101" y="67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20" y="62"/>
                    <a:pt x="20" y="63"/>
                  </a:cubicBezTo>
                  <a:cubicBezTo>
                    <a:pt x="20" y="64"/>
                    <a:pt x="20" y="72"/>
                    <a:pt x="20" y="72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0" y="82"/>
                    <a:pt x="90" y="82"/>
                    <a:pt x="90" y="82"/>
                  </a:cubicBezTo>
                  <a:lnTo>
                    <a:pt x="89" y="7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80" name="Freeform 339"/>
            <p:cNvSpPr>
              <a:spLocks/>
            </p:cNvSpPr>
            <p:nvPr/>
          </p:nvSpPr>
          <p:spPr bwMode="auto">
            <a:xfrm>
              <a:off x="5768726" y="3173781"/>
              <a:ext cx="23277" cy="14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18" y="12"/>
                </a:cxn>
                <a:cxn ang="0">
                  <a:pos x="12" y="12"/>
                </a:cxn>
                <a:cxn ang="0">
                  <a:pos x="0" y="0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lnTo>
                    <a:pt x="0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81" name="Rectangle 340"/>
            <p:cNvSpPr>
              <a:spLocks noChangeArrowheads="1"/>
            </p:cNvSpPr>
            <p:nvPr/>
          </p:nvSpPr>
          <p:spPr bwMode="auto">
            <a:xfrm>
              <a:off x="4912456" y="2788044"/>
              <a:ext cx="9977" cy="16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82" name="Freeform 347"/>
            <p:cNvSpPr>
              <a:spLocks/>
            </p:cNvSpPr>
            <p:nvPr/>
          </p:nvSpPr>
          <p:spPr bwMode="auto">
            <a:xfrm>
              <a:off x="4611512" y="1577624"/>
              <a:ext cx="680030" cy="803066"/>
            </a:xfrm>
            <a:custGeom>
              <a:avLst/>
              <a:gdLst/>
              <a:ahLst/>
              <a:cxnLst>
                <a:cxn ang="0">
                  <a:pos x="24" y="86"/>
                </a:cxn>
                <a:cxn ang="0">
                  <a:pos x="24" y="80"/>
                </a:cxn>
                <a:cxn ang="0">
                  <a:pos x="24" y="75"/>
                </a:cxn>
                <a:cxn ang="0">
                  <a:pos x="24" y="65"/>
                </a:cxn>
                <a:cxn ang="0">
                  <a:pos x="26" y="60"/>
                </a:cxn>
                <a:cxn ang="0">
                  <a:pos x="30" y="56"/>
                </a:cxn>
                <a:cxn ang="0">
                  <a:pos x="31" y="50"/>
                </a:cxn>
                <a:cxn ang="0">
                  <a:pos x="34" y="43"/>
                </a:cxn>
                <a:cxn ang="0">
                  <a:pos x="38" y="35"/>
                </a:cxn>
                <a:cxn ang="0">
                  <a:pos x="38" y="30"/>
                </a:cxn>
                <a:cxn ang="0">
                  <a:pos x="42" y="28"/>
                </a:cxn>
                <a:cxn ang="0">
                  <a:pos x="47" y="24"/>
                </a:cxn>
                <a:cxn ang="0">
                  <a:pos x="49" y="22"/>
                </a:cxn>
                <a:cxn ang="0">
                  <a:pos x="51" y="19"/>
                </a:cxn>
                <a:cxn ang="0">
                  <a:pos x="53" y="17"/>
                </a:cxn>
                <a:cxn ang="0">
                  <a:pos x="56" y="21"/>
                </a:cxn>
                <a:cxn ang="0">
                  <a:pos x="62" y="21"/>
                </a:cxn>
                <a:cxn ang="0">
                  <a:pos x="66" y="19"/>
                </a:cxn>
                <a:cxn ang="0">
                  <a:pos x="70" y="12"/>
                </a:cxn>
                <a:cxn ang="0">
                  <a:pos x="78" y="14"/>
                </a:cxn>
                <a:cxn ang="0">
                  <a:pos x="77" y="19"/>
                </a:cxn>
                <a:cxn ang="0">
                  <a:pos x="77" y="19"/>
                </a:cxn>
                <a:cxn ang="0">
                  <a:pos x="81" y="15"/>
                </a:cxn>
                <a:cxn ang="0">
                  <a:pos x="81" y="12"/>
                </a:cxn>
                <a:cxn ang="0">
                  <a:pos x="83" y="6"/>
                </a:cxn>
                <a:cxn ang="0">
                  <a:pos x="76" y="0"/>
                </a:cxn>
                <a:cxn ang="0">
                  <a:pos x="69" y="2"/>
                </a:cxn>
                <a:cxn ang="0">
                  <a:pos x="66" y="1"/>
                </a:cxn>
                <a:cxn ang="0">
                  <a:pos x="59" y="5"/>
                </a:cxn>
                <a:cxn ang="0">
                  <a:pos x="55" y="6"/>
                </a:cxn>
                <a:cxn ang="0">
                  <a:pos x="50" y="8"/>
                </a:cxn>
                <a:cxn ang="0">
                  <a:pos x="43" y="14"/>
                </a:cxn>
                <a:cxn ang="0">
                  <a:pos x="40" y="22"/>
                </a:cxn>
                <a:cxn ang="0">
                  <a:pos x="32" y="28"/>
                </a:cxn>
                <a:cxn ang="0">
                  <a:pos x="28" y="38"/>
                </a:cxn>
                <a:cxn ang="0">
                  <a:pos x="25" y="46"/>
                </a:cxn>
                <a:cxn ang="0">
                  <a:pos x="17" y="60"/>
                </a:cxn>
                <a:cxn ang="0">
                  <a:pos x="8" y="65"/>
                </a:cxn>
                <a:cxn ang="0">
                  <a:pos x="4" y="71"/>
                </a:cxn>
                <a:cxn ang="0">
                  <a:pos x="2" y="76"/>
                </a:cxn>
                <a:cxn ang="0">
                  <a:pos x="1" y="84"/>
                </a:cxn>
                <a:cxn ang="0">
                  <a:pos x="3" y="91"/>
                </a:cxn>
                <a:cxn ang="0">
                  <a:pos x="7" y="98"/>
                </a:cxn>
                <a:cxn ang="0">
                  <a:pos x="16" y="93"/>
                </a:cxn>
                <a:cxn ang="0">
                  <a:pos x="20" y="92"/>
                </a:cxn>
                <a:cxn ang="0">
                  <a:pos x="21" y="92"/>
                </a:cxn>
              </a:cxnLst>
              <a:rect l="0" t="0" r="r" b="b"/>
              <a:pathLst>
                <a:path w="83" h="98">
                  <a:moveTo>
                    <a:pt x="23" y="87"/>
                  </a:moveTo>
                  <a:cubicBezTo>
                    <a:pt x="23" y="87"/>
                    <a:pt x="24" y="87"/>
                    <a:pt x="24" y="86"/>
                  </a:cubicBezTo>
                  <a:cubicBezTo>
                    <a:pt x="24" y="86"/>
                    <a:pt x="24" y="82"/>
                    <a:pt x="24" y="82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75"/>
                    <a:pt x="23" y="70"/>
                    <a:pt x="23" y="70"/>
                  </a:cubicBezTo>
                  <a:cubicBezTo>
                    <a:pt x="23" y="69"/>
                    <a:pt x="24" y="65"/>
                    <a:pt x="24" y="65"/>
                  </a:cubicBezTo>
                  <a:cubicBezTo>
                    <a:pt x="24" y="65"/>
                    <a:pt x="24" y="62"/>
                    <a:pt x="24" y="62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21" y="92"/>
                    <a:pt x="21" y="92"/>
                    <a:pt x="21" y="92"/>
                  </a:cubicBezTo>
                  <a:lnTo>
                    <a:pt x="23" y="8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83" name="Freeform 348"/>
            <p:cNvSpPr>
              <a:spLocks/>
            </p:cNvSpPr>
            <p:nvPr/>
          </p:nvSpPr>
          <p:spPr bwMode="auto">
            <a:xfrm>
              <a:off x="4774454" y="1733915"/>
              <a:ext cx="335858" cy="776463"/>
            </a:xfrm>
            <a:custGeom>
              <a:avLst/>
              <a:gdLst/>
              <a:ahLst/>
              <a:cxnLst>
                <a:cxn ang="0">
                  <a:pos x="41" y="21"/>
                </a:cxn>
                <a:cxn ang="0">
                  <a:pos x="40" y="15"/>
                </a:cxn>
                <a:cxn ang="0">
                  <a:pos x="38" y="6"/>
                </a:cxn>
                <a:cxn ang="0">
                  <a:pos x="35" y="5"/>
                </a:cxn>
                <a:cxn ang="0">
                  <a:pos x="31" y="0"/>
                </a:cxn>
                <a:cxn ang="0">
                  <a:pos x="29" y="3"/>
                </a:cxn>
                <a:cxn ang="0">
                  <a:pos x="27" y="5"/>
                </a:cxn>
                <a:cxn ang="0">
                  <a:pos x="22" y="9"/>
                </a:cxn>
                <a:cxn ang="0">
                  <a:pos x="18" y="11"/>
                </a:cxn>
                <a:cxn ang="0">
                  <a:pos x="18" y="16"/>
                </a:cxn>
                <a:cxn ang="0">
                  <a:pos x="14" y="24"/>
                </a:cxn>
                <a:cxn ang="0">
                  <a:pos x="11" y="31"/>
                </a:cxn>
                <a:cxn ang="0">
                  <a:pos x="10" y="37"/>
                </a:cxn>
                <a:cxn ang="0">
                  <a:pos x="6" y="41"/>
                </a:cxn>
                <a:cxn ang="0">
                  <a:pos x="4" y="46"/>
                </a:cxn>
                <a:cxn ang="0">
                  <a:pos x="4" y="56"/>
                </a:cxn>
                <a:cxn ang="0">
                  <a:pos x="4" y="61"/>
                </a:cxn>
                <a:cxn ang="0">
                  <a:pos x="4" y="67"/>
                </a:cxn>
                <a:cxn ang="0">
                  <a:pos x="1" y="73"/>
                </a:cxn>
                <a:cxn ang="0">
                  <a:pos x="2" y="79"/>
                </a:cxn>
                <a:cxn ang="0">
                  <a:pos x="5" y="88"/>
                </a:cxn>
                <a:cxn ang="0">
                  <a:pos x="6" y="93"/>
                </a:cxn>
                <a:cxn ang="0">
                  <a:pos x="10" y="94"/>
                </a:cxn>
                <a:cxn ang="0">
                  <a:pos x="13" y="90"/>
                </a:cxn>
                <a:cxn ang="0">
                  <a:pos x="18" y="86"/>
                </a:cxn>
                <a:cxn ang="0">
                  <a:pos x="19" y="75"/>
                </a:cxn>
                <a:cxn ang="0">
                  <a:pos x="24" y="73"/>
                </a:cxn>
                <a:cxn ang="0">
                  <a:pos x="23" y="65"/>
                </a:cxn>
                <a:cxn ang="0">
                  <a:pos x="21" y="56"/>
                </a:cxn>
                <a:cxn ang="0">
                  <a:pos x="24" y="46"/>
                </a:cxn>
                <a:cxn ang="0">
                  <a:pos x="33" y="40"/>
                </a:cxn>
                <a:cxn ang="0">
                  <a:pos x="33" y="34"/>
                </a:cxn>
                <a:cxn ang="0">
                  <a:pos x="38" y="27"/>
                </a:cxn>
                <a:cxn ang="0">
                  <a:pos x="41" y="27"/>
                </a:cxn>
              </a:cxnLst>
              <a:rect l="0" t="0" r="r" b="b"/>
              <a:pathLst>
                <a:path w="41" h="95">
                  <a:moveTo>
                    <a:pt x="41" y="22"/>
                  </a:moveTo>
                  <a:cubicBezTo>
                    <a:pt x="41" y="21"/>
                    <a:pt x="41" y="21"/>
                    <a:pt x="41" y="21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6"/>
                    <a:pt x="4" y="46"/>
                  </a:cubicBezTo>
                  <a:cubicBezTo>
                    <a:pt x="4" y="46"/>
                    <a:pt x="3" y="50"/>
                    <a:pt x="3" y="51"/>
                  </a:cubicBezTo>
                  <a:cubicBezTo>
                    <a:pt x="3" y="51"/>
                    <a:pt x="4" y="56"/>
                    <a:pt x="4" y="56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3"/>
                    <a:pt x="4" y="67"/>
                    <a:pt x="4" y="67"/>
                  </a:cubicBezTo>
                  <a:cubicBezTo>
                    <a:pt x="4" y="68"/>
                    <a:pt x="3" y="68"/>
                    <a:pt x="3" y="68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7"/>
                    <a:pt x="41" y="27"/>
                    <a:pt x="41" y="27"/>
                  </a:cubicBezTo>
                  <a:lnTo>
                    <a:pt x="41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84" name="Freeform 349"/>
            <p:cNvSpPr>
              <a:spLocks/>
            </p:cNvSpPr>
            <p:nvPr/>
          </p:nvSpPr>
          <p:spPr bwMode="auto">
            <a:xfrm>
              <a:off x="5062096" y="2641729"/>
              <a:ext cx="467208" cy="300942"/>
            </a:xfrm>
            <a:custGeom>
              <a:avLst/>
              <a:gdLst/>
              <a:ahLst/>
              <a:cxnLst>
                <a:cxn ang="0">
                  <a:pos x="54" y="22"/>
                </a:cxn>
                <a:cxn ang="0">
                  <a:pos x="56" y="21"/>
                </a:cxn>
                <a:cxn ang="0">
                  <a:pos x="57" y="16"/>
                </a:cxn>
                <a:cxn ang="0">
                  <a:pos x="57" y="14"/>
                </a:cxn>
                <a:cxn ang="0">
                  <a:pos x="52" y="12"/>
                </a:cxn>
                <a:cxn ang="0">
                  <a:pos x="47" y="9"/>
                </a:cxn>
                <a:cxn ang="0">
                  <a:pos x="45" y="9"/>
                </a:cxn>
                <a:cxn ang="0">
                  <a:pos x="42" y="7"/>
                </a:cxn>
                <a:cxn ang="0">
                  <a:pos x="40" y="4"/>
                </a:cxn>
                <a:cxn ang="0">
                  <a:pos x="33" y="1"/>
                </a:cxn>
                <a:cxn ang="0">
                  <a:pos x="31" y="1"/>
                </a:cxn>
                <a:cxn ang="0">
                  <a:pos x="31" y="0"/>
                </a:cxn>
                <a:cxn ang="0">
                  <a:pos x="30" y="0"/>
                </a:cxn>
                <a:cxn ang="0">
                  <a:pos x="28" y="6"/>
                </a:cxn>
                <a:cxn ang="0">
                  <a:pos x="24" y="5"/>
                </a:cxn>
                <a:cxn ang="0">
                  <a:pos x="17" y="5"/>
                </a:cxn>
                <a:cxn ang="0">
                  <a:pos x="11" y="3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6" y="8"/>
                </a:cxn>
                <a:cxn ang="0">
                  <a:pos x="4" y="10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18"/>
                </a:cxn>
                <a:cxn ang="0">
                  <a:pos x="1" y="19"/>
                </a:cxn>
                <a:cxn ang="0">
                  <a:pos x="2" y="20"/>
                </a:cxn>
                <a:cxn ang="0">
                  <a:pos x="3" y="21"/>
                </a:cxn>
                <a:cxn ang="0">
                  <a:pos x="12" y="20"/>
                </a:cxn>
                <a:cxn ang="0">
                  <a:pos x="18" y="20"/>
                </a:cxn>
                <a:cxn ang="0">
                  <a:pos x="24" y="24"/>
                </a:cxn>
                <a:cxn ang="0">
                  <a:pos x="25" y="28"/>
                </a:cxn>
                <a:cxn ang="0">
                  <a:pos x="22" y="30"/>
                </a:cxn>
                <a:cxn ang="0">
                  <a:pos x="21" y="33"/>
                </a:cxn>
                <a:cxn ang="0">
                  <a:pos x="24" y="34"/>
                </a:cxn>
                <a:cxn ang="0">
                  <a:pos x="25" y="32"/>
                </a:cxn>
                <a:cxn ang="0">
                  <a:pos x="30" y="29"/>
                </a:cxn>
                <a:cxn ang="0">
                  <a:pos x="33" y="29"/>
                </a:cxn>
                <a:cxn ang="0">
                  <a:pos x="36" y="32"/>
                </a:cxn>
                <a:cxn ang="0">
                  <a:pos x="34" y="34"/>
                </a:cxn>
                <a:cxn ang="0">
                  <a:pos x="37" y="37"/>
                </a:cxn>
                <a:cxn ang="0">
                  <a:pos x="45" y="34"/>
                </a:cxn>
                <a:cxn ang="0">
                  <a:pos x="41" y="31"/>
                </a:cxn>
                <a:cxn ang="0">
                  <a:pos x="43" y="28"/>
                </a:cxn>
                <a:cxn ang="0">
                  <a:pos x="50" y="27"/>
                </a:cxn>
                <a:cxn ang="0">
                  <a:pos x="51" y="25"/>
                </a:cxn>
                <a:cxn ang="0">
                  <a:pos x="54" y="22"/>
                </a:cxn>
              </a:cxnLst>
              <a:rect l="0" t="0" r="r" b="b"/>
              <a:pathLst>
                <a:path w="57" h="37">
                  <a:moveTo>
                    <a:pt x="54" y="22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6" y="26"/>
                    <a:pt x="25" y="28"/>
                  </a:cubicBezTo>
                  <a:cubicBezTo>
                    <a:pt x="25" y="29"/>
                    <a:pt x="22" y="30"/>
                    <a:pt x="22" y="30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1" y="25"/>
                    <a:pt x="51" y="25"/>
                    <a:pt x="51" y="25"/>
                  </a:cubicBezTo>
                  <a:lnTo>
                    <a:pt x="54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85" name="Freeform 350"/>
            <p:cNvSpPr>
              <a:spLocks/>
            </p:cNvSpPr>
            <p:nvPr/>
          </p:nvSpPr>
          <p:spPr bwMode="auto">
            <a:xfrm>
              <a:off x="5331446" y="2641729"/>
              <a:ext cx="58193" cy="31590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18" y="0"/>
                </a:cxn>
                <a:cxn ang="0">
                  <a:pos x="0" y="6"/>
                </a:cxn>
                <a:cxn ang="0">
                  <a:pos x="42" y="24"/>
                </a:cxn>
                <a:cxn ang="0">
                  <a:pos x="36" y="24"/>
                </a:cxn>
              </a:cxnLst>
              <a:rect l="0" t="0" r="r" b="b"/>
              <a:pathLst>
                <a:path w="42" h="24">
                  <a:moveTo>
                    <a:pt x="36" y="24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42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86" name="Freeform 352"/>
            <p:cNvSpPr>
              <a:spLocks/>
            </p:cNvSpPr>
            <p:nvPr/>
          </p:nvSpPr>
          <p:spPr bwMode="auto">
            <a:xfrm>
              <a:off x="5012216" y="2887804"/>
              <a:ext cx="64843" cy="73157"/>
            </a:xfrm>
            <a:custGeom>
              <a:avLst/>
              <a:gdLst/>
              <a:ahLst/>
              <a:cxnLst>
                <a:cxn ang="0">
                  <a:pos x="42" y="42"/>
                </a:cxn>
                <a:cxn ang="0">
                  <a:pos x="48" y="54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42" y="42"/>
                </a:cxn>
              </a:cxnLst>
              <a:rect l="0" t="0" r="r" b="b"/>
              <a:pathLst>
                <a:path w="48" h="54">
                  <a:moveTo>
                    <a:pt x="42" y="42"/>
                  </a:moveTo>
                  <a:lnTo>
                    <a:pt x="48" y="54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42" y="4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87" name="Freeform 354"/>
            <p:cNvSpPr>
              <a:spLocks/>
            </p:cNvSpPr>
            <p:nvPr/>
          </p:nvSpPr>
          <p:spPr bwMode="auto">
            <a:xfrm>
              <a:off x="4905805" y="2798020"/>
              <a:ext cx="171254" cy="9477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3" y="1"/>
                </a:cxn>
                <a:cxn ang="0">
                  <a:pos x="9" y="2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3" y="2"/>
                </a:cxn>
                <a:cxn ang="0">
                  <a:pos x="2" y="4"/>
                </a:cxn>
                <a:cxn ang="0">
                  <a:pos x="1" y="7"/>
                </a:cxn>
                <a:cxn ang="0">
                  <a:pos x="0" y="7"/>
                </a:cxn>
                <a:cxn ang="0">
                  <a:pos x="1" y="9"/>
                </a:cxn>
                <a:cxn ang="0">
                  <a:pos x="4" y="11"/>
                </a:cxn>
                <a:cxn ang="0">
                  <a:pos x="8" y="12"/>
                </a:cxn>
                <a:cxn ang="0">
                  <a:pos x="9" y="12"/>
                </a:cxn>
                <a:cxn ang="0">
                  <a:pos x="13" y="11"/>
                </a:cxn>
                <a:cxn ang="0">
                  <a:pos x="13" y="11"/>
                </a:cxn>
                <a:cxn ang="0">
                  <a:pos x="16" y="10"/>
                </a:cxn>
                <a:cxn ang="0">
                  <a:pos x="18" y="6"/>
                </a:cxn>
                <a:cxn ang="0">
                  <a:pos x="21" y="1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5" y="0"/>
                </a:cxn>
              </a:cxnLst>
              <a:rect l="0" t="0" r="r" b="b"/>
              <a:pathLst>
                <a:path w="21" h="12">
                  <a:moveTo>
                    <a:pt x="15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7" y="12"/>
                    <a:pt x="8" y="12"/>
                  </a:cubicBezTo>
                  <a:cubicBezTo>
                    <a:pt x="8" y="12"/>
                    <a:pt x="9" y="12"/>
                    <a:pt x="9" y="12"/>
                  </a:cubicBezTo>
                  <a:cubicBezTo>
                    <a:pt x="11" y="12"/>
                    <a:pt x="12" y="12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88" name="Freeform 357"/>
            <p:cNvSpPr>
              <a:spLocks/>
            </p:cNvSpPr>
            <p:nvPr/>
          </p:nvSpPr>
          <p:spPr bwMode="auto">
            <a:xfrm>
              <a:off x="4962336" y="2887804"/>
              <a:ext cx="133012" cy="229447"/>
            </a:xfrm>
            <a:custGeom>
              <a:avLst/>
              <a:gdLst/>
              <a:ahLst/>
              <a:cxnLst>
                <a:cxn ang="0">
                  <a:pos x="9" y="24"/>
                </a:cxn>
                <a:cxn ang="0">
                  <a:pos x="9" y="23"/>
                </a:cxn>
                <a:cxn ang="0">
                  <a:pos x="13" y="22"/>
                </a:cxn>
                <a:cxn ang="0">
                  <a:pos x="16" y="21"/>
                </a:cxn>
                <a:cxn ang="0">
                  <a:pos x="15" y="19"/>
                </a:cxn>
                <a:cxn ang="0">
                  <a:pos x="14" y="17"/>
                </a:cxn>
                <a:cxn ang="0">
                  <a:pos x="15" y="14"/>
                </a:cxn>
                <a:cxn ang="0">
                  <a:pos x="14" y="11"/>
                </a:cxn>
                <a:cxn ang="0">
                  <a:pos x="14" y="9"/>
                </a:cxn>
                <a:cxn ang="0">
                  <a:pos x="13" y="7"/>
                </a:cxn>
                <a:cxn ang="0">
                  <a:pos x="8" y="3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1" y="13"/>
                </a:cxn>
                <a:cxn ang="0">
                  <a:pos x="0" y="18"/>
                </a:cxn>
                <a:cxn ang="0">
                  <a:pos x="4" y="21"/>
                </a:cxn>
                <a:cxn ang="0">
                  <a:pos x="4" y="24"/>
                </a:cxn>
                <a:cxn ang="0">
                  <a:pos x="6" y="28"/>
                </a:cxn>
                <a:cxn ang="0">
                  <a:pos x="8" y="26"/>
                </a:cxn>
                <a:cxn ang="0">
                  <a:pos x="9" y="24"/>
                </a:cxn>
              </a:cxnLst>
              <a:rect l="0" t="0" r="r" b="b"/>
              <a:pathLst>
                <a:path w="16" h="28">
                  <a:moveTo>
                    <a:pt x="9" y="24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4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8" y="26"/>
                    <a:pt x="8" y="26"/>
                    <a:pt x="8" y="26"/>
                  </a:cubicBezTo>
                  <a:lnTo>
                    <a:pt x="9" y="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89" name="Freeform 359"/>
            <p:cNvSpPr>
              <a:spLocks/>
            </p:cNvSpPr>
            <p:nvPr/>
          </p:nvSpPr>
          <p:spPr bwMode="auto">
            <a:xfrm>
              <a:off x="5003901" y="2510379"/>
              <a:ext cx="81472" cy="49880"/>
            </a:xfrm>
            <a:custGeom>
              <a:avLst/>
              <a:gdLst/>
              <a:ahLst/>
              <a:cxnLst>
                <a:cxn ang="0">
                  <a:pos x="54" y="36"/>
                </a:cxn>
                <a:cxn ang="0">
                  <a:pos x="60" y="24"/>
                </a:cxn>
                <a:cxn ang="0">
                  <a:pos x="54" y="12"/>
                </a:cxn>
                <a:cxn ang="0">
                  <a:pos x="42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18"/>
                </a:cxn>
                <a:cxn ang="0">
                  <a:pos x="12" y="30"/>
                </a:cxn>
                <a:cxn ang="0">
                  <a:pos x="54" y="36"/>
                </a:cxn>
              </a:cxnLst>
              <a:rect l="0" t="0" r="r" b="b"/>
              <a:pathLst>
                <a:path w="60" h="36">
                  <a:moveTo>
                    <a:pt x="54" y="36"/>
                  </a:moveTo>
                  <a:lnTo>
                    <a:pt x="60" y="24"/>
                  </a:lnTo>
                  <a:lnTo>
                    <a:pt x="54" y="12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90" name="Freeform 362"/>
            <p:cNvSpPr>
              <a:spLocks/>
            </p:cNvSpPr>
            <p:nvPr/>
          </p:nvSpPr>
          <p:spPr bwMode="auto">
            <a:xfrm>
              <a:off x="4699635" y="2403968"/>
              <a:ext cx="74819" cy="131350"/>
            </a:xfrm>
            <a:custGeom>
              <a:avLst/>
              <a:gdLst/>
              <a:ahLst/>
              <a:cxnLst>
                <a:cxn ang="0">
                  <a:pos x="6" y="16"/>
                </a:cxn>
                <a:cxn ang="0">
                  <a:pos x="5" y="13"/>
                </a:cxn>
                <a:cxn ang="0">
                  <a:pos x="6" y="9"/>
                </a:cxn>
                <a:cxn ang="0">
                  <a:pos x="8" y="9"/>
                </a:cxn>
                <a:cxn ang="0">
                  <a:pos x="9" y="7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3" y="16"/>
                </a:cxn>
                <a:cxn ang="0">
                  <a:pos x="4" y="15"/>
                </a:cxn>
                <a:cxn ang="0">
                  <a:pos x="6" y="16"/>
                </a:cxn>
              </a:cxnLst>
              <a:rect l="0" t="0" r="r" b="b"/>
              <a:pathLst>
                <a:path w="9" h="16">
                  <a:moveTo>
                    <a:pt x="6" y="16"/>
                  </a:moveTo>
                  <a:cubicBezTo>
                    <a:pt x="5" y="15"/>
                    <a:pt x="5" y="14"/>
                    <a:pt x="5" y="13"/>
                  </a:cubicBezTo>
                  <a:cubicBezTo>
                    <a:pt x="5" y="11"/>
                    <a:pt x="6" y="9"/>
                    <a:pt x="6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5"/>
                    <a:pt x="4" y="15"/>
                    <a:pt x="4" y="15"/>
                  </a:cubicBezTo>
                  <a:lnTo>
                    <a:pt x="6" y="1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91" name="Freeform 364"/>
            <p:cNvSpPr>
              <a:spLocks/>
            </p:cNvSpPr>
            <p:nvPr/>
          </p:nvSpPr>
          <p:spPr bwMode="auto">
            <a:xfrm>
              <a:off x="4493464" y="3606074"/>
              <a:ext cx="412341" cy="304268"/>
            </a:xfrm>
            <a:custGeom>
              <a:avLst/>
              <a:gdLst/>
              <a:ahLst/>
              <a:cxnLst>
                <a:cxn ang="0">
                  <a:pos x="66" y="223"/>
                </a:cxn>
                <a:cxn ang="0">
                  <a:pos x="78" y="205"/>
                </a:cxn>
                <a:cxn ang="0">
                  <a:pos x="102" y="205"/>
                </a:cxn>
                <a:cxn ang="0">
                  <a:pos x="138" y="217"/>
                </a:cxn>
                <a:cxn ang="0">
                  <a:pos x="162" y="205"/>
                </a:cxn>
                <a:cxn ang="0">
                  <a:pos x="198" y="205"/>
                </a:cxn>
                <a:cxn ang="0">
                  <a:pos x="228" y="199"/>
                </a:cxn>
                <a:cxn ang="0">
                  <a:pos x="258" y="174"/>
                </a:cxn>
                <a:cxn ang="0">
                  <a:pos x="288" y="138"/>
                </a:cxn>
                <a:cxn ang="0">
                  <a:pos x="300" y="66"/>
                </a:cxn>
                <a:cxn ang="0">
                  <a:pos x="288" y="54"/>
                </a:cxn>
                <a:cxn ang="0">
                  <a:pos x="282" y="24"/>
                </a:cxn>
                <a:cxn ang="0">
                  <a:pos x="282" y="18"/>
                </a:cxn>
                <a:cxn ang="0">
                  <a:pos x="282" y="18"/>
                </a:cxn>
                <a:cxn ang="0">
                  <a:pos x="270" y="6"/>
                </a:cxn>
                <a:cxn ang="0">
                  <a:pos x="222" y="0"/>
                </a:cxn>
                <a:cxn ang="0">
                  <a:pos x="114" y="72"/>
                </a:cxn>
                <a:cxn ang="0">
                  <a:pos x="78" y="90"/>
                </a:cxn>
                <a:cxn ang="0">
                  <a:pos x="78" y="90"/>
                </a:cxn>
                <a:cxn ang="0">
                  <a:pos x="78" y="144"/>
                </a:cxn>
                <a:cxn ang="0">
                  <a:pos x="66" y="162"/>
                </a:cxn>
                <a:cxn ang="0">
                  <a:pos x="24" y="168"/>
                </a:cxn>
                <a:cxn ang="0">
                  <a:pos x="0" y="168"/>
                </a:cxn>
                <a:cxn ang="0">
                  <a:pos x="12" y="193"/>
                </a:cxn>
                <a:cxn ang="0">
                  <a:pos x="36" y="217"/>
                </a:cxn>
                <a:cxn ang="0">
                  <a:pos x="48" y="217"/>
                </a:cxn>
                <a:cxn ang="0">
                  <a:pos x="60" y="223"/>
                </a:cxn>
                <a:cxn ang="0">
                  <a:pos x="66" y="223"/>
                </a:cxn>
              </a:cxnLst>
              <a:rect l="0" t="0" r="r" b="b"/>
              <a:pathLst>
                <a:path w="300" h="223">
                  <a:moveTo>
                    <a:pt x="66" y="223"/>
                  </a:moveTo>
                  <a:lnTo>
                    <a:pt x="78" y="205"/>
                  </a:lnTo>
                  <a:lnTo>
                    <a:pt x="102" y="205"/>
                  </a:lnTo>
                  <a:lnTo>
                    <a:pt x="138" y="217"/>
                  </a:lnTo>
                  <a:lnTo>
                    <a:pt x="162" y="205"/>
                  </a:lnTo>
                  <a:lnTo>
                    <a:pt x="198" y="205"/>
                  </a:lnTo>
                  <a:lnTo>
                    <a:pt x="228" y="199"/>
                  </a:lnTo>
                  <a:lnTo>
                    <a:pt x="258" y="174"/>
                  </a:lnTo>
                  <a:lnTo>
                    <a:pt x="288" y="138"/>
                  </a:lnTo>
                  <a:lnTo>
                    <a:pt x="300" y="66"/>
                  </a:lnTo>
                  <a:lnTo>
                    <a:pt x="288" y="54"/>
                  </a:lnTo>
                  <a:lnTo>
                    <a:pt x="282" y="24"/>
                  </a:lnTo>
                  <a:lnTo>
                    <a:pt x="282" y="18"/>
                  </a:lnTo>
                  <a:lnTo>
                    <a:pt x="282" y="18"/>
                  </a:lnTo>
                  <a:lnTo>
                    <a:pt x="270" y="6"/>
                  </a:lnTo>
                  <a:lnTo>
                    <a:pt x="222" y="0"/>
                  </a:lnTo>
                  <a:lnTo>
                    <a:pt x="114" y="72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144"/>
                  </a:lnTo>
                  <a:lnTo>
                    <a:pt x="66" y="162"/>
                  </a:lnTo>
                  <a:lnTo>
                    <a:pt x="24" y="168"/>
                  </a:lnTo>
                  <a:lnTo>
                    <a:pt x="0" y="168"/>
                  </a:lnTo>
                  <a:lnTo>
                    <a:pt x="12" y="193"/>
                  </a:lnTo>
                  <a:lnTo>
                    <a:pt x="36" y="217"/>
                  </a:lnTo>
                  <a:lnTo>
                    <a:pt x="48" y="217"/>
                  </a:lnTo>
                  <a:lnTo>
                    <a:pt x="60" y="223"/>
                  </a:lnTo>
                  <a:lnTo>
                    <a:pt x="66" y="22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92" name="Freeform 365"/>
            <p:cNvSpPr>
              <a:spLocks/>
            </p:cNvSpPr>
            <p:nvPr/>
          </p:nvSpPr>
          <p:spPr bwMode="auto">
            <a:xfrm>
              <a:off x="4493464" y="3606074"/>
              <a:ext cx="412341" cy="304268"/>
            </a:xfrm>
            <a:custGeom>
              <a:avLst/>
              <a:gdLst/>
              <a:ahLst/>
              <a:cxnLst>
                <a:cxn ang="0">
                  <a:pos x="66" y="223"/>
                </a:cxn>
                <a:cxn ang="0">
                  <a:pos x="78" y="205"/>
                </a:cxn>
                <a:cxn ang="0">
                  <a:pos x="102" y="205"/>
                </a:cxn>
                <a:cxn ang="0">
                  <a:pos x="138" y="217"/>
                </a:cxn>
                <a:cxn ang="0">
                  <a:pos x="162" y="205"/>
                </a:cxn>
                <a:cxn ang="0">
                  <a:pos x="198" y="205"/>
                </a:cxn>
                <a:cxn ang="0">
                  <a:pos x="228" y="199"/>
                </a:cxn>
                <a:cxn ang="0">
                  <a:pos x="258" y="174"/>
                </a:cxn>
                <a:cxn ang="0">
                  <a:pos x="288" y="138"/>
                </a:cxn>
                <a:cxn ang="0">
                  <a:pos x="300" y="66"/>
                </a:cxn>
                <a:cxn ang="0">
                  <a:pos x="288" y="54"/>
                </a:cxn>
                <a:cxn ang="0">
                  <a:pos x="282" y="24"/>
                </a:cxn>
                <a:cxn ang="0">
                  <a:pos x="282" y="18"/>
                </a:cxn>
                <a:cxn ang="0">
                  <a:pos x="282" y="18"/>
                </a:cxn>
                <a:cxn ang="0">
                  <a:pos x="270" y="6"/>
                </a:cxn>
                <a:cxn ang="0">
                  <a:pos x="222" y="0"/>
                </a:cxn>
                <a:cxn ang="0">
                  <a:pos x="114" y="72"/>
                </a:cxn>
                <a:cxn ang="0">
                  <a:pos x="78" y="90"/>
                </a:cxn>
                <a:cxn ang="0">
                  <a:pos x="78" y="90"/>
                </a:cxn>
                <a:cxn ang="0">
                  <a:pos x="78" y="144"/>
                </a:cxn>
                <a:cxn ang="0">
                  <a:pos x="66" y="162"/>
                </a:cxn>
                <a:cxn ang="0">
                  <a:pos x="24" y="168"/>
                </a:cxn>
                <a:cxn ang="0">
                  <a:pos x="0" y="168"/>
                </a:cxn>
                <a:cxn ang="0">
                  <a:pos x="12" y="193"/>
                </a:cxn>
                <a:cxn ang="0">
                  <a:pos x="36" y="217"/>
                </a:cxn>
                <a:cxn ang="0">
                  <a:pos x="48" y="217"/>
                </a:cxn>
                <a:cxn ang="0">
                  <a:pos x="60" y="223"/>
                </a:cxn>
                <a:cxn ang="0">
                  <a:pos x="66" y="223"/>
                </a:cxn>
              </a:cxnLst>
              <a:rect l="0" t="0" r="r" b="b"/>
              <a:pathLst>
                <a:path w="300" h="223">
                  <a:moveTo>
                    <a:pt x="66" y="223"/>
                  </a:moveTo>
                  <a:lnTo>
                    <a:pt x="78" y="205"/>
                  </a:lnTo>
                  <a:lnTo>
                    <a:pt x="102" y="205"/>
                  </a:lnTo>
                  <a:lnTo>
                    <a:pt x="138" y="217"/>
                  </a:lnTo>
                  <a:lnTo>
                    <a:pt x="162" y="205"/>
                  </a:lnTo>
                  <a:lnTo>
                    <a:pt x="198" y="205"/>
                  </a:lnTo>
                  <a:lnTo>
                    <a:pt x="228" y="199"/>
                  </a:lnTo>
                  <a:lnTo>
                    <a:pt x="258" y="174"/>
                  </a:lnTo>
                  <a:lnTo>
                    <a:pt x="288" y="138"/>
                  </a:lnTo>
                  <a:lnTo>
                    <a:pt x="300" y="66"/>
                  </a:lnTo>
                  <a:lnTo>
                    <a:pt x="288" y="54"/>
                  </a:lnTo>
                  <a:lnTo>
                    <a:pt x="282" y="24"/>
                  </a:lnTo>
                  <a:lnTo>
                    <a:pt x="282" y="18"/>
                  </a:lnTo>
                  <a:lnTo>
                    <a:pt x="282" y="18"/>
                  </a:lnTo>
                  <a:lnTo>
                    <a:pt x="270" y="6"/>
                  </a:lnTo>
                  <a:lnTo>
                    <a:pt x="222" y="0"/>
                  </a:lnTo>
                  <a:lnTo>
                    <a:pt x="114" y="72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144"/>
                  </a:lnTo>
                  <a:lnTo>
                    <a:pt x="66" y="162"/>
                  </a:lnTo>
                  <a:lnTo>
                    <a:pt x="24" y="168"/>
                  </a:lnTo>
                  <a:lnTo>
                    <a:pt x="0" y="168"/>
                  </a:lnTo>
                  <a:lnTo>
                    <a:pt x="12" y="193"/>
                  </a:lnTo>
                  <a:lnTo>
                    <a:pt x="36" y="217"/>
                  </a:lnTo>
                  <a:lnTo>
                    <a:pt x="48" y="217"/>
                  </a:lnTo>
                  <a:lnTo>
                    <a:pt x="60" y="223"/>
                  </a:lnTo>
                  <a:lnTo>
                    <a:pt x="66" y="223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93" name="Freeform 366"/>
            <p:cNvSpPr>
              <a:spLocks/>
            </p:cNvSpPr>
            <p:nvPr/>
          </p:nvSpPr>
          <p:spPr bwMode="auto">
            <a:xfrm>
              <a:off x="4174232" y="3564507"/>
              <a:ext cx="427303" cy="402364"/>
            </a:xfrm>
            <a:custGeom>
              <a:avLst/>
              <a:gdLst/>
              <a:ahLst/>
              <a:cxnLst>
                <a:cxn ang="0">
                  <a:pos x="24" y="44"/>
                </a:cxn>
                <a:cxn ang="0">
                  <a:pos x="27" y="40"/>
                </a:cxn>
                <a:cxn ang="0">
                  <a:pos x="32" y="36"/>
                </a:cxn>
                <a:cxn ang="0">
                  <a:pos x="38" y="33"/>
                </a:cxn>
                <a:cxn ang="0">
                  <a:pos x="39" y="33"/>
                </a:cxn>
                <a:cxn ang="0">
                  <a:pos x="43" y="33"/>
                </a:cxn>
                <a:cxn ang="0">
                  <a:pos x="50" y="32"/>
                </a:cxn>
                <a:cxn ang="0">
                  <a:pos x="51" y="29"/>
                </a:cxn>
                <a:cxn ang="0">
                  <a:pos x="52" y="20"/>
                </a:cxn>
                <a:cxn ang="0">
                  <a:pos x="49" y="20"/>
                </a:cxn>
                <a:cxn ang="0">
                  <a:pos x="47" y="18"/>
                </a:cxn>
                <a:cxn ang="0">
                  <a:pos x="21" y="0"/>
                </a:cxn>
                <a:cxn ang="0">
                  <a:pos x="18" y="0"/>
                </a:cxn>
                <a:cxn ang="0">
                  <a:pos x="21" y="29"/>
                </a:cxn>
                <a:cxn ang="0">
                  <a:pos x="23" y="30"/>
                </a:cxn>
                <a:cxn ang="0">
                  <a:pos x="20" y="32"/>
                </a:cxn>
                <a:cxn ang="0">
                  <a:pos x="6" y="32"/>
                </a:cxn>
                <a:cxn ang="0">
                  <a:pos x="5" y="33"/>
                </a:cxn>
                <a:cxn ang="0">
                  <a:pos x="3" y="31"/>
                </a:cxn>
                <a:cxn ang="0">
                  <a:pos x="0" y="34"/>
                </a:cxn>
                <a:cxn ang="0">
                  <a:pos x="0" y="35"/>
                </a:cxn>
                <a:cxn ang="0">
                  <a:pos x="1" y="38"/>
                </a:cxn>
                <a:cxn ang="0">
                  <a:pos x="3" y="42"/>
                </a:cxn>
                <a:cxn ang="0">
                  <a:pos x="2" y="42"/>
                </a:cxn>
                <a:cxn ang="0">
                  <a:pos x="2" y="43"/>
                </a:cxn>
                <a:cxn ang="0">
                  <a:pos x="6" y="43"/>
                </a:cxn>
                <a:cxn ang="0">
                  <a:pos x="10" y="42"/>
                </a:cxn>
                <a:cxn ang="0">
                  <a:pos x="11" y="44"/>
                </a:cxn>
                <a:cxn ang="0">
                  <a:pos x="13" y="49"/>
                </a:cxn>
                <a:cxn ang="0">
                  <a:pos x="15" y="48"/>
                </a:cxn>
                <a:cxn ang="0">
                  <a:pos x="17" y="48"/>
                </a:cxn>
                <a:cxn ang="0">
                  <a:pos x="18" y="48"/>
                </a:cxn>
                <a:cxn ang="0">
                  <a:pos x="20" y="49"/>
                </a:cxn>
                <a:cxn ang="0">
                  <a:pos x="22" y="49"/>
                </a:cxn>
                <a:cxn ang="0">
                  <a:pos x="23" y="49"/>
                </a:cxn>
                <a:cxn ang="0">
                  <a:pos x="23" y="47"/>
                </a:cxn>
                <a:cxn ang="0">
                  <a:pos x="24" y="44"/>
                </a:cxn>
              </a:cxnLst>
              <a:rect l="0" t="0" r="r" b="b"/>
              <a:pathLst>
                <a:path w="52" h="49">
                  <a:moveTo>
                    <a:pt x="24" y="44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10" y="42"/>
                    <a:pt x="10" y="42"/>
                  </a:cubicBezTo>
                  <a:cubicBezTo>
                    <a:pt x="11" y="42"/>
                    <a:pt x="11" y="44"/>
                    <a:pt x="11" y="44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7"/>
                    <a:pt x="23" y="47"/>
                    <a:pt x="23" y="47"/>
                  </a:cubicBezTo>
                  <a:lnTo>
                    <a:pt x="24" y="4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94" name="Freeform 367"/>
            <p:cNvSpPr>
              <a:spLocks/>
            </p:cNvSpPr>
            <p:nvPr/>
          </p:nvSpPr>
          <p:spPr bwMode="auto">
            <a:xfrm>
              <a:off x="5564220" y="3935281"/>
              <a:ext cx="246074" cy="332532"/>
            </a:xfrm>
            <a:custGeom>
              <a:avLst/>
              <a:gdLst/>
              <a:ahLst/>
              <a:cxnLst>
                <a:cxn ang="0">
                  <a:pos x="72" y="18"/>
                </a:cxn>
                <a:cxn ang="0">
                  <a:pos x="48" y="12"/>
                </a:cxn>
                <a:cxn ang="0">
                  <a:pos x="48" y="6"/>
                </a:cxn>
                <a:cxn ang="0">
                  <a:pos x="30" y="18"/>
                </a:cxn>
                <a:cxn ang="0">
                  <a:pos x="42" y="36"/>
                </a:cxn>
                <a:cxn ang="0">
                  <a:pos x="84" y="60"/>
                </a:cxn>
                <a:cxn ang="0">
                  <a:pos x="126" y="66"/>
                </a:cxn>
                <a:cxn ang="0">
                  <a:pos x="78" y="120"/>
                </a:cxn>
                <a:cxn ang="0">
                  <a:pos x="36" y="132"/>
                </a:cxn>
                <a:cxn ang="0">
                  <a:pos x="18" y="144"/>
                </a:cxn>
                <a:cxn ang="0">
                  <a:pos x="24" y="150"/>
                </a:cxn>
                <a:cxn ang="0">
                  <a:pos x="18" y="144"/>
                </a:cxn>
                <a:cxn ang="0">
                  <a:pos x="18" y="150"/>
                </a:cxn>
                <a:cxn ang="0">
                  <a:pos x="0" y="168"/>
                </a:cxn>
                <a:cxn ang="0">
                  <a:pos x="0" y="228"/>
                </a:cxn>
                <a:cxn ang="0">
                  <a:pos x="12" y="246"/>
                </a:cxn>
                <a:cxn ang="0">
                  <a:pos x="42" y="204"/>
                </a:cxn>
                <a:cxn ang="0">
                  <a:pos x="90" y="180"/>
                </a:cxn>
                <a:cxn ang="0">
                  <a:pos x="132" y="132"/>
                </a:cxn>
                <a:cxn ang="0">
                  <a:pos x="168" y="48"/>
                </a:cxn>
                <a:cxn ang="0">
                  <a:pos x="180" y="0"/>
                </a:cxn>
                <a:cxn ang="0">
                  <a:pos x="72" y="18"/>
                </a:cxn>
              </a:cxnLst>
              <a:rect l="0" t="0" r="r" b="b"/>
              <a:pathLst>
                <a:path w="180" h="246">
                  <a:moveTo>
                    <a:pt x="72" y="18"/>
                  </a:moveTo>
                  <a:lnTo>
                    <a:pt x="48" y="12"/>
                  </a:lnTo>
                  <a:lnTo>
                    <a:pt x="48" y="6"/>
                  </a:lnTo>
                  <a:lnTo>
                    <a:pt x="30" y="18"/>
                  </a:lnTo>
                  <a:lnTo>
                    <a:pt x="42" y="36"/>
                  </a:lnTo>
                  <a:lnTo>
                    <a:pt x="84" y="60"/>
                  </a:lnTo>
                  <a:lnTo>
                    <a:pt x="126" y="66"/>
                  </a:lnTo>
                  <a:lnTo>
                    <a:pt x="78" y="120"/>
                  </a:lnTo>
                  <a:lnTo>
                    <a:pt x="36" y="132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18" y="144"/>
                  </a:lnTo>
                  <a:lnTo>
                    <a:pt x="18" y="150"/>
                  </a:lnTo>
                  <a:lnTo>
                    <a:pt x="0" y="168"/>
                  </a:lnTo>
                  <a:lnTo>
                    <a:pt x="0" y="228"/>
                  </a:lnTo>
                  <a:lnTo>
                    <a:pt x="12" y="246"/>
                  </a:lnTo>
                  <a:lnTo>
                    <a:pt x="42" y="204"/>
                  </a:lnTo>
                  <a:lnTo>
                    <a:pt x="90" y="180"/>
                  </a:lnTo>
                  <a:lnTo>
                    <a:pt x="132" y="132"/>
                  </a:lnTo>
                  <a:lnTo>
                    <a:pt x="168" y="48"/>
                  </a:lnTo>
                  <a:lnTo>
                    <a:pt x="180" y="0"/>
                  </a:lnTo>
                  <a:lnTo>
                    <a:pt x="72" y="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95" name="Freeform 368"/>
            <p:cNvSpPr>
              <a:spLocks/>
            </p:cNvSpPr>
            <p:nvPr/>
          </p:nvSpPr>
          <p:spPr bwMode="auto">
            <a:xfrm>
              <a:off x="4855925" y="3910341"/>
              <a:ext cx="33254" cy="12968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24" y="42"/>
                </a:cxn>
                <a:cxn ang="0">
                  <a:pos x="0" y="48"/>
                </a:cxn>
                <a:cxn ang="0">
                  <a:pos x="0" y="66"/>
                </a:cxn>
                <a:cxn ang="0">
                  <a:pos x="18" y="96"/>
                </a:cxn>
                <a:cxn ang="0">
                  <a:pos x="24" y="96"/>
                </a:cxn>
                <a:cxn ang="0">
                  <a:pos x="12" y="0"/>
                </a:cxn>
              </a:cxnLst>
              <a:rect l="0" t="0" r="r" b="b"/>
              <a:pathLst>
                <a:path w="24" h="96">
                  <a:moveTo>
                    <a:pt x="12" y="0"/>
                  </a:moveTo>
                  <a:lnTo>
                    <a:pt x="12" y="0"/>
                  </a:lnTo>
                  <a:lnTo>
                    <a:pt x="24" y="4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18" y="96"/>
                  </a:lnTo>
                  <a:lnTo>
                    <a:pt x="24" y="9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96" name="Freeform 369"/>
            <p:cNvSpPr>
              <a:spLocks/>
            </p:cNvSpPr>
            <p:nvPr/>
          </p:nvSpPr>
          <p:spPr bwMode="auto">
            <a:xfrm>
              <a:off x="4855925" y="3910341"/>
              <a:ext cx="33254" cy="12968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24" y="42"/>
                </a:cxn>
                <a:cxn ang="0">
                  <a:pos x="0" y="48"/>
                </a:cxn>
                <a:cxn ang="0">
                  <a:pos x="0" y="66"/>
                </a:cxn>
                <a:cxn ang="0">
                  <a:pos x="18" y="96"/>
                </a:cxn>
                <a:cxn ang="0">
                  <a:pos x="24" y="96"/>
                </a:cxn>
              </a:cxnLst>
              <a:rect l="0" t="0" r="r" b="b"/>
              <a:pathLst>
                <a:path w="24" h="96">
                  <a:moveTo>
                    <a:pt x="12" y="0"/>
                  </a:moveTo>
                  <a:lnTo>
                    <a:pt x="12" y="0"/>
                  </a:lnTo>
                  <a:lnTo>
                    <a:pt x="24" y="4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18" y="96"/>
                  </a:lnTo>
                  <a:lnTo>
                    <a:pt x="24" y="9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97" name="Freeform 370"/>
            <p:cNvSpPr>
              <a:spLocks/>
            </p:cNvSpPr>
            <p:nvPr/>
          </p:nvSpPr>
          <p:spPr bwMode="auto">
            <a:xfrm>
              <a:off x="4839298" y="3616050"/>
              <a:ext cx="271014" cy="423979"/>
            </a:xfrm>
            <a:custGeom>
              <a:avLst/>
              <a:gdLst/>
              <a:ahLst/>
              <a:cxnLst>
                <a:cxn ang="0">
                  <a:pos x="36" y="313"/>
                </a:cxn>
                <a:cxn ang="0">
                  <a:pos x="60" y="307"/>
                </a:cxn>
                <a:cxn ang="0">
                  <a:pos x="96" y="295"/>
                </a:cxn>
                <a:cxn ang="0">
                  <a:pos x="102" y="283"/>
                </a:cxn>
                <a:cxn ang="0">
                  <a:pos x="132" y="277"/>
                </a:cxn>
                <a:cxn ang="0">
                  <a:pos x="180" y="247"/>
                </a:cxn>
                <a:cxn ang="0">
                  <a:pos x="180" y="247"/>
                </a:cxn>
                <a:cxn ang="0">
                  <a:pos x="162" y="211"/>
                </a:cxn>
                <a:cxn ang="0">
                  <a:pos x="168" y="193"/>
                </a:cxn>
                <a:cxn ang="0">
                  <a:pos x="174" y="162"/>
                </a:cxn>
                <a:cxn ang="0">
                  <a:pos x="192" y="150"/>
                </a:cxn>
                <a:cxn ang="0">
                  <a:pos x="198" y="78"/>
                </a:cxn>
                <a:cxn ang="0">
                  <a:pos x="54" y="0"/>
                </a:cxn>
                <a:cxn ang="0">
                  <a:pos x="30" y="12"/>
                </a:cxn>
                <a:cxn ang="0">
                  <a:pos x="30" y="18"/>
                </a:cxn>
                <a:cxn ang="0">
                  <a:pos x="36" y="48"/>
                </a:cxn>
                <a:cxn ang="0">
                  <a:pos x="48" y="60"/>
                </a:cxn>
                <a:cxn ang="0">
                  <a:pos x="36" y="132"/>
                </a:cxn>
                <a:cxn ang="0">
                  <a:pos x="6" y="168"/>
                </a:cxn>
                <a:cxn ang="0">
                  <a:pos x="12" y="168"/>
                </a:cxn>
                <a:cxn ang="0">
                  <a:pos x="6" y="168"/>
                </a:cxn>
                <a:cxn ang="0">
                  <a:pos x="0" y="175"/>
                </a:cxn>
                <a:cxn ang="0">
                  <a:pos x="12" y="193"/>
                </a:cxn>
                <a:cxn ang="0">
                  <a:pos x="30" y="199"/>
                </a:cxn>
                <a:cxn ang="0">
                  <a:pos x="24" y="217"/>
                </a:cxn>
                <a:cxn ang="0">
                  <a:pos x="36" y="313"/>
                </a:cxn>
              </a:cxnLst>
              <a:rect l="0" t="0" r="r" b="b"/>
              <a:pathLst>
                <a:path w="198" h="313">
                  <a:moveTo>
                    <a:pt x="36" y="313"/>
                  </a:moveTo>
                  <a:lnTo>
                    <a:pt x="60" y="307"/>
                  </a:lnTo>
                  <a:lnTo>
                    <a:pt x="96" y="295"/>
                  </a:lnTo>
                  <a:lnTo>
                    <a:pt x="102" y="283"/>
                  </a:lnTo>
                  <a:lnTo>
                    <a:pt x="132" y="277"/>
                  </a:lnTo>
                  <a:lnTo>
                    <a:pt x="180" y="247"/>
                  </a:lnTo>
                  <a:lnTo>
                    <a:pt x="180" y="247"/>
                  </a:lnTo>
                  <a:lnTo>
                    <a:pt x="162" y="211"/>
                  </a:lnTo>
                  <a:lnTo>
                    <a:pt x="168" y="193"/>
                  </a:lnTo>
                  <a:lnTo>
                    <a:pt x="174" y="162"/>
                  </a:lnTo>
                  <a:lnTo>
                    <a:pt x="192" y="150"/>
                  </a:lnTo>
                  <a:lnTo>
                    <a:pt x="198" y="78"/>
                  </a:lnTo>
                  <a:lnTo>
                    <a:pt x="54" y="0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6" y="48"/>
                  </a:lnTo>
                  <a:lnTo>
                    <a:pt x="48" y="60"/>
                  </a:lnTo>
                  <a:lnTo>
                    <a:pt x="36" y="13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6" y="168"/>
                  </a:lnTo>
                  <a:lnTo>
                    <a:pt x="0" y="175"/>
                  </a:lnTo>
                  <a:lnTo>
                    <a:pt x="12" y="193"/>
                  </a:lnTo>
                  <a:lnTo>
                    <a:pt x="30" y="199"/>
                  </a:lnTo>
                  <a:lnTo>
                    <a:pt x="24" y="217"/>
                  </a:lnTo>
                  <a:lnTo>
                    <a:pt x="36" y="3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98" name="Freeform 371"/>
            <p:cNvSpPr>
              <a:spLocks/>
            </p:cNvSpPr>
            <p:nvPr/>
          </p:nvSpPr>
          <p:spPr bwMode="auto">
            <a:xfrm>
              <a:off x="4839298" y="3616050"/>
              <a:ext cx="271014" cy="423979"/>
            </a:xfrm>
            <a:custGeom>
              <a:avLst/>
              <a:gdLst/>
              <a:ahLst/>
              <a:cxnLst>
                <a:cxn ang="0">
                  <a:pos x="36" y="313"/>
                </a:cxn>
                <a:cxn ang="0">
                  <a:pos x="60" y="307"/>
                </a:cxn>
                <a:cxn ang="0">
                  <a:pos x="96" y="295"/>
                </a:cxn>
                <a:cxn ang="0">
                  <a:pos x="102" y="283"/>
                </a:cxn>
                <a:cxn ang="0">
                  <a:pos x="132" y="277"/>
                </a:cxn>
                <a:cxn ang="0">
                  <a:pos x="180" y="247"/>
                </a:cxn>
                <a:cxn ang="0">
                  <a:pos x="180" y="247"/>
                </a:cxn>
                <a:cxn ang="0">
                  <a:pos x="162" y="211"/>
                </a:cxn>
                <a:cxn ang="0">
                  <a:pos x="168" y="193"/>
                </a:cxn>
                <a:cxn ang="0">
                  <a:pos x="174" y="162"/>
                </a:cxn>
                <a:cxn ang="0">
                  <a:pos x="192" y="150"/>
                </a:cxn>
                <a:cxn ang="0">
                  <a:pos x="198" y="78"/>
                </a:cxn>
                <a:cxn ang="0">
                  <a:pos x="54" y="0"/>
                </a:cxn>
                <a:cxn ang="0">
                  <a:pos x="30" y="12"/>
                </a:cxn>
                <a:cxn ang="0">
                  <a:pos x="30" y="18"/>
                </a:cxn>
                <a:cxn ang="0">
                  <a:pos x="36" y="48"/>
                </a:cxn>
                <a:cxn ang="0">
                  <a:pos x="48" y="60"/>
                </a:cxn>
                <a:cxn ang="0">
                  <a:pos x="36" y="132"/>
                </a:cxn>
                <a:cxn ang="0">
                  <a:pos x="6" y="168"/>
                </a:cxn>
                <a:cxn ang="0">
                  <a:pos x="12" y="168"/>
                </a:cxn>
                <a:cxn ang="0">
                  <a:pos x="6" y="168"/>
                </a:cxn>
                <a:cxn ang="0">
                  <a:pos x="0" y="175"/>
                </a:cxn>
                <a:cxn ang="0">
                  <a:pos x="12" y="193"/>
                </a:cxn>
                <a:cxn ang="0">
                  <a:pos x="30" y="199"/>
                </a:cxn>
                <a:cxn ang="0">
                  <a:pos x="24" y="217"/>
                </a:cxn>
              </a:cxnLst>
              <a:rect l="0" t="0" r="r" b="b"/>
              <a:pathLst>
                <a:path w="198" h="313">
                  <a:moveTo>
                    <a:pt x="36" y="313"/>
                  </a:moveTo>
                  <a:lnTo>
                    <a:pt x="60" y="307"/>
                  </a:lnTo>
                  <a:lnTo>
                    <a:pt x="96" y="295"/>
                  </a:lnTo>
                  <a:lnTo>
                    <a:pt x="102" y="283"/>
                  </a:lnTo>
                  <a:lnTo>
                    <a:pt x="132" y="277"/>
                  </a:lnTo>
                  <a:lnTo>
                    <a:pt x="180" y="247"/>
                  </a:lnTo>
                  <a:lnTo>
                    <a:pt x="180" y="247"/>
                  </a:lnTo>
                  <a:lnTo>
                    <a:pt x="162" y="211"/>
                  </a:lnTo>
                  <a:lnTo>
                    <a:pt x="168" y="193"/>
                  </a:lnTo>
                  <a:lnTo>
                    <a:pt x="174" y="162"/>
                  </a:lnTo>
                  <a:lnTo>
                    <a:pt x="192" y="150"/>
                  </a:lnTo>
                  <a:lnTo>
                    <a:pt x="198" y="78"/>
                  </a:lnTo>
                  <a:lnTo>
                    <a:pt x="54" y="0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6" y="48"/>
                  </a:lnTo>
                  <a:lnTo>
                    <a:pt x="48" y="60"/>
                  </a:lnTo>
                  <a:lnTo>
                    <a:pt x="36" y="13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6" y="168"/>
                  </a:lnTo>
                  <a:lnTo>
                    <a:pt x="0" y="175"/>
                  </a:lnTo>
                  <a:lnTo>
                    <a:pt x="12" y="193"/>
                  </a:lnTo>
                  <a:lnTo>
                    <a:pt x="30" y="199"/>
                  </a:lnTo>
                  <a:lnTo>
                    <a:pt x="24" y="21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299" name="Freeform 372"/>
            <p:cNvSpPr>
              <a:spLocks/>
            </p:cNvSpPr>
            <p:nvPr/>
          </p:nvSpPr>
          <p:spPr bwMode="auto">
            <a:xfrm>
              <a:off x="4922431" y="4816493"/>
              <a:ext cx="417328" cy="370774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47" y="1"/>
                </a:cxn>
                <a:cxn ang="0">
                  <a:pos x="46" y="2"/>
                </a:cxn>
                <a:cxn ang="0">
                  <a:pos x="47" y="1"/>
                </a:cxn>
                <a:cxn ang="0">
                  <a:pos x="41" y="0"/>
                </a:cxn>
                <a:cxn ang="0">
                  <a:pos x="34" y="5"/>
                </a:cxn>
                <a:cxn ang="0">
                  <a:pos x="26" y="12"/>
                </a:cxn>
                <a:cxn ang="0">
                  <a:pos x="22" y="12"/>
                </a:cxn>
                <a:cxn ang="0">
                  <a:pos x="17" y="15"/>
                </a:cxn>
                <a:cxn ang="0">
                  <a:pos x="14" y="15"/>
                </a:cxn>
                <a:cxn ang="0">
                  <a:pos x="13" y="13"/>
                </a:cxn>
                <a:cxn ang="0">
                  <a:pos x="11" y="9"/>
                </a:cxn>
                <a:cxn ang="0">
                  <a:pos x="11" y="11"/>
                </a:cxn>
                <a:cxn ang="0">
                  <a:pos x="11" y="9"/>
                </a:cxn>
                <a:cxn ang="0">
                  <a:pos x="9" y="23"/>
                </a:cxn>
                <a:cxn ang="0">
                  <a:pos x="6" y="24"/>
                </a:cxn>
                <a:cxn ang="0">
                  <a:pos x="1" y="22"/>
                </a:cxn>
                <a:cxn ang="0">
                  <a:pos x="0" y="24"/>
                </a:cxn>
                <a:cxn ang="0">
                  <a:pos x="2" y="27"/>
                </a:cxn>
                <a:cxn ang="0">
                  <a:pos x="5" y="35"/>
                </a:cxn>
                <a:cxn ang="0">
                  <a:pos x="5" y="39"/>
                </a:cxn>
                <a:cxn ang="0">
                  <a:pos x="9" y="45"/>
                </a:cxn>
                <a:cxn ang="0">
                  <a:pos x="17" y="43"/>
                </a:cxn>
                <a:cxn ang="0">
                  <a:pos x="25" y="42"/>
                </a:cxn>
                <a:cxn ang="0">
                  <a:pos x="32" y="41"/>
                </a:cxn>
                <a:cxn ang="0">
                  <a:pos x="47" y="25"/>
                </a:cxn>
                <a:cxn ang="0">
                  <a:pos x="51" y="16"/>
                </a:cxn>
                <a:cxn ang="0">
                  <a:pos x="51" y="16"/>
                </a:cxn>
                <a:cxn ang="0">
                  <a:pos x="49" y="16"/>
                </a:cxn>
                <a:cxn ang="0">
                  <a:pos x="48" y="1"/>
                </a:cxn>
              </a:cxnLst>
              <a:rect l="0" t="0" r="r" b="b"/>
              <a:pathLst>
                <a:path w="51" h="45">
                  <a:moveTo>
                    <a:pt x="48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50" y="19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9" y="16"/>
                    <a:pt x="49" y="16"/>
                    <a:pt x="49" y="16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00" name="Freeform 373"/>
            <p:cNvSpPr>
              <a:spLocks/>
            </p:cNvSpPr>
            <p:nvPr/>
          </p:nvSpPr>
          <p:spPr bwMode="auto">
            <a:xfrm>
              <a:off x="5012216" y="4695118"/>
              <a:ext cx="247737" cy="246074"/>
            </a:xfrm>
            <a:custGeom>
              <a:avLst/>
              <a:gdLst/>
              <a:ahLst/>
              <a:cxnLst>
                <a:cxn ang="0">
                  <a:pos x="144" y="54"/>
                </a:cxn>
                <a:cxn ang="0">
                  <a:pos x="132" y="54"/>
                </a:cxn>
                <a:cxn ang="0">
                  <a:pos x="114" y="30"/>
                </a:cxn>
                <a:cxn ang="0">
                  <a:pos x="102" y="6"/>
                </a:cxn>
                <a:cxn ang="0">
                  <a:pos x="96" y="6"/>
                </a:cxn>
                <a:cxn ang="0">
                  <a:pos x="84" y="12"/>
                </a:cxn>
                <a:cxn ang="0">
                  <a:pos x="96" y="6"/>
                </a:cxn>
                <a:cxn ang="0">
                  <a:pos x="84" y="0"/>
                </a:cxn>
                <a:cxn ang="0">
                  <a:pos x="66" y="6"/>
                </a:cxn>
                <a:cxn ang="0">
                  <a:pos x="18" y="18"/>
                </a:cxn>
                <a:cxn ang="0">
                  <a:pos x="12" y="84"/>
                </a:cxn>
                <a:cxn ang="0">
                  <a:pos x="0" y="90"/>
                </a:cxn>
                <a:cxn ang="0">
                  <a:pos x="0" y="144"/>
                </a:cxn>
                <a:cxn ang="0">
                  <a:pos x="12" y="168"/>
                </a:cxn>
                <a:cxn ang="0">
                  <a:pos x="18" y="180"/>
                </a:cxn>
                <a:cxn ang="0">
                  <a:pos x="36" y="180"/>
                </a:cxn>
                <a:cxn ang="0">
                  <a:pos x="66" y="162"/>
                </a:cxn>
                <a:cxn ang="0">
                  <a:pos x="90" y="162"/>
                </a:cxn>
                <a:cxn ang="0">
                  <a:pos x="138" y="120"/>
                </a:cxn>
                <a:cxn ang="0">
                  <a:pos x="180" y="90"/>
                </a:cxn>
                <a:cxn ang="0">
                  <a:pos x="150" y="78"/>
                </a:cxn>
                <a:cxn ang="0">
                  <a:pos x="144" y="54"/>
                </a:cxn>
              </a:cxnLst>
              <a:rect l="0" t="0" r="r" b="b"/>
              <a:pathLst>
                <a:path w="180" h="180">
                  <a:moveTo>
                    <a:pt x="144" y="54"/>
                  </a:moveTo>
                  <a:lnTo>
                    <a:pt x="132" y="54"/>
                  </a:lnTo>
                  <a:lnTo>
                    <a:pt x="114" y="30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84" y="12"/>
                  </a:lnTo>
                  <a:lnTo>
                    <a:pt x="96" y="6"/>
                  </a:lnTo>
                  <a:lnTo>
                    <a:pt x="84" y="0"/>
                  </a:lnTo>
                  <a:lnTo>
                    <a:pt x="66" y="6"/>
                  </a:lnTo>
                  <a:lnTo>
                    <a:pt x="18" y="18"/>
                  </a:lnTo>
                  <a:lnTo>
                    <a:pt x="12" y="84"/>
                  </a:lnTo>
                  <a:lnTo>
                    <a:pt x="0" y="90"/>
                  </a:lnTo>
                  <a:lnTo>
                    <a:pt x="0" y="144"/>
                  </a:lnTo>
                  <a:lnTo>
                    <a:pt x="12" y="168"/>
                  </a:lnTo>
                  <a:lnTo>
                    <a:pt x="18" y="180"/>
                  </a:lnTo>
                  <a:lnTo>
                    <a:pt x="36" y="180"/>
                  </a:lnTo>
                  <a:lnTo>
                    <a:pt x="66" y="162"/>
                  </a:lnTo>
                  <a:lnTo>
                    <a:pt x="90" y="162"/>
                  </a:lnTo>
                  <a:lnTo>
                    <a:pt x="138" y="120"/>
                  </a:lnTo>
                  <a:lnTo>
                    <a:pt x="180" y="90"/>
                  </a:lnTo>
                  <a:lnTo>
                    <a:pt x="150" y="78"/>
                  </a:lnTo>
                  <a:lnTo>
                    <a:pt x="144" y="5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01" name="Freeform 374"/>
            <p:cNvSpPr>
              <a:spLocks/>
            </p:cNvSpPr>
            <p:nvPr/>
          </p:nvSpPr>
          <p:spPr bwMode="auto">
            <a:xfrm>
              <a:off x="5266602" y="4505574"/>
              <a:ext cx="280990" cy="442269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7" y="3"/>
                </a:cxn>
                <a:cxn ang="0">
                  <a:pos x="17" y="4"/>
                </a:cxn>
                <a:cxn ang="0">
                  <a:pos x="17" y="3"/>
                </a:cxn>
                <a:cxn ang="0">
                  <a:pos x="16" y="3"/>
                </a:cxn>
                <a:cxn ang="0">
                  <a:pos x="16" y="8"/>
                </a:cxn>
                <a:cxn ang="0">
                  <a:pos x="19" y="13"/>
                </a:cxn>
                <a:cxn ang="0">
                  <a:pos x="19" y="16"/>
                </a:cxn>
                <a:cxn ang="0">
                  <a:pos x="16" y="18"/>
                </a:cxn>
                <a:cxn ang="0">
                  <a:pos x="15" y="16"/>
                </a:cxn>
                <a:cxn ang="0">
                  <a:pos x="13" y="13"/>
                </a:cxn>
                <a:cxn ang="0">
                  <a:pos x="9" y="11"/>
                </a:cxn>
                <a:cxn ang="0">
                  <a:pos x="0" y="15"/>
                </a:cxn>
                <a:cxn ang="0">
                  <a:pos x="0" y="16"/>
                </a:cxn>
                <a:cxn ang="0">
                  <a:pos x="1" y="16"/>
                </a:cxn>
                <a:cxn ang="0">
                  <a:pos x="2" y="15"/>
                </a:cxn>
                <a:cxn ang="0">
                  <a:pos x="1" y="16"/>
                </a:cxn>
                <a:cxn ang="0">
                  <a:pos x="9" y="19"/>
                </a:cxn>
                <a:cxn ang="0">
                  <a:pos x="9" y="23"/>
                </a:cxn>
                <a:cxn ang="0">
                  <a:pos x="9" y="28"/>
                </a:cxn>
                <a:cxn ang="0">
                  <a:pos x="7" y="36"/>
                </a:cxn>
                <a:cxn ang="0">
                  <a:pos x="5" y="39"/>
                </a:cxn>
                <a:cxn ang="0">
                  <a:pos x="6" y="39"/>
                </a:cxn>
                <a:cxn ang="0">
                  <a:pos x="7" y="54"/>
                </a:cxn>
                <a:cxn ang="0">
                  <a:pos x="9" y="54"/>
                </a:cxn>
                <a:cxn ang="0">
                  <a:pos x="9" y="51"/>
                </a:cxn>
                <a:cxn ang="0">
                  <a:pos x="16" y="45"/>
                </a:cxn>
                <a:cxn ang="0">
                  <a:pos x="18" y="40"/>
                </a:cxn>
                <a:cxn ang="0">
                  <a:pos x="16" y="31"/>
                </a:cxn>
                <a:cxn ang="0">
                  <a:pos x="21" y="25"/>
                </a:cxn>
                <a:cxn ang="0">
                  <a:pos x="30" y="20"/>
                </a:cxn>
                <a:cxn ang="0">
                  <a:pos x="33" y="16"/>
                </a:cxn>
                <a:cxn ang="0">
                  <a:pos x="34" y="11"/>
                </a:cxn>
                <a:cxn ang="0">
                  <a:pos x="33" y="4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30" y="1"/>
                </a:cxn>
                <a:cxn ang="0">
                  <a:pos x="22" y="2"/>
                </a:cxn>
              </a:cxnLst>
              <a:rect l="0" t="0" r="r" b="b"/>
              <a:pathLst>
                <a:path w="34" h="54">
                  <a:moveTo>
                    <a:pt x="22" y="2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0" y="51"/>
                    <a:pt x="9" y="51"/>
                    <a:pt x="9" y="51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1"/>
                    <a:pt x="30" y="1"/>
                    <a:pt x="30" y="1"/>
                  </a:cubicBezTo>
                  <a:lnTo>
                    <a:pt x="22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02" name="Freeform 375"/>
            <p:cNvSpPr>
              <a:spLocks/>
            </p:cNvSpPr>
            <p:nvPr/>
          </p:nvSpPr>
          <p:spPr bwMode="auto">
            <a:xfrm>
              <a:off x="5266602" y="4252849"/>
              <a:ext cx="272677" cy="277665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14" y="1"/>
                </a:cxn>
                <a:cxn ang="0">
                  <a:pos x="14" y="1"/>
                </a:cxn>
                <a:cxn ang="0">
                  <a:pos x="14" y="1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5"/>
                </a:cxn>
                <a:cxn ang="0">
                  <a:pos x="8" y="5"/>
                </a:cxn>
                <a:cxn ang="0">
                  <a:pos x="6" y="1"/>
                </a:cxn>
                <a:cxn ang="0">
                  <a:pos x="1" y="1"/>
                </a:cxn>
                <a:cxn ang="0">
                  <a:pos x="2" y="8"/>
                </a:cxn>
                <a:cxn ang="0">
                  <a:pos x="0" y="11"/>
                </a:cxn>
                <a:cxn ang="0">
                  <a:pos x="2" y="19"/>
                </a:cxn>
                <a:cxn ang="0">
                  <a:pos x="4" y="24"/>
                </a:cxn>
                <a:cxn ang="0">
                  <a:pos x="9" y="26"/>
                </a:cxn>
                <a:cxn ang="0">
                  <a:pos x="14" y="27"/>
                </a:cxn>
                <a:cxn ang="0">
                  <a:pos x="15" y="29"/>
                </a:cxn>
                <a:cxn ang="0">
                  <a:pos x="17" y="34"/>
                </a:cxn>
                <a:cxn ang="0">
                  <a:pos x="22" y="33"/>
                </a:cxn>
                <a:cxn ang="0">
                  <a:pos x="30" y="32"/>
                </a:cxn>
                <a:cxn ang="0">
                  <a:pos x="33" y="31"/>
                </a:cxn>
                <a:cxn ang="0">
                  <a:pos x="31" y="28"/>
                </a:cxn>
                <a:cxn ang="0">
                  <a:pos x="30" y="19"/>
                </a:cxn>
                <a:cxn ang="0">
                  <a:pos x="28" y="14"/>
                </a:cxn>
                <a:cxn ang="0">
                  <a:pos x="30" y="12"/>
                </a:cxn>
                <a:cxn ang="0">
                  <a:pos x="25" y="9"/>
                </a:cxn>
                <a:cxn ang="0">
                  <a:pos x="25" y="6"/>
                </a:cxn>
              </a:cxnLst>
              <a:rect l="0" t="0" r="r" b="b"/>
              <a:pathLst>
                <a:path w="33" h="34">
                  <a:moveTo>
                    <a:pt x="25" y="6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8" y="26"/>
                    <a:pt x="9" y="26"/>
                  </a:cubicBezTo>
                  <a:cubicBezTo>
                    <a:pt x="9" y="26"/>
                    <a:pt x="14" y="27"/>
                    <a:pt x="14" y="27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28" y="15"/>
                    <a:pt x="28" y="14"/>
                  </a:cubicBezTo>
                  <a:cubicBezTo>
                    <a:pt x="28" y="13"/>
                    <a:pt x="29" y="12"/>
                    <a:pt x="30" y="12"/>
                  </a:cubicBezTo>
                  <a:cubicBezTo>
                    <a:pt x="25" y="9"/>
                    <a:pt x="25" y="9"/>
                    <a:pt x="25" y="9"/>
                  </a:cubicBezTo>
                  <a:lnTo>
                    <a:pt x="25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03" name="Freeform 376"/>
            <p:cNvSpPr>
              <a:spLocks/>
            </p:cNvSpPr>
            <p:nvPr/>
          </p:nvSpPr>
          <p:spPr bwMode="auto">
            <a:xfrm>
              <a:off x="4806045" y="4382537"/>
              <a:ext cx="312581" cy="312581"/>
            </a:xfrm>
            <a:custGeom>
              <a:avLst/>
              <a:gdLst/>
              <a:ahLst/>
              <a:cxnLst>
                <a:cxn ang="0">
                  <a:pos x="4" y="37"/>
                </a:cxn>
                <a:cxn ang="0">
                  <a:pos x="18" y="37"/>
                </a:cxn>
                <a:cxn ang="0">
                  <a:pos x="20" y="38"/>
                </a:cxn>
                <a:cxn ang="0">
                  <a:pos x="28" y="38"/>
                </a:cxn>
                <a:cxn ang="0">
                  <a:pos x="34" y="37"/>
                </a:cxn>
                <a:cxn ang="0">
                  <a:pos x="32" y="33"/>
                </a:cxn>
                <a:cxn ang="0">
                  <a:pos x="32" y="22"/>
                </a:cxn>
                <a:cxn ang="0">
                  <a:pos x="38" y="21"/>
                </a:cxn>
                <a:cxn ang="0">
                  <a:pos x="38" y="17"/>
                </a:cxn>
                <a:cxn ang="0">
                  <a:pos x="37" y="17"/>
                </a:cxn>
                <a:cxn ang="0">
                  <a:pos x="38" y="17"/>
                </a:cxn>
                <a:cxn ang="0">
                  <a:pos x="32" y="16"/>
                </a:cxn>
                <a:cxn ang="0">
                  <a:pos x="30" y="4"/>
                </a:cxn>
                <a:cxn ang="0">
                  <a:pos x="24" y="4"/>
                </a:cxn>
                <a:cxn ang="0">
                  <a:pos x="21" y="6"/>
                </a:cxn>
                <a:cxn ang="0">
                  <a:pos x="18" y="6"/>
                </a:cxn>
                <a:cxn ang="0">
                  <a:pos x="12" y="0"/>
                </a:cxn>
                <a:cxn ang="0">
                  <a:pos x="4" y="0"/>
                </a:cxn>
                <a:cxn ang="0">
                  <a:pos x="1" y="2"/>
                </a:cxn>
                <a:cxn ang="0">
                  <a:pos x="3" y="15"/>
                </a:cxn>
                <a:cxn ang="0">
                  <a:pos x="4" y="21"/>
                </a:cxn>
                <a:cxn ang="0">
                  <a:pos x="0" y="28"/>
                </a:cxn>
                <a:cxn ang="0">
                  <a:pos x="0" y="36"/>
                </a:cxn>
                <a:cxn ang="0">
                  <a:pos x="2" y="35"/>
                </a:cxn>
                <a:cxn ang="0">
                  <a:pos x="4" y="37"/>
                </a:cxn>
              </a:cxnLst>
              <a:rect l="0" t="0" r="r" b="b"/>
              <a:pathLst>
                <a:path w="38" h="38">
                  <a:moveTo>
                    <a:pt x="4" y="37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25" y="4"/>
                    <a:pt x="24" y="4"/>
                  </a:cubicBezTo>
                  <a:cubicBezTo>
                    <a:pt x="24" y="4"/>
                    <a:pt x="22" y="6"/>
                    <a:pt x="21" y="6"/>
                  </a:cubicBezTo>
                  <a:cubicBezTo>
                    <a:pt x="20" y="7"/>
                    <a:pt x="19" y="6"/>
                    <a:pt x="18" y="6"/>
                  </a:cubicBezTo>
                  <a:cubicBezTo>
                    <a:pt x="17" y="6"/>
                    <a:pt x="13" y="0"/>
                    <a:pt x="12" y="0"/>
                  </a:cubicBezTo>
                  <a:cubicBezTo>
                    <a:pt x="11" y="0"/>
                    <a:pt x="4" y="0"/>
                    <a:pt x="4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5"/>
                    <a:pt x="2" y="35"/>
                    <a:pt x="2" y="35"/>
                  </a:cubicBezTo>
                  <a:lnTo>
                    <a:pt x="4" y="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04" name="Freeform 377"/>
            <p:cNvSpPr>
              <a:spLocks/>
            </p:cNvSpPr>
            <p:nvPr/>
          </p:nvSpPr>
          <p:spPr bwMode="auto">
            <a:xfrm>
              <a:off x="4806045" y="4088246"/>
              <a:ext cx="485498" cy="482172"/>
            </a:xfrm>
            <a:custGeom>
              <a:avLst/>
              <a:gdLst/>
              <a:ahLst/>
              <a:cxnLst>
                <a:cxn ang="0">
                  <a:pos x="21" y="6"/>
                </a:cxn>
                <a:cxn ang="0">
                  <a:pos x="18" y="18"/>
                </a:cxn>
                <a:cxn ang="0">
                  <a:pos x="15" y="21"/>
                </a:cxn>
                <a:cxn ang="0">
                  <a:pos x="11" y="29"/>
                </a:cxn>
                <a:cxn ang="0">
                  <a:pos x="7" y="32"/>
                </a:cxn>
                <a:cxn ang="0">
                  <a:pos x="3" y="32"/>
                </a:cxn>
                <a:cxn ang="0">
                  <a:pos x="0" y="35"/>
                </a:cxn>
                <a:cxn ang="0">
                  <a:pos x="1" y="38"/>
                </a:cxn>
                <a:cxn ang="0">
                  <a:pos x="1" y="38"/>
                </a:cxn>
                <a:cxn ang="0">
                  <a:pos x="4" y="36"/>
                </a:cxn>
                <a:cxn ang="0">
                  <a:pos x="12" y="36"/>
                </a:cxn>
                <a:cxn ang="0">
                  <a:pos x="18" y="42"/>
                </a:cxn>
                <a:cxn ang="0">
                  <a:pos x="21" y="42"/>
                </a:cxn>
                <a:cxn ang="0">
                  <a:pos x="24" y="40"/>
                </a:cxn>
                <a:cxn ang="0">
                  <a:pos x="30" y="40"/>
                </a:cxn>
                <a:cxn ang="0">
                  <a:pos x="32" y="52"/>
                </a:cxn>
                <a:cxn ang="0">
                  <a:pos x="38" y="53"/>
                </a:cxn>
                <a:cxn ang="0">
                  <a:pos x="43" y="53"/>
                </a:cxn>
                <a:cxn ang="0">
                  <a:pos x="49" y="56"/>
                </a:cxn>
                <a:cxn ang="0">
                  <a:pos x="55" y="59"/>
                </a:cxn>
                <a:cxn ang="0">
                  <a:pos x="55" y="57"/>
                </a:cxn>
                <a:cxn ang="0">
                  <a:pos x="52" y="53"/>
                </a:cxn>
                <a:cxn ang="0">
                  <a:pos x="53" y="50"/>
                </a:cxn>
                <a:cxn ang="0">
                  <a:pos x="54" y="44"/>
                </a:cxn>
                <a:cxn ang="0">
                  <a:pos x="57" y="43"/>
                </a:cxn>
                <a:cxn ang="0">
                  <a:pos x="55" y="37"/>
                </a:cxn>
                <a:cxn ang="0">
                  <a:pos x="54" y="31"/>
                </a:cxn>
                <a:cxn ang="0">
                  <a:pos x="53" y="25"/>
                </a:cxn>
                <a:cxn ang="0">
                  <a:pos x="55" y="18"/>
                </a:cxn>
                <a:cxn ang="0">
                  <a:pos x="59" y="11"/>
                </a:cxn>
                <a:cxn ang="0">
                  <a:pos x="59" y="10"/>
                </a:cxn>
                <a:cxn ang="0">
                  <a:pos x="59" y="5"/>
                </a:cxn>
                <a:cxn ang="0">
                  <a:pos x="56" y="3"/>
                </a:cxn>
                <a:cxn ang="0">
                  <a:pos x="51" y="3"/>
                </a:cxn>
                <a:cxn ang="0">
                  <a:pos x="49" y="0"/>
                </a:cxn>
                <a:cxn ang="0">
                  <a:pos x="41" y="1"/>
                </a:cxn>
                <a:cxn ang="0">
                  <a:pos x="32" y="3"/>
                </a:cxn>
                <a:cxn ang="0">
                  <a:pos x="27" y="1"/>
                </a:cxn>
                <a:cxn ang="0">
                  <a:pos x="21" y="2"/>
                </a:cxn>
                <a:cxn ang="0">
                  <a:pos x="21" y="6"/>
                </a:cxn>
              </a:cxnLst>
              <a:rect l="0" t="0" r="r" b="b"/>
              <a:pathLst>
                <a:path w="59" h="59">
                  <a:moveTo>
                    <a:pt x="21" y="6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11" y="36"/>
                    <a:pt x="12" y="36"/>
                  </a:cubicBezTo>
                  <a:cubicBezTo>
                    <a:pt x="13" y="36"/>
                    <a:pt x="17" y="42"/>
                    <a:pt x="18" y="42"/>
                  </a:cubicBezTo>
                  <a:cubicBezTo>
                    <a:pt x="19" y="42"/>
                    <a:pt x="20" y="43"/>
                    <a:pt x="21" y="42"/>
                  </a:cubicBezTo>
                  <a:cubicBezTo>
                    <a:pt x="22" y="42"/>
                    <a:pt x="24" y="40"/>
                    <a:pt x="24" y="40"/>
                  </a:cubicBezTo>
                  <a:cubicBezTo>
                    <a:pt x="25" y="40"/>
                    <a:pt x="30" y="40"/>
                    <a:pt x="30" y="40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6"/>
                    <a:pt x="21" y="6"/>
                    <a:pt x="21" y="6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05" name="Freeform 378"/>
            <p:cNvSpPr>
              <a:spLocks/>
            </p:cNvSpPr>
            <p:nvPr/>
          </p:nvSpPr>
          <p:spPr bwMode="auto">
            <a:xfrm>
              <a:off x="5348074" y="3760701"/>
              <a:ext cx="387400" cy="370775"/>
            </a:xfrm>
            <a:custGeom>
              <a:avLst/>
              <a:gdLst/>
              <a:ahLst/>
              <a:cxnLst>
                <a:cxn ang="0">
                  <a:pos x="22" y="45"/>
                </a:cxn>
                <a:cxn ang="0">
                  <a:pos x="24" y="44"/>
                </a:cxn>
                <a:cxn ang="0">
                  <a:pos x="27" y="45"/>
                </a:cxn>
                <a:cxn ang="0">
                  <a:pos x="29" y="45"/>
                </a:cxn>
                <a:cxn ang="0">
                  <a:pos x="32" y="43"/>
                </a:cxn>
                <a:cxn ang="0">
                  <a:pos x="39" y="41"/>
                </a:cxn>
                <a:cxn ang="0">
                  <a:pos x="47" y="32"/>
                </a:cxn>
                <a:cxn ang="0">
                  <a:pos x="40" y="31"/>
                </a:cxn>
                <a:cxn ang="0">
                  <a:pos x="33" y="27"/>
                </a:cxn>
                <a:cxn ang="0">
                  <a:pos x="31" y="24"/>
                </a:cxn>
                <a:cxn ang="0">
                  <a:pos x="34" y="22"/>
                </a:cxn>
                <a:cxn ang="0">
                  <a:pos x="33" y="20"/>
                </a:cxn>
                <a:cxn ang="0">
                  <a:pos x="25" y="8"/>
                </a:cxn>
                <a:cxn ang="0">
                  <a:pos x="20" y="6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2" y="3"/>
                </a:cxn>
                <a:cxn ang="0">
                  <a:pos x="11" y="14"/>
                </a:cxn>
                <a:cxn ang="0">
                  <a:pos x="8" y="20"/>
                </a:cxn>
                <a:cxn ang="0">
                  <a:pos x="4" y="24"/>
                </a:cxn>
                <a:cxn ang="0">
                  <a:pos x="3" y="30"/>
                </a:cxn>
                <a:cxn ang="0">
                  <a:pos x="1" y="30"/>
                </a:cxn>
                <a:cxn ang="0">
                  <a:pos x="0" y="33"/>
                </a:cxn>
                <a:cxn ang="0">
                  <a:pos x="4" y="36"/>
                </a:cxn>
                <a:cxn ang="0">
                  <a:pos x="7" y="39"/>
                </a:cxn>
                <a:cxn ang="0">
                  <a:pos x="9" y="41"/>
                </a:cxn>
                <a:cxn ang="0">
                  <a:pos x="9" y="42"/>
                </a:cxn>
                <a:cxn ang="0">
                  <a:pos x="12" y="43"/>
                </a:cxn>
                <a:cxn ang="0">
                  <a:pos x="22" y="45"/>
                </a:cxn>
              </a:cxnLst>
              <a:rect l="0" t="0" r="r" b="b"/>
              <a:pathLst>
                <a:path w="47" h="45">
                  <a:moveTo>
                    <a:pt x="22" y="45"/>
                  </a:moveTo>
                  <a:cubicBezTo>
                    <a:pt x="23" y="45"/>
                    <a:pt x="24" y="44"/>
                    <a:pt x="24" y="44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3"/>
                    <a:pt x="21" y="45"/>
                    <a:pt x="22" y="4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06" name="Freeform 379"/>
            <p:cNvSpPr>
              <a:spLocks/>
            </p:cNvSpPr>
            <p:nvPr/>
          </p:nvSpPr>
          <p:spPr bwMode="auto">
            <a:xfrm>
              <a:off x="5373013" y="4104872"/>
              <a:ext cx="214484" cy="246074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6" y="4"/>
                </a:cxn>
                <a:cxn ang="0">
                  <a:pos x="26" y="3"/>
                </a:cxn>
                <a:cxn ang="0">
                  <a:pos x="24" y="3"/>
                </a:cxn>
                <a:cxn ang="0">
                  <a:pos x="21" y="2"/>
                </a:cxn>
                <a:cxn ang="0">
                  <a:pos x="19" y="3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6" y="1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2" y="9"/>
                </a:cxn>
                <a:cxn ang="0">
                  <a:pos x="0" y="13"/>
                </a:cxn>
                <a:cxn ang="0">
                  <a:pos x="1" y="19"/>
                </a:cxn>
                <a:cxn ang="0">
                  <a:pos x="12" y="24"/>
                </a:cxn>
                <a:cxn ang="0">
                  <a:pos x="12" y="27"/>
                </a:cxn>
                <a:cxn ang="0">
                  <a:pos x="17" y="30"/>
                </a:cxn>
                <a:cxn ang="0">
                  <a:pos x="18" y="29"/>
                </a:cxn>
                <a:cxn ang="0">
                  <a:pos x="22" y="23"/>
                </a:cxn>
                <a:cxn ang="0">
                  <a:pos x="25" y="20"/>
                </a:cxn>
                <a:cxn ang="0">
                  <a:pos x="23" y="17"/>
                </a:cxn>
                <a:cxn ang="0">
                  <a:pos x="23" y="7"/>
                </a:cxn>
              </a:cxnLst>
              <a:rect l="0" t="0" r="r" b="b"/>
              <a:pathLst>
                <a:path w="26" h="30">
                  <a:moveTo>
                    <a:pt x="23" y="7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0" y="3"/>
                    <a:pt x="19" y="3"/>
                  </a:cubicBezTo>
                  <a:cubicBezTo>
                    <a:pt x="18" y="3"/>
                    <a:pt x="9" y="1"/>
                    <a:pt x="9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9"/>
                    <a:pt x="18" y="29"/>
                    <a:pt x="18" y="29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07" name="Freeform 380"/>
            <p:cNvSpPr>
              <a:spLocks/>
            </p:cNvSpPr>
            <p:nvPr/>
          </p:nvSpPr>
          <p:spPr bwMode="auto">
            <a:xfrm>
              <a:off x="5141903" y="4636925"/>
              <a:ext cx="197857" cy="187880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6" y="8"/>
                </a:cxn>
                <a:cxn ang="0">
                  <a:pos x="2" y="7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3" y="12"/>
                </a:cxn>
                <a:cxn ang="0">
                  <a:pos x="6" y="16"/>
                </a:cxn>
                <a:cxn ang="0">
                  <a:pos x="8" y="16"/>
                </a:cxn>
                <a:cxn ang="0">
                  <a:pos x="9" y="20"/>
                </a:cxn>
                <a:cxn ang="0">
                  <a:pos x="14" y="22"/>
                </a:cxn>
                <a:cxn ang="0">
                  <a:pos x="20" y="23"/>
                </a:cxn>
                <a:cxn ang="0">
                  <a:pos x="22" y="20"/>
                </a:cxn>
                <a:cxn ang="0">
                  <a:pos x="24" y="12"/>
                </a:cxn>
                <a:cxn ang="0">
                  <a:pos x="24" y="7"/>
                </a:cxn>
                <a:cxn ang="0">
                  <a:pos x="24" y="3"/>
                </a:cxn>
                <a:cxn ang="0">
                  <a:pos x="16" y="0"/>
                </a:cxn>
                <a:cxn ang="0">
                  <a:pos x="13" y="1"/>
                </a:cxn>
                <a:cxn ang="0">
                  <a:pos x="9" y="5"/>
                </a:cxn>
              </a:cxnLst>
              <a:rect l="0" t="0" r="r" b="b"/>
              <a:pathLst>
                <a:path w="24" h="23">
                  <a:moveTo>
                    <a:pt x="9" y="5"/>
                  </a:moveTo>
                  <a:cubicBezTo>
                    <a:pt x="9" y="5"/>
                    <a:pt x="6" y="8"/>
                    <a:pt x="6" y="8"/>
                  </a:cubicBezTo>
                  <a:cubicBezTo>
                    <a:pt x="5" y="8"/>
                    <a:pt x="2" y="7"/>
                    <a:pt x="2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08" name="Freeform 381"/>
            <p:cNvSpPr>
              <a:spLocks/>
            </p:cNvSpPr>
            <p:nvPr/>
          </p:nvSpPr>
          <p:spPr bwMode="auto">
            <a:xfrm>
              <a:off x="5068745" y="4131475"/>
              <a:ext cx="354146" cy="570292"/>
            </a:xfrm>
            <a:custGeom>
              <a:avLst/>
              <a:gdLst/>
              <a:ahLst/>
              <a:cxnLst>
                <a:cxn ang="0">
                  <a:pos x="27" y="6"/>
                </a:cxn>
                <a:cxn ang="0">
                  <a:pos x="23" y="13"/>
                </a:cxn>
                <a:cxn ang="0">
                  <a:pos x="21" y="20"/>
                </a:cxn>
                <a:cxn ang="0">
                  <a:pos x="22" y="26"/>
                </a:cxn>
                <a:cxn ang="0">
                  <a:pos x="23" y="32"/>
                </a:cxn>
                <a:cxn ang="0">
                  <a:pos x="25" y="38"/>
                </a:cxn>
                <a:cxn ang="0">
                  <a:pos x="22" y="39"/>
                </a:cxn>
                <a:cxn ang="0">
                  <a:pos x="21" y="45"/>
                </a:cxn>
                <a:cxn ang="0">
                  <a:pos x="20" y="48"/>
                </a:cxn>
                <a:cxn ang="0">
                  <a:pos x="23" y="52"/>
                </a:cxn>
                <a:cxn ang="0">
                  <a:pos x="23" y="54"/>
                </a:cxn>
                <a:cxn ang="0">
                  <a:pos x="17" y="51"/>
                </a:cxn>
                <a:cxn ang="0">
                  <a:pos x="11" y="48"/>
                </a:cxn>
                <a:cxn ang="0">
                  <a:pos x="6" y="48"/>
                </a:cxn>
                <a:cxn ang="0">
                  <a:pos x="6" y="52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68"/>
                </a:cxn>
                <a:cxn ang="0">
                  <a:pos x="6" y="68"/>
                </a:cxn>
                <a:cxn ang="0">
                  <a:pos x="8" y="69"/>
                </a:cxn>
                <a:cxn ang="0">
                  <a:pos x="7" y="69"/>
                </a:cxn>
                <a:cxn ang="0">
                  <a:pos x="9" y="70"/>
                </a:cxn>
                <a:cxn ang="0">
                  <a:pos x="11" y="69"/>
                </a:cxn>
                <a:cxn ang="0">
                  <a:pos x="15" y="70"/>
                </a:cxn>
                <a:cxn ang="0">
                  <a:pos x="18" y="67"/>
                </a:cxn>
                <a:cxn ang="0">
                  <a:pos x="22" y="63"/>
                </a:cxn>
                <a:cxn ang="0">
                  <a:pos x="25" y="62"/>
                </a:cxn>
                <a:cxn ang="0">
                  <a:pos x="24" y="62"/>
                </a:cxn>
                <a:cxn ang="0">
                  <a:pos x="24" y="61"/>
                </a:cxn>
                <a:cxn ang="0">
                  <a:pos x="33" y="57"/>
                </a:cxn>
                <a:cxn ang="0">
                  <a:pos x="37" y="59"/>
                </a:cxn>
                <a:cxn ang="0">
                  <a:pos x="39" y="62"/>
                </a:cxn>
                <a:cxn ang="0">
                  <a:pos x="40" y="64"/>
                </a:cxn>
                <a:cxn ang="0">
                  <a:pos x="43" y="62"/>
                </a:cxn>
                <a:cxn ang="0">
                  <a:pos x="43" y="59"/>
                </a:cxn>
                <a:cxn ang="0">
                  <a:pos x="40" y="54"/>
                </a:cxn>
                <a:cxn ang="0">
                  <a:pos x="40" y="49"/>
                </a:cxn>
                <a:cxn ang="0">
                  <a:pos x="41" y="49"/>
                </a:cxn>
                <a:cxn ang="0">
                  <a:pos x="39" y="44"/>
                </a:cxn>
                <a:cxn ang="0">
                  <a:pos x="38" y="42"/>
                </a:cxn>
                <a:cxn ang="0">
                  <a:pos x="33" y="41"/>
                </a:cxn>
                <a:cxn ang="0">
                  <a:pos x="28" y="39"/>
                </a:cxn>
                <a:cxn ang="0">
                  <a:pos x="26" y="34"/>
                </a:cxn>
                <a:cxn ang="0">
                  <a:pos x="24" y="26"/>
                </a:cxn>
                <a:cxn ang="0">
                  <a:pos x="26" y="23"/>
                </a:cxn>
                <a:cxn ang="0">
                  <a:pos x="25" y="16"/>
                </a:cxn>
                <a:cxn ang="0">
                  <a:pos x="30" y="16"/>
                </a:cxn>
                <a:cxn ang="0">
                  <a:pos x="32" y="20"/>
                </a:cxn>
                <a:cxn ang="0">
                  <a:pos x="36" y="20"/>
                </a:cxn>
                <a:cxn ang="0">
                  <a:pos x="36" y="17"/>
                </a:cxn>
                <a:cxn ang="0">
                  <a:pos x="37" y="15"/>
                </a:cxn>
                <a:cxn ang="0">
                  <a:pos x="38" y="16"/>
                </a:cxn>
                <a:cxn ang="0">
                  <a:pos x="37" y="10"/>
                </a:cxn>
                <a:cxn ang="0">
                  <a:pos x="39" y="6"/>
                </a:cxn>
                <a:cxn ang="0">
                  <a:pos x="39" y="2"/>
                </a:cxn>
                <a:cxn ang="0">
                  <a:pos x="37" y="0"/>
                </a:cxn>
                <a:cxn ang="0">
                  <a:pos x="35" y="0"/>
                </a:cxn>
                <a:cxn ang="0">
                  <a:pos x="28" y="1"/>
                </a:cxn>
                <a:cxn ang="0">
                  <a:pos x="27" y="0"/>
                </a:cxn>
                <a:cxn ang="0">
                  <a:pos x="27" y="5"/>
                </a:cxn>
                <a:cxn ang="0">
                  <a:pos x="27" y="6"/>
                </a:cxn>
              </a:cxnLst>
              <a:rect l="0" t="0" r="r" b="b"/>
              <a:pathLst>
                <a:path w="43" h="70">
                  <a:moveTo>
                    <a:pt x="27" y="6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69"/>
                    <a:pt x="14" y="70"/>
                    <a:pt x="15" y="70"/>
                  </a:cubicBezTo>
                  <a:cubicBezTo>
                    <a:pt x="15" y="70"/>
                    <a:pt x="18" y="67"/>
                    <a:pt x="18" y="67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3" y="41"/>
                    <a:pt x="33" y="41"/>
                  </a:cubicBezTo>
                  <a:cubicBezTo>
                    <a:pt x="32" y="41"/>
                    <a:pt x="28" y="39"/>
                    <a:pt x="28" y="39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5"/>
                    <a:pt x="27" y="5"/>
                    <a:pt x="27" y="5"/>
                  </a:cubicBezTo>
                  <a:lnTo>
                    <a:pt x="27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09" name="Freeform 382"/>
            <p:cNvSpPr>
              <a:spLocks/>
            </p:cNvSpPr>
            <p:nvPr/>
          </p:nvSpPr>
          <p:spPr bwMode="auto">
            <a:xfrm>
              <a:off x="4363776" y="3835522"/>
              <a:ext cx="196194" cy="147977"/>
            </a:xfrm>
            <a:custGeom>
              <a:avLst/>
              <a:gdLst/>
              <a:ahLst/>
              <a:cxnLst>
                <a:cxn ang="0">
                  <a:pos x="114" y="79"/>
                </a:cxn>
                <a:cxn ang="0">
                  <a:pos x="120" y="79"/>
                </a:cxn>
                <a:cxn ang="0">
                  <a:pos x="138" y="55"/>
                </a:cxn>
                <a:cxn ang="0">
                  <a:pos x="144" y="49"/>
                </a:cxn>
                <a:cxn ang="0">
                  <a:pos x="132" y="49"/>
                </a:cxn>
                <a:cxn ang="0">
                  <a:pos x="108" y="25"/>
                </a:cxn>
                <a:cxn ang="0">
                  <a:pos x="96" y="0"/>
                </a:cxn>
                <a:cxn ang="0">
                  <a:pos x="90" y="0"/>
                </a:cxn>
                <a:cxn ang="0">
                  <a:pos x="54" y="19"/>
                </a:cxn>
                <a:cxn ang="0">
                  <a:pos x="24" y="43"/>
                </a:cxn>
                <a:cxn ang="0">
                  <a:pos x="6" y="67"/>
                </a:cxn>
                <a:cxn ang="0">
                  <a:pos x="0" y="85"/>
                </a:cxn>
                <a:cxn ang="0">
                  <a:pos x="0" y="97"/>
                </a:cxn>
                <a:cxn ang="0">
                  <a:pos x="6" y="109"/>
                </a:cxn>
                <a:cxn ang="0">
                  <a:pos x="36" y="103"/>
                </a:cxn>
                <a:cxn ang="0">
                  <a:pos x="36" y="109"/>
                </a:cxn>
                <a:cxn ang="0">
                  <a:pos x="42" y="85"/>
                </a:cxn>
                <a:cxn ang="0">
                  <a:pos x="72" y="85"/>
                </a:cxn>
                <a:cxn ang="0">
                  <a:pos x="96" y="85"/>
                </a:cxn>
                <a:cxn ang="0">
                  <a:pos x="114" y="79"/>
                </a:cxn>
              </a:cxnLst>
              <a:rect l="0" t="0" r="r" b="b"/>
              <a:pathLst>
                <a:path w="144" h="109">
                  <a:moveTo>
                    <a:pt x="114" y="79"/>
                  </a:moveTo>
                  <a:lnTo>
                    <a:pt x="120" y="79"/>
                  </a:lnTo>
                  <a:lnTo>
                    <a:pt x="138" y="55"/>
                  </a:lnTo>
                  <a:lnTo>
                    <a:pt x="144" y="49"/>
                  </a:lnTo>
                  <a:lnTo>
                    <a:pt x="132" y="49"/>
                  </a:lnTo>
                  <a:lnTo>
                    <a:pt x="108" y="25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54" y="19"/>
                  </a:lnTo>
                  <a:lnTo>
                    <a:pt x="24" y="43"/>
                  </a:lnTo>
                  <a:lnTo>
                    <a:pt x="6" y="67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6" y="109"/>
                  </a:lnTo>
                  <a:lnTo>
                    <a:pt x="36" y="103"/>
                  </a:lnTo>
                  <a:lnTo>
                    <a:pt x="36" y="109"/>
                  </a:lnTo>
                  <a:lnTo>
                    <a:pt x="42" y="85"/>
                  </a:lnTo>
                  <a:lnTo>
                    <a:pt x="72" y="85"/>
                  </a:lnTo>
                  <a:lnTo>
                    <a:pt x="96" y="85"/>
                  </a:lnTo>
                  <a:lnTo>
                    <a:pt x="114" y="7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10" name="Freeform 383"/>
            <p:cNvSpPr>
              <a:spLocks/>
            </p:cNvSpPr>
            <p:nvPr/>
          </p:nvSpPr>
          <p:spPr bwMode="auto">
            <a:xfrm>
              <a:off x="4363776" y="3835522"/>
              <a:ext cx="196194" cy="147977"/>
            </a:xfrm>
            <a:custGeom>
              <a:avLst/>
              <a:gdLst/>
              <a:ahLst/>
              <a:cxnLst>
                <a:cxn ang="0">
                  <a:pos x="114" y="79"/>
                </a:cxn>
                <a:cxn ang="0">
                  <a:pos x="120" y="79"/>
                </a:cxn>
                <a:cxn ang="0">
                  <a:pos x="138" y="55"/>
                </a:cxn>
                <a:cxn ang="0">
                  <a:pos x="144" y="49"/>
                </a:cxn>
                <a:cxn ang="0">
                  <a:pos x="132" y="49"/>
                </a:cxn>
                <a:cxn ang="0">
                  <a:pos x="108" y="25"/>
                </a:cxn>
                <a:cxn ang="0">
                  <a:pos x="96" y="0"/>
                </a:cxn>
                <a:cxn ang="0">
                  <a:pos x="90" y="0"/>
                </a:cxn>
                <a:cxn ang="0">
                  <a:pos x="54" y="19"/>
                </a:cxn>
                <a:cxn ang="0">
                  <a:pos x="24" y="43"/>
                </a:cxn>
                <a:cxn ang="0">
                  <a:pos x="6" y="67"/>
                </a:cxn>
                <a:cxn ang="0">
                  <a:pos x="0" y="85"/>
                </a:cxn>
                <a:cxn ang="0">
                  <a:pos x="0" y="97"/>
                </a:cxn>
                <a:cxn ang="0">
                  <a:pos x="6" y="109"/>
                </a:cxn>
                <a:cxn ang="0">
                  <a:pos x="36" y="103"/>
                </a:cxn>
                <a:cxn ang="0">
                  <a:pos x="36" y="109"/>
                </a:cxn>
                <a:cxn ang="0">
                  <a:pos x="42" y="85"/>
                </a:cxn>
                <a:cxn ang="0">
                  <a:pos x="72" y="85"/>
                </a:cxn>
                <a:cxn ang="0">
                  <a:pos x="96" y="85"/>
                </a:cxn>
              </a:cxnLst>
              <a:rect l="0" t="0" r="r" b="b"/>
              <a:pathLst>
                <a:path w="144" h="109">
                  <a:moveTo>
                    <a:pt x="114" y="79"/>
                  </a:moveTo>
                  <a:lnTo>
                    <a:pt x="120" y="79"/>
                  </a:lnTo>
                  <a:lnTo>
                    <a:pt x="138" y="55"/>
                  </a:lnTo>
                  <a:lnTo>
                    <a:pt x="144" y="49"/>
                  </a:lnTo>
                  <a:lnTo>
                    <a:pt x="132" y="49"/>
                  </a:lnTo>
                  <a:lnTo>
                    <a:pt x="108" y="25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54" y="19"/>
                  </a:lnTo>
                  <a:lnTo>
                    <a:pt x="24" y="43"/>
                  </a:lnTo>
                  <a:lnTo>
                    <a:pt x="6" y="67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6" y="109"/>
                  </a:lnTo>
                  <a:lnTo>
                    <a:pt x="36" y="103"/>
                  </a:lnTo>
                  <a:lnTo>
                    <a:pt x="36" y="109"/>
                  </a:lnTo>
                  <a:lnTo>
                    <a:pt x="42" y="85"/>
                  </a:lnTo>
                  <a:lnTo>
                    <a:pt x="72" y="85"/>
                  </a:lnTo>
                  <a:lnTo>
                    <a:pt x="96" y="85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11" name="Freeform 384"/>
            <p:cNvSpPr>
              <a:spLocks/>
            </p:cNvSpPr>
            <p:nvPr/>
          </p:nvSpPr>
          <p:spPr bwMode="auto">
            <a:xfrm>
              <a:off x="4493464" y="3943594"/>
              <a:ext cx="24939" cy="6651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" y="6"/>
                </a:cxn>
                <a:cxn ang="0">
                  <a:pos x="18" y="0"/>
                </a:cxn>
                <a:cxn ang="0">
                  <a:pos x="0" y="6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12" name="Freeform 385"/>
            <p:cNvSpPr>
              <a:spLocks/>
            </p:cNvSpPr>
            <p:nvPr/>
          </p:nvSpPr>
          <p:spPr bwMode="auto">
            <a:xfrm>
              <a:off x="4493464" y="3943594"/>
              <a:ext cx="24939" cy="6651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" y="6"/>
                </a:cxn>
                <a:cxn ang="0">
                  <a:pos x="18" y="0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13" name="Freeform 386"/>
            <p:cNvSpPr>
              <a:spLocks/>
            </p:cNvSpPr>
            <p:nvPr/>
          </p:nvSpPr>
          <p:spPr bwMode="auto">
            <a:xfrm>
              <a:off x="4411994" y="3950245"/>
              <a:ext cx="106411" cy="138001"/>
            </a:xfrm>
            <a:custGeom>
              <a:avLst/>
              <a:gdLst/>
              <a:ahLst/>
              <a:cxnLst>
                <a:cxn ang="0">
                  <a:pos x="60" y="6"/>
                </a:cxn>
                <a:cxn ang="0">
                  <a:pos x="60" y="0"/>
                </a:cxn>
                <a:cxn ang="0">
                  <a:pos x="36" y="0"/>
                </a:cxn>
                <a:cxn ang="0">
                  <a:pos x="6" y="0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0" y="66"/>
                </a:cxn>
                <a:cxn ang="0">
                  <a:pos x="0" y="84"/>
                </a:cxn>
                <a:cxn ang="0">
                  <a:pos x="6" y="102"/>
                </a:cxn>
                <a:cxn ang="0">
                  <a:pos x="36" y="102"/>
                </a:cxn>
                <a:cxn ang="0">
                  <a:pos x="78" y="90"/>
                </a:cxn>
                <a:cxn ang="0">
                  <a:pos x="60" y="36"/>
                </a:cxn>
                <a:cxn ang="0">
                  <a:pos x="60" y="6"/>
                </a:cxn>
              </a:cxnLst>
              <a:rect l="0" t="0" r="r" b="b"/>
              <a:pathLst>
                <a:path w="78" h="102">
                  <a:moveTo>
                    <a:pt x="60" y="6"/>
                  </a:moveTo>
                  <a:lnTo>
                    <a:pt x="60" y="0"/>
                  </a:lnTo>
                  <a:lnTo>
                    <a:pt x="36" y="0"/>
                  </a:lnTo>
                  <a:lnTo>
                    <a:pt x="6" y="0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0" y="66"/>
                  </a:lnTo>
                  <a:lnTo>
                    <a:pt x="0" y="84"/>
                  </a:lnTo>
                  <a:lnTo>
                    <a:pt x="6" y="102"/>
                  </a:lnTo>
                  <a:lnTo>
                    <a:pt x="36" y="102"/>
                  </a:lnTo>
                  <a:lnTo>
                    <a:pt x="78" y="90"/>
                  </a:lnTo>
                  <a:lnTo>
                    <a:pt x="60" y="36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14" name="Freeform 387"/>
            <p:cNvSpPr>
              <a:spLocks/>
            </p:cNvSpPr>
            <p:nvPr/>
          </p:nvSpPr>
          <p:spPr bwMode="auto">
            <a:xfrm>
              <a:off x="4569947" y="3843834"/>
              <a:ext cx="310917" cy="279327"/>
            </a:xfrm>
            <a:custGeom>
              <a:avLst/>
              <a:gdLst/>
              <a:ahLst/>
              <a:cxnLst>
                <a:cxn ang="0">
                  <a:pos x="120" y="151"/>
                </a:cxn>
                <a:cxn ang="0">
                  <a:pos x="150" y="163"/>
                </a:cxn>
                <a:cxn ang="0">
                  <a:pos x="180" y="121"/>
                </a:cxn>
                <a:cxn ang="0">
                  <a:pos x="198" y="73"/>
                </a:cxn>
                <a:cxn ang="0">
                  <a:pos x="204" y="55"/>
                </a:cxn>
                <a:cxn ang="0">
                  <a:pos x="222" y="49"/>
                </a:cxn>
                <a:cxn ang="0">
                  <a:pos x="228" y="31"/>
                </a:cxn>
                <a:cxn ang="0">
                  <a:pos x="210" y="25"/>
                </a:cxn>
                <a:cxn ang="0">
                  <a:pos x="198" y="7"/>
                </a:cxn>
                <a:cxn ang="0">
                  <a:pos x="204" y="0"/>
                </a:cxn>
                <a:cxn ang="0">
                  <a:pos x="174" y="25"/>
                </a:cxn>
                <a:cxn ang="0">
                  <a:pos x="144" y="31"/>
                </a:cxn>
                <a:cxn ang="0">
                  <a:pos x="108" y="31"/>
                </a:cxn>
                <a:cxn ang="0">
                  <a:pos x="84" y="43"/>
                </a:cxn>
                <a:cxn ang="0">
                  <a:pos x="48" y="31"/>
                </a:cxn>
                <a:cxn ang="0">
                  <a:pos x="24" y="31"/>
                </a:cxn>
                <a:cxn ang="0">
                  <a:pos x="12" y="49"/>
                </a:cxn>
                <a:cxn ang="0">
                  <a:pos x="12" y="67"/>
                </a:cxn>
                <a:cxn ang="0">
                  <a:pos x="12" y="91"/>
                </a:cxn>
                <a:cxn ang="0">
                  <a:pos x="0" y="133"/>
                </a:cxn>
                <a:cxn ang="0">
                  <a:pos x="0" y="163"/>
                </a:cxn>
                <a:cxn ang="0">
                  <a:pos x="24" y="163"/>
                </a:cxn>
                <a:cxn ang="0">
                  <a:pos x="48" y="193"/>
                </a:cxn>
                <a:cxn ang="0">
                  <a:pos x="72" y="199"/>
                </a:cxn>
                <a:cxn ang="0">
                  <a:pos x="96" y="205"/>
                </a:cxn>
                <a:cxn ang="0">
                  <a:pos x="102" y="175"/>
                </a:cxn>
                <a:cxn ang="0">
                  <a:pos x="120" y="151"/>
                </a:cxn>
              </a:cxnLst>
              <a:rect l="0" t="0" r="r" b="b"/>
              <a:pathLst>
                <a:path w="228" h="205">
                  <a:moveTo>
                    <a:pt x="120" y="151"/>
                  </a:moveTo>
                  <a:lnTo>
                    <a:pt x="150" y="163"/>
                  </a:lnTo>
                  <a:lnTo>
                    <a:pt x="180" y="121"/>
                  </a:lnTo>
                  <a:lnTo>
                    <a:pt x="198" y="73"/>
                  </a:lnTo>
                  <a:lnTo>
                    <a:pt x="204" y="55"/>
                  </a:lnTo>
                  <a:lnTo>
                    <a:pt x="222" y="49"/>
                  </a:lnTo>
                  <a:lnTo>
                    <a:pt x="228" y="31"/>
                  </a:lnTo>
                  <a:lnTo>
                    <a:pt x="210" y="25"/>
                  </a:lnTo>
                  <a:lnTo>
                    <a:pt x="198" y="7"/>
                  </a:lnTo>
                  <a:lnTo>
                    <a:pt x="204" y="0"/>
                  </a:lnTo>
                  <a:lnTo>
                    <a:pt x="174" y="25"/>
                  </a:lnTo>
                  <a:lnTo>
                    <a:pt x="144" y="31"/>
                  </a:lnTo>
                  <a:lnTo>
                    <a:pt x="108" y="31"/>
                  </a:lnTo>
                  <a:lnTo>
                    <a:pt x="84" y="43"/>
                  </a:lnTo>
                  <a:lnTo>
                    <a:pt x="48" y="31"/>
                  </a:lnTo>
                  <a:lnTo>
                    <a:pt x="24" y="31"/>
                  </a:lnTo>
                  <a:lnTo>
                    <a:pt x="12" y="49"/>
                  </a:lnTo>
                  <a:lnTo>
                    <a:pt x="12" y="67"/>
                  </a:lnTo>
                  <a:lnTo>
                    <a:pt x="12" y="91"/>
                  </a:lnTo>
                  <a:lnTo>
                    <a:pt x="0" y="133"/>
                  </a:lnTo>
                  <a:lnTo>
                    <a:pt x="0" y="163"/>
                  </a:lnTo>
                  <a:lnTo>
                    <a:pt x="24" y="163"/>
                  </a:lnTo>
                  <a:lnTo>
                    <a:pt x="48" y="193"/>
                  </a:lnTo>
                  <a:lnTo>
                    <a:pt x="72" y="199"/>
                  </a:lnTo>
                  <a:lnTo>
                    <a:pt x="96" y="205"/>
                  </a:lnTo>
                  <a:lnTo>
                    <a:pt x="102" y="175"/>
                  </a:lnTo>
                  <a:lnTo>
                    <a:pt x="120" y="15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15" name="Freeform 388"/>
            <p:cNvSpPr>
              <a:spLocks/>
            </p:cNvSpPr>
            <p:nvPr/>
          </p:nvSpPr>
          <p:spPr bwMode="auto">
            <a:xfrm>
              <a:off x="4872551" y="3950245"/>
              <a:ext cx="335858" cy="196194"/>
            </a:xfrm>
            <a:custGeom>
              <a:avLst/>
              <a:gdLst/>
              <a:ahLst/>
              <a:cxnLst>
                <a:cxn ang="0">
                  <a:pos x="78" y="36"/>
                </a:cxn>
                <a:cxn ang="0">
                  <a:pos x="72" y="48"/>
                </a:cxn>
                <a:cxn ang="0">
                  <a:pos x="36" y="60"/>
                </a:cxn>
                <a:cxn ang="0">
                  <a:pos x="12" y="66"/>
                </a:cxn>
                <a:cxn ang="0">
                  <a:pos x="0" y="102"/>
                </a:cxn>
                <a:cxn ang="0">
                  <a:pos x="12" y="132"/>
                </a:cxn>
                <a:cxn ang="0">
                  <a:pos x="18" y="144"/>
                </a:cxn>
                <a:cxn ang="0">
                  <a:pos x="42" y="132"/>
                </a:cxn>
                <a:cxn ang="0">
                  <a:pos x="66" y="132"/>
                </a:cxn>
                <a:cxn ang="0">
                  <a:pos x="78" y="138"/>
                </a:cxn>
                <a:cxn ang="0">
                  <a:pos x="78" y="114"/>
                </a:cxn>
                <a:cxn ang="0">
                  <a:pos x="114" y="108"/>
                </a:cxn>
                <a:cxn ang="0">
                  <a:pos x="144" y="120"/>
                </a:cxn>
                <a:cxn ang="0">
                  <a:pos x="198" y="108"/>
                </a:cxn>
                <a:cxn ang="0">
                  <a:pos x="246" y="102"/>
                </a:cxn>
                <a:cxn ang="0">
                  <a:pos x="246" y="102"/>
                </a:cxn>
                <a:cxn ang="0">
                  <a:pos x="210" y="66"/>
                </a:cxn>
                <a:cxn ang="0">
                  <a:pos x="186" y="54"/>
                </a:cxn>
                <a:cxn ang="0">
                  <a:pos x="168" y="24"/>
                </a:cxn>
                <a:cxn ang="0">
                  <a:pos x="156" y="0"/>
                </a:cxn>
                <a:cxn ang="0">
                  <a:pos x="108" y="30"/>
                </a:cxn>
                <a:cxn ang="0">
                  <a:pos x="78" y="36"/>
                </a:cxn>
              </a:cxnLst>
              <a:rect l="0" t="0" r="r" b="b"/>
              <a:pathLst>
                <a:path w="246" h="144">
                  <a:moveTo>
                    <a:pt x="78" y="36"/>
                  </a:moveTo>
                  <a:lnTo>
                    <a:pt x="72" y="48"/>
                  </a:lnTo>
                  <a:lnTo>
                    <a:pt x="36" y="60"/>
                  </a:lnTo>
                  <a:lnTo>
                    <a:pt x="12" y="66"/>
                  </a:lnTo>
                  <a:lnTo>
                    <a:pt x="0" y="102"/>
                  </a:lnTo>
                  <a:lnTo>
                    <a:pt x="12" y="132"/>
                  </a:lnTo>
                  <a:lnTo>
                    <a:pt x="18" y="144"/>
                  </a:lnTo>
                  <a:lnTo>
                    <a:pt x="42" y="132"/>
                  </a:lnTo>
                  <a:lnTo>
                    <a:pt x="66" y="132"/>
                  </a:lnTo>
                  <a:lnTo>
                    <a:pt x="78" y="138"/>
                  </a:lnTo>
                  <a:lnTo>
                    <a:pt x="78" y="114"/>
                  </a:lnTo>
                  <a:lnTo>
                    <a:pt x="114" y="108"/>
                  </a:lnTo>
                  <a:lnTo>
                    <a:pt x="144" y="120"/>
                  </a:lnTo>
                  <a:lnTo>
                    <a:pt x="198" y="108"/>
                  </a:lnTo>
                  <a:lnTo>
                    <a:pt x="246" y="102"/>
                  </a:lnTo>
                  <a:lnTo>
                    <a:pt x="246" y="102"/>
                  </a:lnTo>
                  <a:lnTo>
                    <a:pt x="210" y="66"/>
                  </a:lnTo>
                  <a:lnTo>
                    <a:pt x="186" y="54"/>
                  </a:lnTo>
                  <a:lnTo>
                    <a:pt x="168" y="24"/>
                  </a:lnTo>
                  <a:lnTo>
                    <a:pt x="156" y="0"/>
                  </a:lnTo>
                  <a:lnTo>
                    <a:pt x="108" y="30"/>
                  </a:lnTo>
                  <a:lnTo>
                    <a:pt x="78" y="3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16" name="Freeform 389"/>
            <p:cNvSpPr>
              <a:spLocks/>
            </p:cNvSpPr>
            <p:nvPr/>
          </p:nvSpPr>
          <p:spPr bwMode="auto">
            <a:xfrm>
              <a:off x="4774454" y="4131475"/>
              <a:ext cx="204508" cy="244411"/>
            </a:xfrm>
            <a:custGeom>
              <a:avLst/>
              <a:gdLst/>
              <a:ahLst/>
              <a:cxnLst>
                <a:cxn ang="0">
                  <a:pos x="66" y="162"/>
                </a:cxn>
                <a:cxn ang="0">
                  <a:pos x="90" y="144"/>
                </a:cxn>
                <a:cxn ang="0">
                  <a:pos x="114" y="96"/>
                </a:cxn>
                <a:cxn ang="0">
                  <a:pos x="132" y="78"/>
                </a:cxn>
                <a:cxn ang="0">
                  <a:pos x="150" y="6"/>
                </a:cxn>
                <a:cxn ang="0">
                  <a:pos x="138" y="0"/>
                </a:cxn>
                <a:cxn ang="0">
                  <a:pos x="114" y="0"/>
                </a:cxn>
                <a:cxn ang="0">
                  <a:pos x="90" y="12"/>
                </a:cxn>
                <a:cxn ang="0">
                  <a:pos x="72" y="18"/>
                </a:cxn>
                <a:cxn ang="0">
                  <a:pos x="60" y="30"/>
                </a:cxn>
                <a:cxn ang="0">
                  <a:pos x="48" y="36"/>
                </a:cxn>
                <a:cxn ang="0">
                  <a:pos x="48" y="48"/>
                </a:cxn>
                <a:cxn ang="0">
                  <a:pos x="60" y="54"/>
                </a:cxn>
                <a:cxn ang="0">
                  <a:pos x="54" y="84"/>
                </a:cxn>
                <a:cxn ang="0">
                  <a:pos x="48" y="114"/>
                </a:cxn>
                <a:cxn ang="0">
                  <a:pos x="30" y="114"/>
                </a:cxn>
                <a:cxn ang="0">
                  <a:pos x="12" y="126"/>
                </a:cxn>
                <a:cxn ang="0">
                  <a:pos x="0" y="138"/>
                </a:cxn>
                <a:cxn ang="0">
                  <a:pos x="18" y="156"/>
                </a:cxn>
                <a:cxn ang="0">
                  <a:pos x="24" y="180"/>
                </a:cxn>
                <a:cxn ang="0">
                  <a:pos x="42" y="162"/>
                </a:cxn>
                <a:cxn ang="0">
                  <a:pos x="66" y="162"/>
                </a:cxn>
              </a:cxnLst>
              <a:rect l="0" t="0" r="r" b="b"/>
              <a:pathLst>
                <a:path w="150" h="180">
                  <a:moveTo>
                    <a:pt x="66" y="162"/>
                  </a:moveTo>
                  <a:lnTo>
                    <a:pt x="90" y="144"/>
                  </a:lnTo>
                  <a:lnTo>
                    <a:pt x="114" y="96"/>
                  </a:lnTo>
                  <a:lnTo>
                    <a:pt x="132" y="78"/>
                  </a:lnTo>
                  <a:lnTo>
                    <a:pt x="150" y="6"/>
                  </a:lnTo>
                  <a:lnTo>
                    <a:pt x="138" y="0"/>
                  </a:lnTo>
                  <a:lnTo>
                    <a:pt x="114" y="0"/>
                  </a:lnTo>
                  <a:lnTo>
                    <a:pt x="90" y="12"/>
                  </a:lnTo>
                  <a:lnTo>
                    <a:pt x="72" y="18"/>
                  </a:lnTo>
                  <a:lnTo>
                    <a:pt x="60" y="30"/>
                  </a:lnTo>
                  <a:lnTo>
                    <a:pt x="48" y="36"/>
                  </a:lnTo>
                  <a:lnTo>
                    <a:pt x="48" y="48"/>
                  </a:lnTo>
                  <a:lnTo>
                    <a:pt x="60" y="54"/>
                  </a:lnTo>
                  <a:lnTo>
                    <a:pt x="54" y="84"/>
                  </a:lnTo>
                  <a:lnTo>
                    <a:pt x="48" y="114"/>
                  </a:lnTo>
                  <a:lnTo>
                    <a:pt x="30" y="114"/>
                  </a:lnTo>
                  <a:lnTo>
                    <a:pt x="12" y="126"/>
                  </a:lnTo>
                  <a:lnTo>
                    <a:pt x="0" y="138"/>
                  </a:lnTo>
                  <a:lnTo>
                    <a:pt x="18" y="156"/>
                  </a:lnTo>
                  <a:lnTo>
                    <a:pt x="24" y="180"/>
                  </a:lnTo>
                  <a:lnTo>
                    <a:pt x="42" y="162"/>
                  </a:lnTo>
                  <a:lnTo>
                    <a:pt x="66" y="16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17" name="Freeform 390"/>
            <p:cNvSpPr>
              <a:spLocks/>
            </p:cNvSpPr>
            <p:nvPr/>
          </p:nvSpPr>
          <p:spPr bwMode="auto">
            <a:xfrm>
              <a:off x="4732887" y="4181355"/>
              <a:ext cx="123037" cy="136338"/>
            </a:xfrm>
            <a:custGeom>
              <a:avLst/>
              <a:gdLst/>
              <a:ahLst/>
              <a:cxnLst>
                <a:cxn ang="0">
                  <a:pos x="60" y="78"/>
                </a:cxn>
                <a:cxn ang="0">
                  <a:pos x="78" y="78"/>
                </a:cxn>
                <a:cxn ang="0">
                  <a:pos x="84" y="48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78" y="0"/>
                </a:cxn>
                <a:cxn ang="0">
                  <a:pos x="48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54"/>
                </a:cxn>
                <a:cxn ang="0">
                  <a:pos x="30" y="102"/>
                </a:cxn>
                <a:cxn ang="0">
                  <a:pos x="42" y="90"/>
                </a:cxn>
                <a:cxn ang="0">
                  <a:pos x="60" y="78"/>
                </a:cxn>
              </a:cxnLst>
              <a:rect l="0" t="0" r="r" b="b"/>
              <a:pathLst>
                <a:path w="90" h="102">
                  <a:moveTo>
                    <a:pt x="60" y="78"/>
                  </a:moveTo>
                  <a:lnTo>
                    <a:pt x="78" y="78"/>
                  </a:lnTo>
                  <a:lnTo>
                    <a:pt x="84" y="48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78" y="0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54"/>
                  </a:lnTo>
                  <a:lnTo>
                    <a:pt x="30" y="102"/>
                  </a:lnTo>
                  <a:lnTo>
                    <a:pt x="42" y="90"/>
                  </a:lnTo>
                  <a:lnTo>
                    <a:pt x="60" y="7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18" name="Freeform 391"/>
            <p:cNvSpPr>
              <a:spLocks/>
            </p:cNvSpPr>
            <p:nvPr/>
          </p:nvSpPr>
          <p:spPr bwMode="auto">
            <a:xfrm>
              <a:off x="4699635" y="3910341"/>
              <a:ext cx="196194" cy="271015"/>
            </a:xfrm>
            <a:custGeom>
              <a:avLst/>
              <a:gdLst/>
              <a:ahLst/>
              <a:cxnLst>
                <a:cxn ang="0">
                  <a:pos x="144" y="174"/>
                </a:cxn>
                <a:cxn ang="0">
                  <a:pos x="138" y="162"/>
                </a:cxn>
                <a:cxn ang="0">
                  <a:pos x="126" y="132"/>
                </a:cxn>
                <a:cxn ang="0">
                  <a:pos x="138" y="96"/>
                </a:cxn>
                <a:cxn ang="0">
                  <a:pos x="132" y="96"/>
                </a:cxn>
                <a:cxn ang="0">
                  <a:pos x="114" y="66"/>
                </a:cxn>
                <a:cxn ang="0">
                  <a:pos x="114" y="48"/>
                </a:cxn>
                <a:cxn ang="0">
                  <a:pos x="138" y="42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08" y="6"/>
                </a:cxn>
                <a:cxn ang="0">
                  <a:pos x="102" y="24"/>
                </a:cxn>
                <a:cxn ang="0">
                  <a:pos x="84" y="72"/>
                </a:cxn>
                <a:cxn ang="0">
                  <a:pos x="54" y="114"/>
                </a:cxn>
                <a:cxn ang="0">
                  <a:pos x="24" y="102"/>
                </a:cxn>
                <a:cxn ang="0">
                  <a:pos x="6" y="126"/>
                </a:cxn>
                <a:cxn ang="0">
                  <a:pos x="0" y="156"/>
                </a:cxn>
                <a:cxn ang="0">
                  <a:pos x="18" y="156"/>
                </a:cxn>
                <a:cxn ang="0">
                  <a:pos x="24" y="198"/>
                </a:cxn>
                <a:cxn ang="0">
                  <a:pos x="72" y="198"/>
                </a:cxn>
                <a:cxn ang="0">
                  <a:pos x="102" y="198"/>
                </a:cxn>
                <a:cxn ang="0">
                  <a:pos x="144" y="174"/>
                </a:cxn>
              </a:cxnLst>
              <a:rect l="0" t="0" r="r" b="b"/>
              <a:pathLst>
                <a:path w="144" h="198">
                  <a:moveTo>
                    <a:pt x="144" y="174"/>
                  </a:moveTo>
                  <a:lnTo>
                    <a:pt x="138" y="162"/>
                  </a:lnTo>
                  <a:lnTo>
                    <a:pt x="126" y="132"/>
                  </a:lnTo>
                  <a:lnTo>
                    <a:pt x="138" y="96"/>
                  </a:lnTo>
                  <a:lnTo>
                    <a:pt x="132" y="96"/>
                  </a:lnTo>
                  <a:lnTo>
                    <a:pt x="114" y="66"/>
                  </a:lnTo>
                  <a:lnTo>
                    <a:pt x="114" y="48"/>
                  </a:lnTo>
                  <a:lnTo>
                    <a:pt x="138" y="42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08" y="6"/>
                  </a:lnTo>
                  <a:lnTo>
                    <a:pt x="102" y="24"/>
                  </a:lnTo>
                  <a:lnTo>
                    <a:pt x="84" y="72"/>
                  </a:lnTo>
                  <a:lnTo>
                    <a:pt x="54" y="114"/>
                  </a:lnTo>
                  <a:lnTo>
                    <a:pt x="24" y="102"/>
                  </a:lnTo>
                  <a:lnTo>
                    <a:pt x="6" y="126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24" y="198"/>
                  </a:lnTo>
                  <a:lnTo>
                    <a:pt x="72" y="198"/>
                  </a:lnTo>
                  <a:lnTo>
                    <a:pt x="102" y="198"/>
                  </a:lnTo>
                  <a:lnTo>
                    <a:pt x="144" y="17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19" name="Freeform 392"/>
            <p:cNvSpPr>
              <a:spLocks/>
            </p:cNvSpPr>
            <p:nvPr/>
          </p:nvSpPr>
          <p:spPr bwMode="auto">
            <a:xfrm>
              <a:off x="4699635" y="3910341"/>
              <a:ext cx="196194" cy="271015"/>
            </a:xfrm>
            <a:custGeom>
              <a:avLst/>
              <a:gdLst/>
              <a:ahLst/>
              <a:cxnLst>
                <a:cxn ang="0">
                  <a:pos x="144" y="174"/>
                </a:cxn>
                <a:cxn ang="0">
                  <a:pos x="138" y="162"/>
                </a:cxn>
                <a:cxn ang="0">
                  <a:pos x="126" y="132"/>
                </a:cxn>
                <a:cxn ang="0">
                  <a:pos x="138" y="96"/>
                </a:cxn>
                <a:cxn ang="0">
                  <a:pos x="132" y="96"/>
                </a:cxn>
                <a:cxn ang="0">
                  <a:pos x="114" y="66"/>
                </a:cxn>
                <a:cxn ang="0">
                  <a:pos x="114" y="48"/>
                </a:cxn>
                <a:cxn ang="0">
                  <a:pos x="138" y="42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08" y="6"/>
                </a:cxn>
                <a:cxn ang="0">
                  <a:pos x="102" y="24"/>
                </a:cxn>
                <a:cxn ang="0">
                  <a:pos x="84" y="72"/>
                </a:cxn>
                <a:cxn ang="0">
                  <a:pos x="54" y="114"/>
                </a:cxn>
                <a:cxn ang="0">
                  <a:pos x="24" y="102"/>
                </a:cxn>
                <a:cxn ang="0">
                  <a:pos x="6" y="126"/>
                </a:cxn>
                <a:cxn ang="0">
                  <a:pos x="0" y="156"/>
                </a:cxn>
                <a:cxn ang="0">
                  <a:pos x="18" y="156"/>
                </a:cxn>
                <a:cxn ang="0">
                  <a:pos x="24" y="198"/>
                </a:cxn>
                <a:cxn ang="0">
                  <a:pos x="72" y="198"/>
                </a:cxn>
                <a:cxn ang="0">
                  <a:pos x="102" y="198"/>
                </a:cxn>
              </a:cxnLst>
              <a:rect l="0" t="0" r="r" b="b"/>
              <a:pathLst>
                <a:path w="144" h="198">
                  <a:moveTo>
                    <a:pt x="144" y="174"/>
                  </a:moveTo>
                  <a:lnTo>
                    <a:pt x="138" y="162"/>
                  </a:lnTo>
                  <a:lnTo>
                    <a:pt x="126" y="132"/>
                  </a:lnTo>
                  <a:lnTo>
                    <a:pt x="138" y="96"/>
                  </a:lnTo>
                  <a:lnTo>
                    <a:pt x="132" y="96"/>
                  </a:lnTo>
                  <a:lnTo>
                    <a:pt x="114" y="66"/>
                  </a:lnTo>
                  <a:lnTo>
                    <a:pt x="114" y="48"/>
                  </a:lnTo>
                  <a:lnTo>
                    <a:pt x="138" y="42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08" y="6"/>
                  </a:lnTo>
                  <a:lnTo>
                    <a:pt x="102" y="24"/>
                  </a:lnTo>
                  <a:lnTo>
                    <a:pt x="84" y="72"/>
                  </a:lnTo>
                  <a:lnTo>
                    <a:pt x="54" y="114"/>
                  </a:lnTo>
                  <a:lnTo>
                    <a:pt x="24" y="102"/>
                  </a:lnTo>
                  <a:lnTo>
                    <a:pt x="6" y="126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24" y="198"/>
                  </a:lnTo>
                  <a:lnTo>
                    <a:pt x="72" y="198"/>
                  </a:lnTo>
                  <a:lnTo>
                    <a:pt x="102" y="19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20" name="Freeform 393"/>
            <p:cNvSpPr>
              <a:spLocks/>
            </p:cNvSpPr>
            <p:nvPr/>
          </p:nvSpPr>
          <p:spPr bwMode="auto">
            <a:xfrm>
              <a:off x="4518403" y="3900365"/>
              <a:ext cx="66506" cy="164604"/>
            </a:xfrm>
            <a:custGeom>
              <a:avLst/>
              <a:gdLst/>
              <a:ahLst/>
              <a:cxnLst>
                <a:cxn ang="0">
                  <a:pos x="48" y="48"/>
                </a:cxn>
                <a:cxn ang="0">
                  <a:pos x="48" y="24"/>
                </a:cxn>
                <a:cxn ang="0">
                  <a:pos x="48" y="6"/>
                </a:cxn>
                <a:cxn ang="0">
                  <a:pos x="42" y="6"/>
                </a:cxn>
                <a:cxn ang="0">
                  <a:pos x="30" y="0"/>
                </a:cxn>
                <a:cxn ang="0">
                  <a:pos x="24" y="6"/>
                </a:cxn>
                <a:cxn ang="0">
                  <a:pos x="6" y="30"/>
                </a:cxn>
                <a:cxn ang="0">
                  <a:pos x="0" y="30"/>
                </a:cxn>
                <a:cxn ang="0">
                  <a:pos x="0" y="48"/>
                </a:cxn>
                <a:cxn ang="0">
                  <a:pos x="6" y="90"/>
                </a:cxn>
                <a:cxn ang="0">
                  <a:pos x="24" y="120"/>
                </a:cxn>
                <a:cxn ang="0">
                  <a:pos x="24" y="120"/>
                </a:cxn>
                <a:cxn ang="0">
                  <a:pos x="36" y="120"/>
                </a:cxn>
                <a:cxn ang="0">
                  <a:pos x="36" y="90"/>
                </a:cxn>
                <a:cxn ang="0">
                  <a:pos x="48" y="48"/>
                </a:cxn>
              </a:cxnLst>
              <a:rect l="0" t="0" r="r" b="b"/>
              <a:pathLst>
                <a:path w="48" h="120">
                  <a:moveTo>
                    <a:pt x="48" y="48"/>
                  </a:moveTo>
                  <a:lnTo>
                    <a:pt x="48" y="24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48"/>
                  </a:lnTo>
                  <a:lnTo>
                    <a:pt x="6" y="90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36" y="120"/>
                  </a:lnTo>
                  <a:lnTo>
                    <a:pt x="36" y="9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21" name="Freeform 394"/>
            <p:cNvSpPr>
              <a:spLocks/>
            </p:cNvSpPr>
            <p:nvPr/>
          </p:nvSpPr>
          <p:spPr bwMode="auto">
            <a:xfrm>
              <a:off x="4493464" y="3943594"/>
              <a:ext cx="58193" cy="129688"/>
            </a:xfrm>
            <a:custGeom>
              <a:avLst/>
              <a:gdLst/>
              <a:ahLst/>
              <a:cxnLst>
                <a:cxn ang="0">
                  <a:pos x="18" y="18"/>
                </a:cxn>
                <a:cxn ang="0">
                  <a:pos x="18" y="0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42"/>
                </a:cxn>
                <a:cxn ang="0">
                  <a:pos x="18" y="96"/>
                </a:cxn>
                <a:cxn ang="0">
                  <a:pos x="42" y="90"/>
                </a:cxn>
                <a:cxn ang="0">
                  <a:pos x="24" y="60"/>
                </a:cxn>
                <a:cxn ang="0">
                  <a:pos x="18" y="18"/>
                </a:cxn>
              </a:cxnLst>
              <a:rect l="0" t="0" r="r" b="b"/>
              <a:pathLst>
                <a:path w="42" h="96">
                  <a:moveTo>
                    <a:pt x="18" y="18"/>
                  </a:moveTo>
                  <a:lnTo>
                    <a:pt x="18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42"/>
                  </a:lnTo>
                  <a:lnTo>
                    <a:pt x="18" y="96"/>
                  </a:lnTo>
                  <a:lnTo>
                    <a:pt x="42" y="90"/>
                  </a:lnTo>
                  <a:lnTo>
                    <a:pt x="24" y="60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22" name="Freeform 395"/>
            <p:cNvSpPr>
              <a:spLocks/>
            </p:cNvSpPr>
            <p:nvPr/>
          </p:nvSpPr>
          <p:spPr bwMode="auto">
            <a:xfrm>
              <a:off x="4799394" y="4671840"/>
              <a:ext cx="335858" cy="340847"/>
            </a:xfrm>
            <a:custGeom>
              <a:avLst/>
              <a:gdLst/>
              <a:ahLst/>
              <a:cxnLst>
                <a:cxn ang="0">
                  <a:pos x="126" y="252"/>
                </a:cxn>
                <a:cxn ang="0">
                  <a:pos x="144" y="246"/>
                </a:cxn>
                <a:cxn ang="0">
                  <a:pos x="156" y="162"/>
                </a:cxn>
                <a:cxn ang="0">
                  <a:pos x="156" y="108"/>
                </a:cxn>
                <a:cxn ang="0">
                  <a:pos x="168" y="102"/>
                </a:cxn>
                <a:cxn ang="0">
                  <a:pos x="174" y="36"/>
                </a:cxn>
                <a:cxn ang="0">
                  <a:pos x="222" y="24"/>
                </a:cxn>
                <a:cxn ang="0">
                  <a:pos x="240" y="18"/>
                </a:cxn>
                <a:cxn ang="0">
                  <a:pos x="240" y="18"/>
                </a:cxn>
                <a:cxn ang="0">
                  <a:pos x="240" y="18"/>
                </a:cxn>
                <a:cxn ang="0">
                  <a:pos x="246" y="18"/>
                </a:cxn>
                <a:cxn ang="0">
                  <a:pos x="234" y="12"/>
                </a:cxn>
                <a:cxn ang="0">
                  <a:pos x="210" y="12"/>
                </a:cxn>
                <a:cxn ang="0">
                  <a:pos x="216" y="18"/>
                </a:cxn>
                <a:cxn ang="0">
                  <a:pos x="210" y="12"/>
                </a:cxn>
                <a:cxn ang="0">
                  <a:pos x="174" y="18"/>
                </a:cxn>
                <a:cxn ang="0">
                  <a:pos x="126" y="18"/>
                </a:cxn>
                <a:cxn ang="0">
                  <a:pos x="114" y="12"/>
                </a:cxn>
                <a:cxn ang="0">
                  <a:pos x="30" y="12"/>
                </a:cxn>
                <a:cxn ang="0">
                  <a:pos x="18" y="0"/>
                </a:cxn>
                <a:cxn ang="0">
                  <a:pos x="6" y="6"/>
                </a:cxn>
                <a:cxn ang="0">
                  <a:pos x="0" y="42"/>
                </a:cxn>
                <a:cxn ang="0">
                  <a:pos x="42" y="126"/>
                </a:cxn>
                <a:cxn ang="0">
                  <a:pos x="48" y="144"/>
                </a:cxn>
                <a:cxn ang="0">
                  <a:pos x="60" y="222"/>
                </a:cxn>
                <a:cxn ang="0">
                  <a:pos x="90" y="252"/>
                </a:cxn>
                <a:cxn ang="0">
                  <a:pos x="96" y="240"/>
                </a:cxn>
                <a:cxn ang="0">
                  <a:pos x="126" y="252"/>
                </a:cxn>
              </a:cxnLst>
              <a:rect l="0" t="0" r="r" b="b"/>
              <a:pathLst>
                <a:path w="246" h="252">
                  <a:moveTo>
                    <a:pt x="126" y="252"/>
                  </a:moveTo>
                  <a:lnTo>
                    <a:pt x="144" y="246"/>
                  </a:lnTo>
                  <a:lnTo>
                    <a:pt x="156" y="162"/>
                  </a:lnTo>
                  <a:lnTo>
                    <a:pt x="156" y="108"/>
                  </a:lnTo>
                  <a:lnTo>
                    <a:pt x="168" y="102"/>
                  </a:lnTo>
                  <a:lnTo>
                    <a:pt x="174" y="36"/>
                  </a:lnTo>
                  <a:lnTo>
                    <a:pt x="222" y="24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46" y="18"/>
                  </a:lnTo>
                  <a:lnTo>
                    <a:pt x="234" y="12"/>
                  </a:lnTo>
                  <a:lnTo>
                    <a:pt x="210" y="12"/>
                  </a:lnTo>
                  <a:lnTo>
                    <a:pt x="216" y="18"/>
                  </a:lnTo>
                  <a:lnTo>
                    <a:pt x="210" y="12"/>
                  </a:lnTo>
                  <a:lnTo>
                    <a:pt x="174" y="18"/>
                  </a:lnTo>
                  <a:lnTo>
                    <a:pt x="126" y="18"/>
                  </a:lnTo>
                  <a:lnTo>
                    <a:pt x="114" y="12"/>
                  </a:lnTo>
                  <a:lnTo>
                    <a:pt x="30" y="12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42"/>
                  </a:lnTo>
                  <a:lnTo>
                    <a:pt x="42" y="126"/>
                  </a:lnTo>
                  <a:lnTo>
                    <a:pt x="48" y="144"/>
                  </a:lnTo>
                  <a:lnTo>
                    <a:pt x="60" y="222"/>
                  </a:lnTo>
                  <a:lnTo>
                    <a:pt x="90" y="252"/>
                  </a:lnTo>
                  <a:lnTo>
                    <a:pt x="96" y="240"/>
                  </a:lnTo>
                  <a:lnTo>
                    <a:pt x="126" y="25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23" name="Freeform 396"/>
            <p:cNvSpPr>
              <a:spLocks/>
            </p:cNvSpPr>
            <p:nvPr/>
          </p:nvSpPr>
          <p:spPr bwMode="auto">
            <a:xfrm>
              <a:off x="4518403" y="3737424"/>
              <a:ext cx="83134" cy="9809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10" y="0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10" y="8"/>
                    <a:pt x="10" y="8"/>
                  </a:cubicBezTo>
                  <a:cubicBezTo>
                    <a:pt x="10" y="7"/>
                    <a:pt x="10" y="0"/>
                    <a:pt x="1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24" name="Freeform 397"/>
            <p:cNvSpPr>
              <a:spLocks/>
            </p:cNvSpPr>
            <p:nvPr/>
          </p:nvSpPr>
          <p:spPr bwMode="auto">
            <a:xfrm>
              <a:off x="7598" y="1565986"/>
              <a:ext cx="708295" cy="966008"/>
            </a:xfrm>
            <a:custGeom>
              <a:avLst/>
              <a:gdLst/>
              <a:ahLst/>
              <a:cxnLst>
                <a:cxn ang="0">
                  <a:pos x="504" y="96"/>
                </a:cxn>
                <a:cxn ang="0">
                  <a:pos x="486" y="78"/>
                </a:cxn>
                <a:cxn ang="0">
                  <a:pos x="432" y="84"/>
                </a:cxn>
                <a:cxn ang="0">
                  <a:pos x="354" y="48"/>
                </a:cxn>
                <a:cxn ang="0">
                  <a:pos x="318" y="54"/>
                </a:cxn>
                <a:cxn ang="0">
                  <a:pos x="288" y="36"/>
                </a:cxn>
                <a:cxn ang="0">
                  <a:pos x="282" y="18"/>
                </a:cxn>
                <a:cxn ang="0">
                  <a:pos x="228" y="0"/>
                </a:cxn>
                <a:cxn ang="0">
                  <a:pos x="198" y="24"/>
                </a:cxn>
                <a:cxn ang="0">
                  <a:pos x="150" y="42"/>
                </a:cxn>
                <a:cxn ang="0">
                  <a:pos x="114" y="66"/>
                </a:cxn>
                <a:cxn ang="0">
                  <a:pos x="90" y="126"/>
                </a:cxn>
                <a:cxn ang="0">
                  <a:pos x="42" y="138"/>
                </a:cxn>
                <a:cxn ang="0">
                  <a:pos x="42" y="174"/>
                </a:cxn>
                <a:cxn ang="0">
                  <a:pos x="78" y="222"/>
                </a:cxn>
                <a:cxn ang="0">
                  <a:pos x="114" y="240"/>
                </a:cxn>
                <a:cxn ang="0">
                  <a:pos x="114" y="264"/>
                </a:cxn>
                <a:cxn ang="0">
                  <a:pos x="90" y="276"/>
                </a:cxn>
                <a:cxn ang="0">
                  <a:pos x="60" y="264"/>
                </a:cxn>
                <a:cxn ang="0">
                  <a:pos x="0" y="306"/>
                </a:cxn>
                <a:cxn ang="0">
                  <a:pos x="18" y="324"/>
                </a:cxn>
                <a:cxn ang="0">
                  <a:pos x="42" y="348"/>
                </a:cxn>
                <a:cxn ang="0">
                  <a:pos x="96" y="348"/>
                </a:cxn>
                <a:cxn ang="0">
                  <a:pos x="138" y="354"/>
                </a:cxn>
                <a:cxn ang="0">
                  <a:pos x="120" y="396"/>
                </a:cxn>
                <a:cxn ang="0">
                  <a:pos x="72" y="414"/>
                </a:cxn>
                <a:cxn ang="0">
                  <a:pos x="36" y="438"/>
                </a:cxn>
                <a:cxn ang="0">
                  <a:pos x="30" y="468"/>
                </a:cxn>
                <a:cxn ang="0">
                  <a:pos x="72" y="498"/>
                </a:cxn>
                <a:cxn ang="0">
                  <a:pos x="78" y="529"/>
                </a:cxn>
                <a:cxn ang="0">
                  <a:pos x="108" y="541"/>
                </a:cxn>
                <a:cxn ang="0">
                  <a:pos x="114" y="583"/>
                </a:cxn>
                <a:cxn ang="0">
                  <a:pos x="156" y="577"/>
                </a:cxn>
                <a:cxn ang="0">
                  <a:pos x="210" y="577"/>
                </a:cxn>
                <a:cxn ang="0">
                  <a:pos x="180" y="631"/>
                </a:cxn>
                <a:cxn ang="0">
                  <a:pos x="90" y="709"/>
                </a:cxn>
                <a:cxn ang="0">
                  <a:pos x="192" y="655"/>
                </a:cxn>
                <a:cxn ang="0">
                  <a:pos x="270" y="571"/>
                </a:cxn>
                <a:cxn ang="0">
                  <a:pos x="264" y="553"/>
                </a:cxn>
                <a:cxn ang="0">
                  <a:pos x="312" y="492"/>
                </a:cxn>
                <a:cxn ang="0">
                  <a:pos x="324" y="517"/>
                </a:cxn>
                <a:cxn ang="0">
                  <a:pos x="330" y="547"/>
                </a:cxn>
                <a:cxn ang="0">
                  <a:pos x="366" y="517"/>
                </a:cxn>
                <a:cxn ang="0">
                  <a:pos x="408" y="492"/>
                </a:cxn>
                <a:cxn ang="0">
                  <a:pos x="426" y="505"/>
                </a:cxn>
                <a:cxn ang="0">
                  <a:pos x="516" y="523"/>
                </a:cxn>
                <a:cxn ang="0">
                  <a:pos x="516" y="96"/>
                </a:cxn>
                <a:cxn ang="0">
                  <a:pos x="504" y="96"/>
                </a:cxn>
              </a:cxnLst>
              <a:rect l="0" t="0" r="r" b="b"/>
              <a:pathLst>
                <a:path w="516" h="709">
                  <a:moveTo>
                    <a:pt x="504" y="96"/>
                  </a:moveTo>
                  <a:lnTo>
                    <a:pt x="486" y="78"/>
                  </a:lnTo>
                  <a:lnTo>
                    <a:pt x="432" y="84"/>
                  </a:lnTo>
                  <a:lnTo>
                    <a:pt x="354" y="48"/>
                  </a:lnTo>
                  <a:lnTo>
                    <a:pt x="318" y="54"/>
                  </a:lnTo>
                  <a:lnTo>
                    <a:pt x="288" y="36"/>
                  </a:lnTo>
                  <a:lnTo>
                    <a:pt x="282" y="18"/>
                  </a:lnTo>
                  <a:lnTo>
                    <a:pt x="228" y="0"/>
                  </a:lnTo>
                  <a:lnTo>
                    <a:pt x="198" y="24"/>
                  </a:lnTo>
                  <a:lnTo>
                    <a:pt x="150" y="42"/>
                  </a:lnTo>
                  <a:lnTo>
                    <a:pt x="114" y="66"/>
                  </a:lnTo>
                  <a:lnTo>
                    <a:pt x="90" y="126"/>
                  </a:lnTo>
                  <a:lnTo>
                    <a:pt x="42" y="138"/>
                  </a:lnTo>
                  <a:lnTo>
                    <a:pt x="42" y="174"/>
                  </a:lnTo>
                  <a:lnTo>
                    <a:pt x="78" y="222"/>
                  </a:lnTo>
                  <a:lnTo>
                    <a:pt x="114" y="240"/>
                  </a:lnTo>
                  <a:lnTo>
                    <a:pt x="114" y="264"/>
                  </a:lnTo>
                  <a:lnTo>
                    <a:pt x="90" y="276"/>
                  </a:lnTo>
                  <a:lnTo>
                    <a:pt x="60" y="264"/>
                  </a:lnTo>
                  <a:lnTo>
                    <a:pt x="0" y="306"/>
                  </a:lnTo>
                  <a:lnTo>
                    <a:pt x="18" y="324"/>
                  </a:lnTo>
                  <a:lnTo>
                    <a:pt x="42" y="348"/>
                  </a:lnTo>
                  <a:lnTo>
                    <a:pt x="96" y="348"/>
                  </a:lnTo>
                  <a:lnTo>
                    <a:pt x="138" y="354"/>
                  </a:lnTo>
                  <a:lnTo>
                    <a:pt x="120" y="396"/>
                  </a:lnTo>
                  <a:lnTo>
                    <a:pt x="72" y="414"/>
                  </a:lnTo>
                  <a:lnTo>
                    <a:pt x="36" y="438"/>
                  </a:lnTo>
                  <a:lnTo>
                    <a:pt x="30" y="468"/>
                  </a:lnTo>
                  <a:lnTo>
                    <a:pt x="72" y="498"/>
                  </a:lnTo>
                  <a:lnTo>
                    <a:pt x="78" y="529"/>
                  </a:lnTo>
                  <a:lnTo>
                    <a:pt x="108" y="541"/>
                  </a:lnTo>
                  <a:lnTo>
                    <a:pt x="114" y="583"/>
                  </a:lnTo>
                  <a:lnTo>
                    <a:pt x="156" y="577"/>
                  </a:lnTo>
                  <a:lnTo>
                    <a:pt x="210" y="577"/>
                  </a:lnTo>
                  <a:lnTo>
                    <a:pt x="180" y="631"/>
                  </a:lnTo>
                  <a:lnTo>
                    <a:pt x="90" y="709"/>
                  </a:lnTo>
                  <a:lnTo>
                    <a:pt x="192" y="655"/>
                  </a:lnTo>
                  <a:lnTo>
                    <a:pt x="270" y="571"/>
                  </a:lnTo>
                  <a:lnTo>
                    <a:pt x="264" y="553"/>
                  </a:lnTo>
                  <a:lnTo>
                    <a:pt x="312" y="492"/>
                  </a:lnTo>
                  <a:lnTo>
                    <a:pt x="324" y="517"/>
                  </a:lnTo>
                  <a:lnTo>
                    <a:pt x="330" y="547"/>
                  </a:lnTo>
                  <a:lnTo>
                    <a:pt x="366" y="517"/>
                  </a:lnTo>
                  <a:lnTo>
                    <a:pt x="408" y="492"/>
                  </a:lnTo>
                  <a:lnTo>
                    <a:pt x="426" y="505"/>
                  </a:lnTo>
                  <a:lnTo>
                    <a:pt x="516" y="523"/>
                  </a:lnTo>
                  <a:lnTo>
                    <a:pt x="516" y="96"/>
                  </a:lnTo>
                  <a:lnTo>
                    <a:pt x="504" y="9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25" name="Freeform 398"/>
            <p:cNvSpPr>
              <a:spLocks/>
            </p:cNvSpPr>
            <p:nvPr/>
          </p:nvSpPr>
          <p:spPr bwMode="auto">
            <a:xfrm>
              <a:off x="715893" y="1526081"/>
              <a:ext cx="2219655" cy="1521338"/>
            </a:xfrm>
            <a:custGeom>
              <a:avLst/>
              <a:gdLst/>
              <a:ahLst/>
              <a:cxnLst>
                <a:cxn ang="0">
                  <a:pos x="973" y="955"/>
                </a:cxn>
                <a:cxn ang="0">
                  <a:pos x="1111" y="1081"/>
                </a:cxn>
                <a:cxn ang="0">
                  <a:pos x="1190" y="1093"/>
                </a:cxn>
                <a:cxn ang="0">
                  <a:pos x="1262" y="1051"/>
                </a:cxn>
                <a:cxn ang="0">
                  <a:pos x="1370" y="979"/>
                </a:cxn>
                <a:cxn ang="0">
                  <a:pos x="1406" y="1045"/>
                </a:cxn>
                <a:cxn ang="0">
                  <a:pos x="1448" y="1033"/>
                </a:cxn>
                <a:cxn ang="0">
                  <a:pos x="1448" y="1075"/>
                </a:cxn>
                <a:cxn ang="0">
                  <a:pos x="1520" y="1009"/>
                </a:cxn>
                <a:cxn ang="0">
                  <a:pos x="1442" y="967"/>
                </a:cxn>
                <a:cxn ang="0">
                  <a:pos x="1466" y="925"/>
                </a:cxn>
                <a:cxn ang="0">
                  <a:pos x="1340" y="979"/>
                </a:cxn>
                <a:cxn ang="0">
                  <a:pos x="1400" y="913"/>
                </a:cxn>
                <a:cxn ang="0">
                  <a:pos x="1496" y="895"/>
                </a:cxn>
                <a:cxn ang="0">
                  <a:pos x="1592" y="859"/>
                </a:cxn>
                <a:cxn ang="0">
                  <a:pos x="1598" y="775"/>
                </a:cxn>
                <a:cxn ang="0">
                  <a:pos x="1514" y="703"/>
                </a:cxn>
                <a:cxn ang="0">
                  <a:pos x="1448" y="553"/>
                </a:cxn>
                <a:cxn ang="0">
                  <a:pos x="1388" y="619"/>
                </a:cxn>
                <a:cxn ang="0">
                  <a:pos x="1358" y="607"/>
                </a:cxn>
                <a:cxn ang="0">
                  <a:pos x="1322" y="516"/>
                </a:cxn>
                <a:cxn ang="0">
                  <a:pos x="1262" y="480"/>
                </a:cxn>
                <a:cxn ang="0">
                  <a:pos x="1202" y="474"/>
                </a:cxn>
                <a:cxn ang="0">
                  <a:pos x="1202" y="535"/>
                </a:cxn>
                <a:cxn ang="0">
                  <a:pos x="1190" y="625"/>
                </a:cxn>
                <a:cxn ang="0">
                  <a:pos x="1166" y="751"/>
                </a:cxn>
                <a:cxn ang="0">
                  <a:pos x="1154" y="859"/>
                </a:cxn>
                <a:cxn ang="0">
                  <a:pos x="1117" y="739"/>
                </a:cxn>
                <a:cxn ang="0">
                  <a:pos x="943" y="667"/>
                </a:cxn>
                <a:cxn ang="0">
                  <a:pos x="901" y="613"/>
                </a:cxn>
                <a:cxn ang="0">
                  <a:pos x="931" y="450"/>
                </a:cxn>
                <a:cxn ang="0">
                  <a:pos x="991" y="402"/>
                </a:cxn>
                <a:cxn ang="0">
                  <a:pos x="1027" y="342"/>
                </a:cxn>
                <a:cxn ang="0">
                  <a:pos x="1099" y="282"/>
                </a:cxn>
                <a:cxn ang="0">
                  <a:pos x="1111" y="204"/>
                </a:cxn>
                <a:cxn ang="0">
                  <a:pos x="1099" y="138"/>
                </a:cxn>
                <a:cxn ang="0">
                  <a:pos x="1051" y="192"/>
                </a:cxn>
                <a:cxn ang="0">
                  <a:pos x="1003" y="180"/>
                </a:cxn>
                <a:cxn ang="0">
                  <a:pos x="961" y="186"/>
                </a:cxn>
                <a:cxn ang="0">
                  <a:pos x="925" y="114"/>
                </a:cxn>
                <a:cxn ang="0">
                  <a:pos x="877" y="0"/>
                </a:cxn>
                <a:cxn ang="0">
                  <a:pos x="847" y="114"/>
                </a:cxn>
                <a:cxn ang="0">
                  <a:pos x="895" y="186"/>
                </a:cxn>
                <a:cxn ang="0">
                  <a:pos x="847" y="204"/>
                </a:cxn>
                <a:cxn ang="0">
                  <a:pos x="811" y="234"/>
                </a:cxn>
                <a:cxn ang="0">
                  <a:pos x="709" y="222"/>
                </a:cxn>
                <a:cxn ang="0">
                  <a:pos x="619" y="210"/>
                </a:cxn>
                <a:cxn ang="0">
                  <a:pos x="631" y="264"/>
                </a:cxn>
                <a:cxn ang="0">
                  <a:pos x="583" y="222"/>
                </a:cxn>
                <a:cxn ang="0">
                  <a:pos x="487" y="210"/>
                </a:cxn>
                <a:cxn ang="0">
                  <a:pos x="457" y="174"/>
                </a:cxn>
                <a:cxn ang="0">
                  <a:pos x="343" y="132"/>
                </a:cxn>
                <a:cxn ang="0">
                  <a:pos x="259" y="96"/>
                </a:cxn>
                <a:cxn ang="0">
                  <a:pos x="115" y="180"/>
                </a:cxn>
                <a:cxn ang="0">
                  <a:pos x="37" y="138"/>
                </a:cxn>
                <a:cxn ang="0">
                  <a:pos x="0" y="553"/>
                </a:cxn>
                <a:cxn ang="0">
                  <a:pos x="61" y="583"/>
                </a:cxn>
                <a:cxn ang="0">
                  <a:pos x="175" y="679"/>
                </a:cxn>
                <a:cxn ang="0">
                  <a:pos x="211" y="757"/>
                </a:cxn>
                <a:cxn ang="0">
                  <a:pos x="277" y="859"/>
                </a:cxn>
                <a:cxn ang="0">
                  <a:pos x="349" y="931"/>
                </a:cxn>
                <a:cxn ang="0">
                  <a:pos x="931" y="943"/>
                </a:cxn>
              </a:cxnLst>
              <a:rect l="0" t="0" r="r" b="b"/>
              <a:pathLst>
                <a:path w="1622" h="1117">
                  <a:moveTo>
                    <a:pt x="931" y="943"/>
                  </a:moveTo>
                  <a:lnTo>
                    <a:pt x="973" y="955"/>
                  </a:lnTo>
                  <a:lnTo>
                    <a:pt x="1075" y="1003"/>
                  </a:lnTo>
                  <a:lnTo>
                    <a:pt x="1111" y="1081"/>
                  </a:lnTo>
                  <a:lnTo>
                    <a:pt x="1111" y="1117"/>
                  </a:lnTo>
                  <a:lnTo>
                    <a:pt x="1190" y="1093"/>
                  </a:lnTo>
                  <a:lnTo>
                    <a:pt x="1232" y="1057"/>
                  </a:lnTo>
                  <a:lnTo>
                    <a:pt x="1262" y="1051"/>
                  </a:lnTo>
                  <a:lnTo>
                    <a:pt x="1322" y="1039"/>
                  </a:lnTo>
                  <a:lnTo>
                    <a:pt x="1370" y="979"/>
                  </a:lnTo>
                  <a:lnTo>
                    <a:pt x="1394" y="985"/>
                  </a:lnTo>
                  <a:lnTo>
                    <a:pt x="1406" y="1045"/>
                  </a:lnTo>
                  <a:lnTo>
                    <a:pt x="1430" y="1027"/>
                  </a:lnTo>
                  <a:lnTo>
                    <a:pt x="1448" y="1033"/>
                  </a:lnTo>
                  <a:lnTo>
                    <a:pt x="1436" y="1051"/>
                  </a:lnTo>
                  <a:lnTo>
                    <a:pt x="1448" y="1075"/>
                  </a:lnTo>
                  <a:lnTo>
                    <a:pt x="1502" y="1033"/>
                  </a:lnTo>
                  <a:lnTo>
                    <a:pt x="1520" y="1009"/>
                  </a:lnTo>
                  <a:lnTo>
                    <a:pt x="1466" y="1003"/>
                  </a:lnTo>
                  <a:lnTo>
                    <a:pt x="1442" y="967"/>
                  </a:lnTo>
                  <a:lnTo>
                    <a:pt x="1460" y="949"/>
                  </a:lnTo>
                  <a:lnTo>
                    <a:pt x="1466" y="925"/>
                  </a:lnTo>
                  <a:lnTo>
                    <a:pt x="1382" y="943"/>
                  </a:lnTo>
                  <a:lnTo>
                    <a:pt x="1340" y="979"/>
                  </a:lnTo>
                  <a:lnTo>
                    <a:pt x="1358" y="937"/>
                  </a:lnTo>
                  <a:lnTo>
                    <a:pt x="1400" y="913"/>
                  </a:lnTo>
                  <a:lnTo>
                    <a:pt x="1424" y="889"/>
                  </a:lnTo>
                  <a:lnTo>
                    <a:pt x="1496" y="895"/>
                  </a:lnTo>
                  <a:lnTo>
                    <a:pt x="1550" y="889"/>
                  </a:lnTo>
                  <a:lnTo>
                    <a:pt x="1592" y="859"/>
                  </a:lnTo>
                  <a:lnTo>
                    <a:pt x="1622" y="835"/>
                  </a:lnTo>
                  <a:lnTo>
                    <a:pt x="1598" y="775"/>
                  </a:lnTo>
                  <a:lnTo>
                    <a:pt x="1592" y="745"/>
                  </a:lnTo>
                  <a:lnTo>
                    <a:pt x="1514" y="703"/>
                  </a:lnTo>
                  <a:lnTo>
                    <a:pt x="1514" y="679"/>
                  </a:lnTo>
                  <a:lnTo>
                    <a:pt x="1448" y="553"/>
                  </a:lnTo>
                  <a:lnTo>
                    <a:pt x="1430" y="607"/>
                  </a:lnTo>
                  <a:lnTo>
                    <a:pt x="1388" y="619"/>
                  </a:lnTo>
                  <a:lnTo>
                    <a:pt x="1376" y="607"/>
                  </a:lnTo>
                  <a:lnTo>
                    <a:pt x="1358" y="607"/>
                  </a:lnTo>
                  <a:lnTo>
                    <a:pt x="1358" y="522"/>
                  </a:lnTo>
                  <a:lnTo>
                    <a:pt x="1322" y="516"/>
                  </a:lnTo>
                  <a:lnTo>
                    <a:pt x="1292" y="474"/>
                  </a:lnTo>
                  <a:lnTo>
                    <a:pt x="1262" y="480"/>
                  </a:lnTo>
                  <a:lnTo>
                    <a:pt x="1226" y="468"/>
                  </a:lnTo>
                  <a:lnTo>
                    <a:pt x="1202" y="474"/>
                  </a:lnTo>
                  <a:lnTo>
                    <a:pt x="1202" y="504"/>
                  </a:lnTo>
                  <a:lnTo>
                    <a:pt x="1202" y="535"/>
                  </a:lnTo>
                  <a:lnTo>
                    <a:pt x="1196" y="601"/>
                  </a:lnTo>
                  <a:lnTo>
                    <a:pt x="1190" y="625"/>
                  </a:lnTo>
                  <a:lnTo>
                    <a:pt x="1226" y="697"/>
                  </a:lnTo>
                  <a:lnTo>
                    <a:pt x="1166" y="751"/>
                  </a:lnTo>
                  <a:lnTo>
                    <a:pt x="1178" y="841"/>
                  </a:lnTo>
                  <a:lnTo>
                    <a:pt x="1154" y="859"/>
                  </a:lnTo>
                  <a:lnTo>
                    <a:pt x="1130" y="847"/>
                  </a:lnTo>
                  <a:lnTo>
                    <a:pt x="1117" y="739"/>
                  </a:lnTo>
                  <a:lnTo>
                    <a:pt x="1057" y="733"/>
                  </a:lnTo>
                  <a:lnTo>
                    <a:pt x="943" y="667"/>
                  </a:lnTo>
                  <a:lnTo>
                    <a:pt x="919" y="667"/>
                  </a:lnTo>
                  <a:lnTo>
                    <a:pt x="901" y="613"/>
                  </a:lnTo>
                  <a:lnTo>
                    <a:pt x="883" y="595"/>
                  </a:lnTo>
                  <a:lnTo>
                    <a:pt x="931" y="450"/>
                  </a:lnTo>
                  <a:lnTo>
                    <a:pt x="961" y="420"/>
                  </a:lnTo>
                  <a:lnTo>
                    <a:pt x="991" y="402"/>
                  </a:lnTo>
                  <a:lnTo>
                    <a:pt x="1009" y="402"/>
                  </a:lnTo>
                  <a:lnTo>
                    <a:pt x="1027" y="342"/>
                  </a:lnTo>
                  <a:lnTo>
                    <a:pt x="1039" y="294"/>
                  </a:lnTo>
                  <a:lnTo>
                    <a:pt x="1099" y="282"/>
                  </a:lnTo>
                  <a:lnTo>
                    <a:pt x="1130" y="258"/>
                  </a:lnTo>
                  <a:lnTo>
                    <a:pt x="1111" y="204"/>
                  </a:lnTo>
                  <a:lnTo>
                    <a:pt x="1124" y="168"/>
                  </a:lnTo>
                  <a:lnTo>
                    <a:pt x="1099" y="138"/>
                  </a:lnTo>
                  <a:lnTo>
                    <a:pt x="1063" y="132"/>
                  </a:lnTo>
                  <a:lnTo>
                    <a:pt x="1051" y="192"/>
                  </a:lnTo>
                  <a:lnTo>
                    <a:pt x="1015" y="246"/>
                  </a:lnTo>
                  <a:lnTo>
                    <a:pt x="1003" y="180"/>
                  </a:lnTo>
                  <a:lnTo>
                    <a:pt x="985" y="156"/>
                  </a:lnTo>
                  <a:lnTo>
                    <a:pt x="961" y="186"/>
                  </a:lnTo>
                  <a:lnTo>
                    <a:pt x="949" y="156"/>
                  </a:lnTo>
                  <a:lnTo>
                    <a:pt x="925" y="114"/>
                  </a:lnTo>
                  <a:lnTo>
                    <a:pt x="913" y="60"/>
                  </a:lnTo>
                  <a:lnTo>
                    <a:pt x="877" y="0"/>
                  </a:lnTo>
                  <a:lnTo>
                    <a:pt x="847" y="84"/>
                  </a:lnTo>
                  <a:lnTo>
                    <a:pt x="847" y="114"/>
                  </a:lnTo>
                  <a:lnTo>
                    <a:pt x="889" y="150"/>
                  </a:lnTo>
                  <a:lnTo>
                    <a:pt x="895" y="186"/>
                  </a:lnTo>
                  <a:lnTo>
                    <a:pt x="865" y="216"/>
                  </a:lnTo>
                  <a:lnTo>
                    <a:pt x="847" y="204"/>
                  </a:lnTo>
                  <a:lnTo>
                    <a:pt x="823" y="204"/>
                  </a:lnTo>
                  <a:lnTo>
                    <a:pt x="811" y="234"/>
                  </a:lnTo>
                  <a:lnTo>
                    <a:pt x="769" y="222"/>
                  </a:lnTo>
                  <a:lnTo>
                    <a:pt x="709" y="222"/>
                  </a:lnTo>
                  <a:lnTo>
                    <a:pt x="673" y="198"/>
                  </a:lnTo>
                  <a:lnTo>
                    <a:pt x="619" y="210"/>
                  </a:lnTo>
                  <a:lnTo>
                    <a:pt x="625" y="228"/>
                  </a:lnTo>
                  <a:lnTo>
                    <a:pt x="631" y="264"/>
                  </a:lnTo>
                  <a:lnTo>
                    <a:pt x="613" y="258"/>
                  </a:lnTo>
                  <a:lnTo>
                    <a:pt x="583" y="222"/>
                  </a:lnTo>
                  <a:lnTo>
                    <a:pt x="517" y="234"/>
                  </a:lnTo>
                  <a:lnTo>
                    <a:pt x="487" y="210"/>
                  </a:lnTo>
                  <a:lnTo>
                    <a:pt x="499" y="186"/>
                  </a:lnTo>
                  <a:lnTo>
                    <a:pt x="457" y="174"/>
                  </a:lnTo>
                  <a:lnTo>
                    <a:pt x="409" y="150"/>
                  </a:lnTo>
                  <a:lnTo>
                    <a:pt x="343" y="132"/>
                  </a:lnTo>
                  <a:lnTo>
                    <a:pt x="301" y="144"/>
                  </a:lnTo>
                  <a:lnTo>
                    <a:pt x="259" y="96"/>
                  </a:lnTo>
                  <a:lnTo>
                    <a:pt x="145" y="150"/>
                  </a:lnTo>
                  <a:lnTo>
                    <a:pt x="115" y="180"/>
                  </a:lnTo>
                  <a:lnTo>
                    <a:pt x="67" y="168"/>
                  </a:lnTo>
                  <a:lnTo>
                    <a:pt x="37" y="138"/>
                  </a:lnTo>
                  <a:lnTo>
                    <a:pt x="0" y="126"/>
                  </a:lnTo>
                  <a:lnTo>
                    <a:pt x="0" y="553"/>
                  </a:lnTo>
                  <a:lnTo>
                    <a:pt x="0" y="553"/>
                  </a:lnTo>
                  <a:lnTo>
                    <a:pt x="61" y="583"/>
                  </a:lnTo>
                  <a:lnTo>
                    <a:pt x="109" y="559"/>
                  </a:lnTo>
                  <a:lnTo>
                    <a:pt x="175" y="679"/>
                  </a:lnTo>
                  <a:lnTo>
                    <a:pt x="217" y="709"/>
                  </a:lnTo>
                  <a:lnTo>
                    <a:pt x="211" y="757"/>
                  </a:lnTo>
                  <a:lnTo>
                    <a:pt x="229" y="793"/>
                  </a:lnTo>
                  <a:lnTo>
                    <a:pt x="277" y="859"/>
                  </a:lnTo>
                  <a:lnTo>
                    <a:pt x="343" y="901"/>
                  </a:lnTo>
                  <a:lnTo>
                    <a:pt x="349" y="931"/>
                  </a:lnTo>
                  <a:lnTo>
                    <a:pt x="871" y="931"/>
                  </a:lnTo>
                  <a:lnTo>
                    <a:pt x="931" y="94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26" name="Freeform 399"/>
            <p:cNvSpPr>
              <a:spLocks/>
            </p:cNvSpPr>
            <p:nvPr/>
          </p:nvSpPr>
          <p:spPr bwMode="auto">
            <a:xfrm>
              <a:off x="1134883" y="2793031"/>
              <a:ext cx="1503048" cy="776465"/>
            </a:xfrm>
            <a:custGeom>
              <a:avLst/>
              <a:gdLst/>
              <a:ahLst/>
              <a:cxnLst>
                <a:cxn ang="0">
                  <a:pos x="300" y="439"/>
                </a:cxn>
                <a:cxn ang="0">
                  <a:pos x="348" y="433"/>
                </a:cxn>
                <a:cxn ang="0">
                  <a:pos x="432" y="475"/>
                </a:cxn>
                <a:cxn ang="0">
                  <a:pos x="474" y="523"/>
                </a:cxn>
                <a:cxn ang="0">
                  <a:pos x="528" y="553"/>
                </a:cxn>
                <a:cxn ang="0">
                  <a:pos x="528" y="511"/>
                </a:cxn>
                <a:cxn ang="0">
                  <a:pos x="570" y="469"/>
                </a:cxn>
                <a:cxn ang="0">
                  <a:pos x="666" y="475"/>
                </a:cxn>
                <a:cxn ang="0">
                  <a:pos x="744" y="463"/>
                </a:cxn>
                <a:cxn ang="0">
                  <a:pos x="780" y="487"/>
                </a:cxn>
                <a:cxn ang="0">
                  <a:pos x="829" y="565"/>
                </a:cxn>
                <a:cxn ang="0">
                  <a:pos x="841" y="511"/>
                </a:cxn>
                <a:cxn ang="0">
                  <a:pos x="847" y="409"/>
                </a:cxn>
                <a:cxn ang="0">
                  <a:pos x="931" y="343"/>
                </a:cxn>
                <a:cxn ang="0">
                  <a:pos x="919" y="271"/>
                </a:cxn>
                <a:cxn ang="0">
                  <a:pos x="943" y="277"/>
                </a:cxn>
                <a:cxn ang="0">
                  <a:pos x="949" y="253"/>
                </a:cxn>
                <a:cxn ang="0">
                  <a:pos x="979" y="217"/>
                </a:cxn>
                <a:cxn ang="0">
                  <a:pos x="1039" y="193"/>
                </a:cxn>
                <a:cxn ang="0">
                  <a:pos x="1099" y="114"/>
                </a:cxn>
                <a:cxn ang="0">
                  <a:pos x="1063" y="48"/>
                </a:cxn>
                <a:cxn ang="0">
                  <a:pos x="955" y="120"/>
                </a:cxn>
                <a:cxn ang="0">
                  <a:pos x="883" y="162"/>
                </a:cxn>
                <a:cxn ang="0">
                  <a:pos x="804" y="150"/>
                </a:cxn>
                <a:cxn ang="0">
                  <a:pos x="666" y="24"/>
                </a:cxn>
                <a:cxn ang="0">
                  <a:pos x="564" y="0"/>
                </a:cxn>
                <a:cxn ang="0">
                  <a:pos x="48" y="36"/>
                </a:cxn>
                <a:cxn ang="0">
                  <a:pos x="36" y="24"/>
                </a:cxn>
                <a:cxn ang="0">
                  <a:pos x="18" y="78"/>
                </a:cxn>
                <a:cxn ang="0">
                  <a:pos x="0" y="174"/>
                </a:cxn>
                <a:cxn ang="0">
                  <a:pos x="12" y="235"/>
                </a:cxn>
                <a:cxn ang="0">
                  <a:pos x="66" y="337"/>
                </a:cxn>
                <a:cxn ang="0">
                  <a:pos x="138" y="403"/>
                </a:cxn>
                <a:cxn ang="0">
                  <a:pos x="192" y="409"/>
                </a:cxn>
              </a:cxnLst>
              <a:rect l="0" t="0" r="r" b="b"/>
              <a:pathLst>
                <a:path w="1099" h="571">
                  <a:moveTo>
                    <a:pt x="252" y="439"/>
                  </a:moveTo>
                  <a:lnTo>
                    <a:pt x="300" y="439"/>
                  </a:lnTo>
                  <a:lnTo>
                    <a:pt x="318" y="427"/>
                  </a:lnTo>
                  <a:lnTo>
                    <a:pt x="348" y="433"/>
                  </a:lnTo>
                  <a:lnTo>
                    <a:pt x="396" y="487"/>
                  </a:lnTo>
                  <a:lnTo>
                    <a:pt x="432" y="475"/>
                  </a:lnTo>
                  <a:lnTo>
                    <a:pt x="456" y="493"/>
                  </a:lnTo>
                  <a:lnTo>
                    <a:pt x="474" y="523"/>
                  </a:lnTo>
                  <a:lnTo>
                    <a:pt x="498" y="547"/>
                  </a:lnTo>
                  <a:lnTo>
                    <a:pt x="528" y="553"/>
                  </a:lnTo>
                  <a:lnTo>
                    <a:pt x="528" y="553"/>
                  </a:lnTo>
                  <a:lnTo>
                    <a:pt x="528" y="511"/>
                  </a:lnTo>
                  <a:lnTo>
                    <a:pt x="552" y="487"/>
                  </a:lnTo>
                  <a:lnTo>
                    <a:pt x="570" y="469"/>
                  </a:lnTo>
                  <a:lnTo>
                    <a:pt x="630" y="475"/>
                  </a:lnTo>
                  <a:lnTo>
                    <a:pt x="666" y="475"/>
                  </a:lnTo>
                  <a:lnTo>
                    <a:pt x="714" y="463"/>
                  </a:lnTo>
                  <a:lnTo>
                    <a:pt x="744" y="463"/>
                  </a:lnTo>
                  <a:lnTo>
                    <a:pt x="774" y="457"/>
                  </a:lnTo>
                  <a:lnTo>
                    <a:pt x="780" y="487"/>
                  </a:lnTo>
                  <a:lnTo>
                    <a:pt x="792" y="529"/>
                  </a:lnTo>
                  <a:lnTo>
                    <a:pt x="829" y="565"/>
                  </a:lnTo>
                  <a:lnTo>
                    <a:pt x="847" y="571"/>
                  </a:lnTo>
                  <a:lnTo>
                    <a:pt x="841" y="511"/>
                  </a:lnTo>
                  <a:lnTo>
                    <a:pt x="817" y="445"/>
                  </a:lnTo>
                  <a:lnTo>
                    <a:pt x="847" y="409"/>
                  </a:lnTo>
                  <a:lnTo>
                    <a:pt x="877" y="397"/>
                  </a:lnTo>
                  <a:lnTo>
                    <a:pt x="931" y="343"/>
                  </a:lnTo>
                  <a:lnTo>
                    <a:pt x="925" y="307"/>
                  </a:lnTo>
                  <a:lnTo>
                    <a:pt x="919" y="271"/>
                  </a:lnTo>
                  <a:lnTo>
                    <a:pt x="937" y="283"/>
                  </a:lnTo>
                  <a:lnTo>
                    <a:pt x="943" y="277"/>
                  </a:lnTo>
                  <a:lnTo>
                    <a:pt x="937" y="253"/>
                  </a:lnTo>
                  <a:lnTo>
                    <a:pt x="949" y="253"/>
                  </a:lnTo>
                  <a:lnTo>
                    <a:pt x="967" y="247"/>
                  </a:lnTo>
                  <a:lnTo>
                    <a:pt x="979" y="217"/>
                  </a:lnTo>
                  <a:lnTo>
                    <a:pt x="1003" y="211"/>
                  </a:lnTo>
                  <a:lnTo>
                    <a:pt x="1039" y="193"/>
                  </a:lnTo>
                  <a:lnTo>
                    <a:pt x="1039" y="144"/>
                  </a:lnTo>
                  <a:lnTo>
                    <a:pt x="1099" y="114"/>
                  </a:lnTo>
                  <a:lnTo>
                    <a:pt x="1087" y="54"/>
                  </a:lnTo>
                  <a:lnTo>
                    <a:pt x="1063" y="48"/>
                  </a:lnTo>
                  <a:lnTo>
                    <a:pt x="1015" y="108"/>
                  </a:lnTo>
                  <a:lnTo>
                    <a:pt x="955" y="120"/>
                  </a:lnTo>
                  <a:lnTo>
                    <a:pt x="925" y="126"/>
                  </a:lnTo>
                  <a:lnTo>
                    <a:pt x="883" y="162"/>
                  </a:lnTo>
                  <a:lnTo>
                    <a:pt x="804" y="186"/>
                  </a:lnTo>
                  <a:lnTo>
                    <a:pt x="804" y="150"/>
                  </a:lnTo>
                  <a:lnTo>
                    <a:pt x="768" y="72"/>
                  </a:lnTo>
                  <a:lnTo>
                    <a:pt x="666" y="24"/>
                  </a:lnTo>
                  <a:lnTo>
                    <a:pt x="624" y="12"/>
                  </a:lnTo>
                  <a:lnTo>
                    <a:pt x="564" y="0"/>
                  </a:lnTo>
                  <a:lnTo>
                    <a:pt x="42" y="0"/>
                  </a:lnTo>
                  <a:lnTo>
                    <a:pt x="48" y="36"/>
                  </a:lnTo>
                  <a:lnTo>
                    <a:pt x="30" y="48"/>
                  </a:lnTo>
                  <a:lnTo>
                    <a:pt x="36" y="24"/>
                  </a:lnTo>
                  <a:lnTo>
                    <a:pt x="0" y="12"/>
                  </a:lnTo>
                  <a:lnTo>
                    <a:pt x="18" y="78"/>
                  </a:lnTo>
                  <a:lnTo>
                    <a:pt x="12" y="126"/>
                  </a:lnTo>
                  <a:lnTo>
                    <a:pt x="0" y="174"/>
                  </a:lnTo>
                  <a:lnTo>
                    <a:pt x="12" y="211"/>
                  </a:lnTo>
                  <a:lnTo>
                    <a:pt x="12" y="235"/>
                  </a:lnTo>
                  <a:lnTo>
                    <a:pt x="42" y="295"/>
                  </a:lnTo>
                  <a:lnTo>
                    <a:pt x="66" y="337"/>
                  </a:lnTo>
                  <a:lnTo>
                    <a:pt x="84" y="367"/>
                  </a:lnTo>
                  <a:lnTo>
                    <a:pt x="138" y="403"/>
                  </a:lnTo>
                  <a:lnTo>
                    <a:pt x="144" y="415"/>
                  </a:lnTo>
                  <a:lnTo>
                    <a:pt x="192" y="409"/>
                  </a:lnTo>
                  <a:lnTo>
                    <a:pt x="252" y="43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27" name="Freeform 400"/>
            <p:cNvSpPr>
              <a:spLocks/>
            </p:cNvSpPr>
            <p:nvPr/>
          </p:nvSpPr>
          <p:spPr bwMode="auto">
            <a:xfrm>
              <a:off x="2094241" y="3847159"/>
              <a:ext cx="116386" cy="118050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3" y="11"/>
                </a:cxn>
                <a:cxn ang="0">
                  <a:pos x="14" y="0"/>
                </a:cxn>
                <a:cxn ang="0">
                  <a:pos x="7" y="3"/>
                </a:cxn>
                <a:cxn ang="0">
                  <a:pos x="0" y="6"/>
                </a:cxn>
                <a:cxn ang="0">
                  <a:pos x="5" y="14"/>
                </a:cxn>
                <a:cxn ang="0">
                  <a:pos x="9" y="13"/>
                </a:cxn>
                <a:cxn ang="0">
                  <a:pos x="14" y="14"/>
                </a:cxn>
              </a:cxnLst>
              <a:rect l="0" t="0" r="r" b="b"/>
              <a:pathLst>
                <a:path w="14" h="14">
                  <a:moveTo>
                    <a:pt x="14" y="14"/>
                  </a:moveTo>
                  <a:cubicBezTo>
                    <a:pt x="14" y="12"/>
                    <a:pt x="13" y="11"/>
                    <a:pt x="13" y="1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9" y="13"/>
                    <a:pt x="9" y="13"/>
                    <a:pt x="9" y="13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28" name="Freeform 401"/>
            <p:cNvSpPr>
              <a:spLocks/>
            </p:cNvSpPr>
            <p:nvPr/>
          </p:nvSpPr>
          <p:spPr bwMode="auto">
            <a:xfrm>
              <a:off x="2135808" y="3955234"/>
              <a:ext cx="99760" cy="73157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4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11" y="9"/>
                </a:cxn>
                <a:cxn ang="0">
                  <a:pos x="12" y="5"/>
                </a:cxn>
                <a:cxn ang="0">
                  <a:pos x="9" y="1"/>
                </a:cxn>
              </a:cxnLst>
              <a:rect l="0" t="0" r="r" b="b"/>
              <a:pathLst>
                <a:path w="12" h="9">
                  <a:moveTo>
                    <a:pt x="9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0" y="2"/>
                    <a:pt x="9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29" name="Freeform 402"/>
            <p:cNvSpPr>
              <a:spLocks/>
            </p:cNvSpPr>
            <p:nvPr/>
          </p:nvSpPr>
          <p:spPr bwMode="auto">
            <a:xfrm>
              <a:off x="2227253" y="3996799"/>
              <a:ext cx="147978" cy="63181"/>
            </a:xfrm>
            <a:custGeom>
              <a:avLst/>
              <a:gdLst/>
              <a:ahLst/>
              <a:cxnLst>
                <a:cxn ang="0">
                  <a:pos x="14" y="1"/>
                </a:cxn>
                <a:cxn ang="0">
                  <a:pos x="9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6" y="8"/>
                </a:cxn>
                <a:cxn ang="0">
                  <a:pos x="7" y="6"/>
                </a:cxn>
                <a:cxn ang="0">
                  <a:pos x="10" y="3"/>
                </a:cxn>
                <a:cxn ang="0">
                  <a:pos x="14" y="4"/>
                </a:cxn>
                <a:cxn ang="0">
                  <a:pos x="15" y="7"/>
                </a:cxn>
                <a:cxn ang="0">
                  <a:pos x="18" y="4"/>
                </a:cxn>
                <a:cxn ang="0">
                  <a:pos x="14" y="1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3" y="2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3" y="7"/>
                    <a:pt x="4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8" y="4"/>
                    <a:pt x="18" y="4"/>
                    <a:pt x="18" y="4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30" name="Freeform 403"/>
            <p:cNvSpPr>
              <a:spLocks/>
            </p:cNvSpPr>
            <p:nvPr/>
          </p:nvSpPr>
          <p:spPr bwMode="auto">
            <a:xfrm>
              <a:off x="2325351" y="3923642"/>
              <a:ext cx="304268" cy="334196"/>
            </a:xfrm>
            <a:custGeom>
              <a:avLst/>
              <a:gdLst/>
              <a:ahLst/>
              <a:cxnLst>
                <a:cxn ang="0">
                  <a:pos x="37" y="34"/>
                </a:cxn>
                <a:cxn ang="0">
                  <a:pos x="37" y="34"/>
                </a:cxn>
                <a:cxn ang="0">
                  <a:pos x="37" y="27"/>
                </a:cxn>
                <a:cxn ang="0">
                  <a:pos x="35" y="23"/>
                </a:cxn>
                <a:cxn ang="0">
                  <a:pos x="36" y="21"/>
                </a:cxn>
                <a:cxn ang="0">
                  <a:pos x="31" y="20"/>
                </a:cxn>
                <a:cxn ang="0">
                  <a:pos x="21" y="16"/>
                </a:cxn>
                <a:cxn ang="0">
                  <a:pos x="19" y="11"/>
                </a:cxn>
                <a:cxn ang="0">
                  <a:pos x="20" y="3"/>
                </a:cxn>
                <a:cxn ang="0">
                  <a:pos x="24" y="1"/>
                </a:cxn>
                <a:cxn ang="0">
                  <a:pos x="24" y="0"/>
                </a:cxn>
                <a:cxn ang="0">
                  <a:pos x="17" y="2"/>
                </a:cxn>
                <a:cxn ang="0">
                  <a:pos x="13" y="4"/>
                </a:cxn>
                <a:cxn ang="0">
                  <a:pos x="11" y="9"/>
                </a:cxn>
                <a:cxn ang="0">
                  <a:pos x="9" y="10"/>
                </a:cxn>
                <a:cxn ang="0">
                  <a:pos x="6" y="13"/>
                </a:cxn>
                <a:cxn ang="0">
                  <a:pos x="3" y="16"/>
                </a:cxn>
                <a:cxn ang="0">
                  <a:pos x="4" y="18"/>
                </a:cxn>
                <a:cxn ang="0">
                  <a:pos x="5" y="23"/>
                </a:cxn>
                <a:cxn ang="0">
                  <a:pos x="5" y="26"/>
                </a:cxn>
                <a:cxn ang="0">
                  <a:pos x="6" y="30"/>
                </a:cxn>
                <a:cxn ang="0">
                  <a:pos x="2" y="33"/>
                </a:cxn>
                <a:cxn ang="0">
                  <a:pos x="0" y="35"/>
                </a:cxn>
                <a:cxn ang="0">
                  <a:pos x="8" y="38"/>
                </a:cxn>
                <a:cxn ang="0">
                  <a:pos x="12" y="41"/>
                </a:cxn>
              </a:cxnLst>
              <a:rect l="0" t="0" r="r" b="b"/>
              <a:pathLst>
                <a:path w="37" h="41">
                  <a:moveTo>
                    <a:pt x="37" y="34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12" y="41"/>
                    <a:pt x="12" y="41"/>
                    <a:pt x="12" y="4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31" name="Freeform 404"/>
            <p:cNvSpPr>
              <a:spLocks/>
            </p:cNvSpPr>
            <p:nvPr/>
          </p:nvSpPr>
          <p:spPr bwMode="auto">
            <a:xfrm>
              <a:off x="2425111" y="4201307"/>
              <a:ext cx="204508" cy="146314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30" y="60"/>
                </a:cxn>
                <a:cxn ang="0">
                  <a:pos x="48" y="78"/>
                </a:cxn>
                <a:cxn ang="0">
                  <a:pos x="72" y="78"/>
                </a:cxn>
                <a:cxn ang="0">
                  <a:pos x="84" y="96"/>
                </a:cxn>
                <a:cxn ang="0">
                  <a:pos x="90" y="90"/>
                </a:cxn>
                <a:cxn ang="0">
                  <a:pos x="84" y="96"/>
                </a:cxn>
                <a:cxn ang="0">
                  <a:pos x="96" y="108"/>
                </a:cxn>
                <a:cxn ang="0">
                  <a:pos x="108" y="42"/>
                </a:cxn>
                <a:cxn ang="0">
                  <a:pos x="102" y="12"/>
                </a:cxn>
                <a:cxn ang="0">
                  <a:pos x="150" y="0"/>
                </a:cxn>
                <a:cxn ang="0">
                  <a:pos x="0" y="42"/>
                </a:cxn>
              </a:cxnLst>
              <a:rect l="0" t="0" r="r" b="b"/>
              <a:pathLst>
                <a:path w="150" h="108">
                  <a:moveTo>
                    <a:pt x="0" y="42"/>
                  </a:moveTo>
                  <a:lnTo>
                    <a:pt x="0" y="42"/>
                  </a:lnTo>
                  <a:lnTo>
                    <a:pt x="30" y="60"/>
                  </a:lnTo>
                  <a:lnTo>
                    <a:pt x="48" y="78"/>
                  </a:lnTo>
                  <a:lnTo>
                    <a:pt x="72" y="78"/>
                  </a:lnTo>
                  <a:lnTo>
                    <a:pt x="84" y="96"/>
                  </a:lnTo>
                  <a:lnTo>
                    <a:pt x="90" y="90"/>
                  </a:lnTo>
                  <a:lnTo>
                    <a:pt x="84" y="96"/>
                  </a:lnTo>
                  <a:lnTo>
                    <a:pt x="96" y="108"/>
                  </a:lnTo>
                  <a:lnTo>
                    <a:pt x="108" y="42"/>
                  </a:lnTo>
                  <a:lnTo>
                    <a:pt x="102" y="12"/>
                  </a:lnTo>
                  <a:lnTo>
                    <a:pt x="15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32" name="Freeform 405"/>
            <p:cNvSpPr>
              <a:spLocks/>
            </p:cNvSpPr>
            <p:nvPr/>
          </p:nvSpPr>
          <p:spPr bwMode="auto">
            <a:xfrm>
              <a:off x="2425111" y="4201307"/>
              <a:ext cx="204508" cy="146314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30" y="60"/>
                </a:cxn>
                <a:cxn ang="0">
                  <a:pos x="48" y="78"/>
                </a:cxn>
                <a:cxn ang="0">
                  <a:pos x="72" y="78"/>
                </a:cxn>
                <a:cxn ang="0">
                  <a:pos x="84" y="96"/>
                </a:cxn>
                <a:cxn ang="0">
                  <a:pos x="90" y="90"/>
                </a:cxn>
                <a:cxn ang="0">
                  <a:pos x="84" y="96"/>
                </a:cxn>
                <a:cxn ang="0">
                  <a:pos x="96" y="108"/>
                </a:cxn>
                <a:cxn ang="0">
                  <a:pos x="108" y="42"/>
                </a:cxn>
                <a:cxn ang="0">
                  <a:pos x="102" y="12"/>
                </a:cxn>
                <a:cxn ang="0">
                  <a:pos x="150" y="0"/>
                </a:cxn>
              </a:cxnLst>
              <a:rect l="0" t="0" r="r" b="b"/>
              <a:pathLst>
                <a:path w="150" h="108">
                  <a:moveTo>
                    <a:pt x="0" y="42"/>
                  </a:moveTo>
                  <a:lnTo>
                    <a:pt x="0" y="42"/>
                  </a:lnTo>
                  <a:lnTo>
                    <a:pt x="30" y="60"/>
                  </a:lnTo>
                  <a:lnTo>
                    <a:pt x="48" y="78"/>
                  </a:lnTo>
                  <a:lnTo>
                    <a:pt x="72" y="78"/>
                  </a:lnTo>
                  <a:lnTo>
                    <a:pt x="84" y="96"/>
                  </a:lnTo>
                  <a:lnTo>
                    <a:pt x="90" y="90"/>
                  </a:lnTo>
                  <a:lnTo>
                    <a:pt x="84" y="96"/>
                  </a:lnTo>
                  <a:lnTo>
                    <a:pt x="96" y="108"/>
                  </a:lnTo>
                  <a:lnTo>
                    <a:pt x="108" y="42"/>
                  </a:lnTo>
                  <a:lnTo>
                    <a:pt x="102" y="12"/>
                  </a:lnTo>
                  <a:lnTo>
                    <a:pt x="150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33" name="Freeform 406"/>
            <p:cNvSpPr>
              <a:spLocks/>
            </p:cNvSpPr>
            <p:nvPr/>
          </p:nvSpPr>
          <p:spPr bwMode="auto">
            <a:xfrm>
              <a:off x="2785908" y="4020076"/>
              <a:ext cx="123037" cy="187881"/>
            </a:xfrm>
            <a:custGeom>
              <a:avLst/>
              <a:gdLst/>
              <a:ahLst/>
              <a:cxnLst>
                <a:cxn ang="0">
                  <a:pos x="90" y="126"/>
                </a:cxn>
                <a:cxn ang="0">
                  <a:pos x="78" y="102"/>
                </a:cxn>
                <a:cxn ang="0">
                  <a:pos x="66" y="78"/>
                </a:cxn>
                <a:cxn ang="0">
                  <a:pos x="84" y="60"/>
                </a:cxn>
                <a:cxn ang="0">
                  <a:pos x="90" y="42"/>
                </a:cxn>
                <a:cxn ang="0">
                  <a:pos x="66" y="36"/>
                </a:cxn>
                <a:cxn ang="0">
                  <a:pos x="60" y="18"/>
                </a:cxn>
                <a:cxn ang="0">
                  <a:pos x="36" y="0"/>
                </a:cxn>
                <a:cxn ang="0">
                  <a:pos x="12" y="24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18" y="66"/>
                </a:cxn>
                <a:cxn ang="0">
                  <a:pos x="30" y="84"/>
                </a:cxn>
                <a:cxn ang="0">
                  <a:pos x="24" y="120"/>
                </a:cxn>
                <a:cxn ang="0">
                  <a:pos x="42" y="138"/>
                </a:cxn>
                <a:cxn ang="0">
                  <a:pos x="60" y="132"/>
                </a:cxn>
                <a:cxn ang="0">
                  <a:pos x="90" y="126"/>
                </a:cxn>
                <a:cxn ang="0">
                  <a:pos x="90" y="126"/>
                </a:cxn>
              </a:cxnLst>
              <a:rect l="0" t="0" r="r" b="b"/>
              <a:pathLst>
                <a:path w="90" h="138">
                  <a:moveTo>
                    <a:pt x="90" y="126"/>
                  </a:moveTo>
                  <a:lnTo>
                    <a:pt x="78" y="102"/>
                  </a:lnTo>
                  <a:lnTo>
                    <a:pt x="66" y="78"/>
                  </a:lnTo>
                  <a:lnTo>
                    <a:pt x="84" y="60"/>
                  </a:lnTo>
                  <a:lnTo>
                    <a:pt x="90" y="42"/>
                  </a:lnTo>
                  <a:lnTo>
                    <a:pt x="66" y="36"/>
                  </a:lnTo>
                  <a:lnTo>
                    <a:pt x="60" y="18"/>
                  </a:lnTo>
                  <a:lnTo>
                    <a:pt x="36" y="0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84"/>
                  </a:lnTo>
                  <a:lnTo>
                    <a:pt x="24" y="120"/>
                  </a:lnTo>
                  <a:lnTo>
                    <a:pt x="42" y="138"/>
                  </a:lnTo>
                  <a:lnTo>
                    <a:pt x="60" y="132"/>
                  </a:lnTo>
                  <a:lnTo>
                    <a:pt x="90" y="126"/>
                  </a:lnTo>
                  <a:lnTo>
                    <a:pt x="90" y="1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34" name="Freeform 407"/>
            <p:cNvSpPr>
              <a:spLocks/>
            </p:cNvSpPr>
            <p:nvPr/>
          </p:nvSpPr>
          <p:spPr bwMode="auto">
            <a:xfrm>
              <a:off x="2785908" y="4020076"/>
              <a:ext cx="123037" cy="187881"/>
            </a:xfrm>
            <a:custGeom>
              <a:avLst/>
              <a:gdLst/>
              <a:ahLst/>
              <a:cxnLst>
                <a:cxn ang="0">
                  <a:pos x="90" y="126"/>
                </a:cxn>
                <a:cxn ang="0">
                  <a:pos x="78" y="102"/>
                </a:cxn>
                <a:cxn ang="0">
                  <a:pos x="66" y="78"/>
                </a:cxn>
                <a:cxn ang="0">
                  <a:pos x="84" y="60"/>
                </a:cxn>
                <a:cxn ang="0">
                  <a:pos x="90" y="42"/>
                </a:cxn>
                <a:cxn ang="0">
                  <a:pos x="66" y="36"/>
                </a:cxn>
                <a:cxn ang="0">
                  <a:pos x="60" y="18"/>
                </a:cxn>
                <a:cxn ang="0">
                  <a:pos x="36" y="0"/>
                </a:cxn>
                <a:cxn ang="0">
                  <a:pos x="12" y="24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18" y="66"/>
                </a:cxn>
                <a:cxn ang="0">
                  <a:pos x="30" y="84"/>
                </a:cxn>
                <a:cxn ang="0">
                  <a:pos x="24" y="120"/>
                </a:cxn>
                <a:cxn ang="0">
                  <a:pos x="42" y="138"/>
                </a:cxn>
                <a:cxn ang="0">
                  <a:pos x="60" y="132"/>
                </a:cxn>
                <a:cxn ang="0">
                  <a:pos x="90" y="126"/>
                </a:cxn>
                <a:cxn ang="0">
                  <a:pos x="90" y="126"/>
                </a:cxn>
              </a:cxnLst>
              <a:rect l="0" t="0" r="r" b="b"/>
              <a:pathLst>
                <a:path w="90" h="138">
                  <a:moveTo>
                    <a:pt x="90" y="126"/>
                  </a:moveTo>
                  <a:lnTo>
                    <a:pt x="78" y="102"/>
                  </a:lnTo>
                  <a:lnTo>
                    <a:pt x="66" y="78"/>
                  </a:lnTo>
                  <a:lnTo>
                    <a:pt x="84" y="60"/>
                  </a:lnTo>
                  <a:lnTo>
                    <a:pt x="90" y="42"/>
                  </a:lnTo>
                  <a:lnTo>
                    <a:pt x="66" y="36"/>
                  </a:lnTo>
                  <a:lnTo>
                    <a:pt x="60" y="18"/>
                  </a:lnTo>
                  <a:lnTo>
                    <a:pt x="36" y="0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84"/>
                  </a:lnTo>
                  <a:lnTo>
                    <a:pt x="24" y="120"/>
                  </a:lnTo>
                  <a:lnTo>
                    <a:pt x="42" y="138"/>
                  </a:lnTo>
                  <a:lnTo>
                    <a:pt x="60" y="132"/>
                  </a:lnTo>
                  <a:lnTo>
                    <a:pt x="90" y="126"/>
                  </a:lnTo>
                  <a:lnTo>
                    <a:pt x="90" y="12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35" name="Freeform 408"/>
            <p:cNvSpPr>
              <a:spLocks/>
            </p:cNvSpPr>
            <p:nvPr/>
          </p:nvSpPr>
          <p:spPr bwMode="auto">
            <a:xfrm>
              <a:off x="2968801" y="4094897"/>
              <a:ext cx="79808" cy="98097"/>
            </a:xfrm>
            <a:custGeom>
              <a:avLst/>
              <a:gdLst/>
              <a:ahLst/>
              <a:cxnLst>
                <a:cxn ang="0">
                  <a:pos x="6" y="42"/>
                </a:cxn>
                <a:cxn ang="0">
                  <a:pos x="6" y="66"/>
                </a:cxn>
                <a:cxn ang="0">
                  <a:pos x="12" y="72"/>
                </a:cxn>
                <a:cxn ang="0">
                  <a:pos x="36" y="60"/>
                </a:cxn>
                <a:cxn ang="0">
                  <a:pos x="60" y="24"/>
                </a:cxn>
                <a:cxn ang="0">
                  <a:pos x="18" y="0"/>
                </a:cxn>
                <a:cxn ang="0">
                  <a:pos x="6" y="0"/>
                </a:cxn>
                <a:cxn ang="0">
                  <a:pos x="0" y="18"/>
                </a:cxn>
                <a:cxn ang="0">
                  <a:pos x="6" y="42"/>
                </a:cxn>
              </a:cxnLst>
              <a:rect l="0" t="0" r="r" b="b"/>
              <a:pathLst>
                <a:path w="60" h="72">
                  <a:moveTo>
                    <a:pt x="6" y="42"/>
                  </a:moveTo>
                  <a:lnTo>
                    <a:pt x="6" y="66"/>
                  </a:lnTo>
                  <a:lnTo>
                    <a:pt x="12" y="72"/>
                  </a:lnTo>
                  <a:lnTo>
                    <a:pt x="36" y="60"/>
                  </a:lnTo>
                  <a:lnTo>
                    <a:pt x="60" y="24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18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36" name="Freeform 410"/>
            <p:cNvSpPr>
              <a:spLocks/>
            </p:cNvSpPr>
            <p:nvPr/>
          </p:nvSpPr>
          <p:spPr bwMode="auto">
            <a:xfrm>
              <a:off x="2744343" y="4754974"/>
              <a:ext cx="232772" cy="216146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18" y="72"/>
                </a:cxn>
                <a:cxn ang="0">
                  <a:pos x="36" y="84"/>
                </a:cxn>
                <a:cxn ang="0">
                  <a:pos x="72" y="96"/>
                </a:cxn>
                <a:cxn ang="0">
                  <a:pos x="90" y="108"/>
                </a:cxn>
                <a:cxn ang="0">
                  <a:pos x="84" y="150"/>
                </a:cxn>
                <a:cxn ang="0">
                  <a:pos x="114" y="156"/>
                </a:cxn>
                <a:cxn ang="0">
                  <a:pos x="150" y="138"/>
                </a:cxn>
                <a:cxn ang="0">
                  <a:pos x="168" y="126"/>
                </a:cxn>
                <a:cxn ang="0">
                  <a:pos x="162" y="114"/>
                </a:cxn>
                <a:cxn ang="0">
                  <a:pos x="162" y="90"/>
                </a:cxn>
                <a:cxn ang="0">
                  <a:pos x="144" y="84"/>
                </a:cxn>
                <a:cxn ang="0">
                  <a:pos x="120" y="54"/>
                </a:cxn>
                <a:cxn ang="0">
                  <a:pos x="108" y="42"/>
                </a:cxn>
                <a:cxn ang="0">
                  <a:pos x="90" y="12"/>
                </a:cxn>
                <a:cxn ang="0">
                  <a:pos x="90" y="6"/>
                </a:cxn>
                <a:cxn ang="0">
                  <a:pos x="78" y="0"/>
                </a:cxn>
                <a:cxn ang="0">
                  <a:pos x="48" y="0"/>
                </a:cxn>
              </a:cxnLst>
              <a:rect l="0" t="0" r="r" b="b"/>
              <a:pathLst>
                <a:path w="168" h="156">
                  <a:moveTo>
                    <a:pt x="48" y="0"/>
                  </a:moveTo>
                  <a:lnTo>
                    <a:pt x="0" y="36"/>
                  </a:lnTo>
                  <a:lnTo>
                    <a:pt x="0" y="48"/>
                  </a:lnTo>
                  <a:lnTo>
                    <a:pt x="18" y="72"/>
                  </a:lnTo>
                  <a:lnTo>
                    <a:pt x="36" y="84"/>
                  </a:lnTo>
                  <a:lnTo>
                    <a:pt x="72" y="96"/>
                  </a:lnTo>
                  <a:lnTo>
                    <a:pt x="90" y="108"/>
                  </a:lnTo>
                  <a:lnTo>
                    <a:pt x="84" y="150"/>
                  </a:lnTo>
                  <a:lnTo>
                    <a:pt x="114" y="156"/>
                  </a:lnTo>
                  <a:lnTo>
                    <a:pt x="150" y="138"/>
                  </a:lnTo>
                  <a:lnTo>
                    <a:pt x="168" y="126"/>
                  </a:lnTo>
                  <a:lnTo>
                    <a:pt x="162" y="114"/>
                  </a:lnTo>
                  <a:lnTo>
                    <a:pt x="162" y="90"/>
                  </a:lnTo>
                  <a:lnTo>
                    <a:pt x="144" y="84"/>
                  </a:lnTo>
                  <a:lnTo>
                    <a:pt x="120" y="54"/>
                  </a:lnTo>
                  <a:lnTo>
                    <a:pt x="108" y="42"/>
                  </a:lnTo>
                  <a:lnTo>
                    <a:pt x="90" y="12"/>
                  </a:lnTo>
                  <a:lnTo>
                    <a:pt x="90" y="6"/>
                  </a:lnTo>
                  <a:lnTo>
                    <a:pt x="7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37" name="Freeform 411"/>
            <p:cNvSpPr>
              <a:spLocks/>
            </p:cNvSpPr>
            <p:nvPr/>
          </p:nvSpPr>
          <p:spPr bwMode="auto">
            <a:xfrm>
              <a:off x="2862391" y="5059242"/>
              <a:ext cx="138001" cy="154628"/>
            </a:xfrm>
            <a:custGeom>
              <a:avLst/>
              <a:gdLst/>
              <a:ahLst/>
              <a:cxnLst>
                <a:cxn ang="0">
                  <a:pos x="66" y="24"/>
                </a:cxn>
                <a:cxn ang="0">
                  <a:pos x="36" y="6"/>
                </a:cxn>
                <a:cxn ang="0">
                  <a:pos x="18" y="0"/>
                </a:cxn>
                <a:cxn ang="0">
                  <a:pos x="6" y="18"/>
                </a:cxn>
                <a:cxn ang="0">
                  <a:pos x="0" y="48"/>
                </a:cxn>
                <a:cxn ang="0">
                  <a:pos x="0" y="78"/>
                </a:cxn>
                <a:cxn ang="0">
                  <a:pos x="24" y="96"/>
                </a:cxn>
                <a:cxn ang="0">
                  <a:pos x="36" y="108"/>
                </a:cxn>
                <a:cxn ang="0">
                  <a:pos x="66" y="114"/>
                </a:cxn>
                <a:cxn ang="0">
                  <a:pos x="96" y="90"/>
                </a:cxn>
                <a:cxn ang="0">
                  <a:pos x="102" y="78"/>
                </a:cxn>
                <a:cxn ang="0">
                  <a:pos x="84" y="42"/>
                </a:cxn>
                <a:cxn ang="0">
                  <a:pos x="66" y="24"/>
                </a:cxn>
              </a:cxnLst>
              <a:rect l="0" t="0" r="r" b="b"/>
              <a:pathLst>
                <a:path w="102" h="114">
                  <a:moveTo>
                    <a:pt x="66" y="24"/>
                  </a:moveTo>
                  <a:lnTo>
                    <a:pt x="36" y="6"/>
                  </a:lnTo>
                  <a:lnTo>
                    <a:pt x="18" y="0"/>
                  </a:lnTo>
                  <a:lnTo>
                    <a:pt x="6" y="18"/>
                  </a:lnTo>
                  <a:lnTo>
                    <a:pt x="0" y="48"/>
                  </a:lnTo>
                  <a:lnTo>
                    <a:pt x="0" y="78"/>
                  </a:lnTo>
                  <a:lnTo>
                    <a:pt x="24" y="96"/>
                  </a:lnTo>
                  <a:lnTo>
                    <a:pt x="36" y="108"/>
                  </a:lnTo>
                  <a:lnTo>
                    <a:pt x="66" y="114"/>
                  </a:lnTo>
                  <a:lnTo>
                    <a:pt x="96" y="90"/>
                  </a:lnTo>
                  <a:lnTo>
                    <a:pt x="102" y="78"/>
                  </a:lnTo>
                  <a:lnTo>
                    <a:pt x="84" y="42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38" name="Freeform 412"/>
            <p:cNvSpPr>
              <a:spLocks/>
            </p:cNvSpPr>
            <p:nvPr/>
          </p:nvSpPr>
          <p:spPr bwMode="auto">
            <a:xfrm>
              <a:off x="2563111" y="4503912"/>
              <a:ext cx="305930" cy="334194"/>
            </a:xfrm>
            <a:custGeom>
              <a:avLst/>
              <a:gdLst/>
              <a:ahLst/>
              <a:cxnLst>
                <a:cxn ang="0">
                  <a:pos x="22" y="39"/>
                </a:cxn>
                <a:cxn ang="0">
                  <a:pos x="22" y="37"/>
                </a:cxn>
                <a:cxn ang="0">
                  <a:pos x="30" y="31"/>
                </a:cxn>
                <a:cxn ang="0">
                  <a:pos x="35" y="31"/>
                </a:cxn>
                <a:cxn ang="0">
                  <a:pos x="37" y="32"/>
                </a:cxn>
                <a:cxn ang="0">
                  <a:pos x="37" y="25"/>
                </a:cxn>
                <a:cxn ang="0">
                  <a:pos x="37" y="21"/>
                </a:cxn>
                <a:cxn ang="0">
                  <a:pos x="31" y="20"/>
                </a:cxn>
                <a:cxn ang="0">
                  <a:pos x="29" y="17"/>
                </a:cxn>
                <a:cxn ang="0">
                  <a:pos x="29" y="13"/>
                </a:cxn>
                <a:cxn ang="0">
                  <a:pos x="22" y="10"/>
                </a:cxn>
                <a:cxn ang="0">
                  <a:pos x="16" y="7"/>
                </a:cxn>
                <a:cxn ang="0">
                  <a:pos x="15" y="1"/>
                </a:cxn>
                <a:cxn ang="0">
                  <a:pos x="9" y="0"/>
                </a:cxn>
                <a:cxn ang="0">
                  <a:pos x="5" y="3"/>
                </a:cxn>
                <a:cxn ang="0">
                  <a:pos x="1" y="4"/>
                </a:cxn>
                <a:cxn ang="0">
                  <a:pos x="3" y="7"/>
                </a:cxn>
                <a:cxn ang="0">
                  <a:pos x="2" y="15"/>
                </a:cxn>
                <a:cxn ang="0">
                  <a:pos x="1" y="21"/>
                </a:cxn>
                <a:cxn ang="0">
                  <a:pos x="0" y="26"/>
                </a:cxn>
                <a:cxn ang="0">
                  <a:pos x="1" y="25"/>
                </a:cxn>
                <a:cxn ang="0">
                  <a:pos x="4" y="28"/>
                </a:cxn>
                <a:cxn ang="0">
                  <a:pos x="3" y="32"/>
                </a:cxn>
                <a:cxn ang="0">
                  <a:pos x="7" y="39"/>
                </a:cxn>
                <a:cxn ang="0">
                  <a:pos x="8" y="41"/>
                </a:cxn>
                <a:cxn ang="0">
                  <a:pos x="10" y="40"/>
                </a:cxn>
                <a:cxn ang="0">
                  <a:pos x="12" y="40"/>
                </a:cxn>
                <a:cxn ang="0">
                  <a:pos x="17" y="41"/>
                </a:cxn>
                <a:cxn ang="0">
                  <a:pos x="18" y="40"/>
                </a:cxn>
                <a:cxn ang="0">
                  <a:pos x="22" y="39"/>
                </a:cxn>
                <a:cxn ang="0">
                  <a:pos x="22" y="39"/>
                </a:cxn>
              </a:cxnLst>
              <a:rect l="0" t="0" r="r" b="b"/>
              <a:pathLst>
                <a:path w="37" h="41">
                  <a:moveTo>
                    <a:pt x="22" y="39"/>
                  </a:moveTo>
                  <a:cubicBezTo>
                    <a:pt x="22" y="37"/>
                    <a:pt x="22" y="37"/>
                    <a:pt x="22" y="37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2" y="20"/>
                    <a:pt x="31" y="20"/>
                  </a:cubicBezTo>
                  <a:cubicBezTo>
                    <a:pt x="31" y="20"/>
                    <a:pt x="29" y="17"/>
                    <a:pt x="29" y="17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39" name="Freeform 413"/>
            <p:cNvSpPr>
              <a:spLocks/>
            </p:cNvSpPr>
            <p:nvPr/>
          </p:nvSpPr>
          <p:spPr bwMode="auto">
            <a:xfrm>
              <a:off x="2474991" y="4103210"/>
              <a:ext cx="1000924" cy="1060779"/>
            </a:xfrm>
            <a:custGeom>
              <a:avLst/>
              <a:gdLst/>
              <a:ahLst/>
              <a:cxnLst>
                <a:cxn ang="0">
                  <a:pos x="62" y="102"/>
                </a:cxn>
                <a:cxn ang="0">
                  <a:pos x="57" y="110"/>
                </a:cxn>
                <a:cxn ang="0">
                  <a:pos x="50" y="117"/>
                </a:cxn>
                <a:cxn ang="0">
                  <a:pos x="50" y="117"/>
                </a:cxn>
                <a:cxn ang="0">
                  <a:pos x="58" y="121"/>
                </a:cxn>
                <a:cxn ang="0">
                  <a:pos x="64" y="130"/>
                </a:cxn>
                <a:cxn ang="0">
                  <a:pos x="69" y="123"/>
                </a:cxn>
                <a:cxn ang="0">
                  <a:pos x="78" y="105"/>
                </a:cxn>
                <a:cxn ang="0">
                  <a:pos x="92" y="92"/>
                </a:cxn>
                <a:cxn ang="0">
                  <a:pos x="101" y="90"/>
                </a:cxn>
                <a:cxn ang="0">
                  <a:pos x="104" y="82"/>
                </a:cxn>
                <a:cxn ang="0">
                  <a:pos x="108" y="75"/>
                </a:cxn>
                <a:cxn ang="0">
                  <a:pos x="112" y="57"/>
                </a:cxn>
                <a:cxn ang="0">
                  <a:pos x="122" y="41"/>
                </a:cxn>
                <a:cxn ang="0">
                  <a:pos x="114" y="32"/>
                </a:cxn>
                <a:cxn ang="0">
                  <a:pos x="95" y="26"/>
                </a:cxn>
                <a:cxn ang="0">
                  <a:pos x="90" y="22"/>
                </a:cxn>
                <a:cxn ang="0">
                  <a:pos x="75" y="15"/>
                </a:cxn>
                <a:cxn ang="0">
                  <a:pos x="71" y="3"/>
                </a:cxn>
                <a:cxn ang="0">
                  <a:pos x="66" y="9"/>
                </a:cxn>
                <a:cxn ang="0">
                  <a:pos x="61" y="10"/>
                </a:cxn>
                <a:cxn ang="0">
                  <a:pos x="56" y="10"/>
                </a:cxn>
                <a:cxn ang="0">
                  <a:pos x="53" y="11"/>
                </a:cxn>
                <a:cxn ang="0">
                  <a:pos x="48" y="12"/>
                </a:cxn>
                <a:cxn ang="0">
                  <a:pos x="42" y="10"/>
                </a:cxn>
                <a:cxn ang="0">
                  <a:pos x="41" y="1"/>
                </a:cxn>
                <a:cxn ang="0">
                  <a:pos x="40" y="2"/>
                </a:cxn>
                <a:cxn ang="0">
                  <a:pos x="27" y="4"/>
                </a:cxn>
                <a:cxn ang="0">
                  <a:pos x="31" y="12"/>
                </a:cxn>
                <a:cxn ang="0">
                  <a:pos x="19" y="12"/>
                </a:cxn>
                <a:cxn ang="0">
                  <a:pos x="12" y="19"/>
                </a:cxn>
                <a:cxn ang="0">
                  <a:pos x="8" y="28"/>
                </a:cxn>
                <a:cxn ang="0">
                  <a:pos x="4" y="33"/>
                </a:cxn>
                <a:cxn ang="0">
                  <a:pos x="0" y="45"/>
                </a:cxn>
                <a:cxn ang="0">
                  <a:pos x="9" y="46"/>
                </a:cxn>
                <a:cxn ang="0">
                  <a:pos x="12" y="52"/>
                </a:cxn>
                <a:cxn ang="0">
                  <a:pos x="16" y="52"/>
                </a:cxn>
                <a:cxn ang="0">
                  <a:pos x="26" y="50"/>
                </a:cxn>
                <a:cxn ang="0">
                  <a:pos x="33" y="59"/>
                </a:cxn>
                <a:cxn ang="0">
                  <a:pos x="40" y="66"/>
                </a:cxn>
                <a:cxn ang="0">
                  <a:pos x="48" y="70"/>
                </a:cxn>
                <a:cxn ang="0">
                  <a:pos x="48" y="81"/>
                </a:cxn>
              </a:cxnLst>
              <a:rect l="0" t="0" r="r" b="b"/>
              <a:pathLst>
                <a:path w="122" h="130">
                  <a:moveTo>
                    <a:pt x="61" y="101"/>
                  </a:moveTo>
                  <a:cubicBezTo>
                    <a:pt x="62" y="102"/>
                    <a:pt x="62" y="102"/>
                    <a:pt x="62" y="102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1" y="117"/>
                    <a:pt x="51" y="117"/>
                    <a:pt x="51" y="117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58" y="121"/>
                    <a:pt x="58" y="121"/>
                    <a:pt x="58" y="121"/>
                  </a:cubicBezTo>
                  <a:cubicBezTo>
                    <a:pt x="61" y="124"/>
                    <a:pt x="61" y="124"/>
                    <a:pt x="61" y="124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5" y="127"/>
                    <a:pt x="65" y="127"/>
                    <a:pt x="65" y="127"/>
                  </a:cubicBezTo>
                  <a:cubicBezTo>
                    <a:pt x="69" y="123"/>
                    <a:pt x="69" y="123"/>
                    <a:pt x="69" y="123"/>
                  </a:cubicBezTo>
                  <a:cubicBezTo>
                    <a:pt x="74" y="118"/>
                    <a:pt x="74" y="118"/>
                    <a:pt x="74" y="118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81" y="99"/>
                    <a:pt x="81" y="99"/>
                    <a:pt x="81" y="99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2" y="69"/>
                    <a:pt x="42" y="69"/>
                  </a:cubicBezTo>
                  <a:cubicBezTo>
                    <a:pt x="43" y="69"/>
                    <a:pt x="48" y="70"/>
                    <a:pt x="48" y="70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8" y="81"/>
                    <a:pt x="48" y="81"/>
                    <a:pt x="48" y="8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40" name="Freeform 414"/>
            <p:cNvSpPr>
              <a:spLocks/>
            </p:cNvSpPr>
            <p:nvPr/>
          </p:nvSpPr>
          <p:spPr bwMode="auto">
            <a:xfrm>
              <a:off x="2869042" y="4764949"/>
              <a:ext cx="108073" cy="1646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18" y="36"/>
                </a:cxn>
                <a:cxn ang="0">
                  <a:pos x="30" y="48"/>
                </a:cxn>
                <a:cxn ang="0">
                  <a:pos x="54" y="78"/>
                </a:cxn>
                <a:cxn ang="0">
                  <a:pos x="66" y="96"/>
                </a:cxn>
                <a:cxn ang="0">
                  <a:pos x="72" y="108"/>
                </a:cxn>
                <a:cxn ang="0">
                  <a:pos x="78" y="120"/>
                </a:cxn>
                <a:cxn ang="0">
                  <a:pos x="0" y="0"/>
                </a:cxn>
              </a:cxnLst>
              <a:rect l="0" t="0" r="r" b="b"/>
              <a:pathLst>
                <a:path w="78" h="120">
                  <a:moveTo>
                    <a:pt x="0" y="0"/>
                  </a:moveTo>
                  <a:lnTo>
                    <a:pt x="0" y="6"/>
                  </a:lnTo>
                  <a:lnTo>
                    <a:pt x="18" y="36"/>
                  </a:lnTo>
                  <a:lnTo>
                    <a:pt x="30" y="48"/>
                  </a:lnTo>
                  <a:lnTo>
                    <a:pt x="54" y="78"/>
                  </a:lnTo>
                  <a:lnTo>
                    <a:pt x="66" y="96"/>
                  </a:lnTo>
                  <a:lnTo>
                    <a:pt x="72" y="108"/>
                  </a:lnTo>
                  <a:lnTo>
                    <a:pt x="78" y="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41" name="Freeform 415"/>
            <p:cNvSpPr>
              <a:spLocks/>
            </p:cNvSpPr>
            <p:nvPr/>
          </p:nvSpPr>
          <p:spPr bwMode="auto">
            <a:xfrm>
              <a:off x="2869042" y="4764949"/>
              <a:ext cx="108073" cy="1646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18" y="36"/>
                </a:cxn>
                <a:cxn ang="0">
                  <a:pos x="30" y="48"/>
                </a:cxn>
                <a:cxn ang="0">
                  <a:pos x="54" y="78"/>
                </a:cxn>
                <a:cxn ang="0">
                  <a:pos x="66" y="96"/>
                </a:cxn>
                <a:cxn ang="0">
                  <a:pos x="72" y="108"/>
                </a:cxn>
                <a:cxn ang="0">
                  <a:pos x="78" y="120"/>
                </a:cxn>
              </a:cxnLst>
              <a:rect l="0" t="0" r="r" b="b"/>
              <a:pathLst>
                <a:path w="78" h="120">
                  <a:moveTo>
                    <a:pt x="0" y="0"/>
                  </a:moveTo>
                  <a:lnTo>
                    <a:pt x="0" y="6"/>
                  </a:lnTo>
                  <a:lnTo>
                    <a:pt x="18" y="36"/>
                  </a:lnTo>
                  <a:lnTo>
                    <a:pt x="30" y="48"/>
                  </a:lnTo>
                  <a:lnTo>
                    <a:pt x="54" y="78"/>
                  </a:lnTo>
                  <a:lnTo>
                    <a:pt x="66" y="96"/>
                  </a:lnTo>
                  <a:lnTo>
                    <a:pt x="72" y="108"/>
                  </a:lnTo>
                  <a:lnTo>
                    <a:pt x="78" y="12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42" name="Freeform 416"/>
            <p:cNvSpPr>
              <a:spLocks/>
            </p:cNvSpPr>
            <p:nvPr/>
          </p:nvSpPr>
          <p:spPr bwMode="auto">
            <a:xfrm>
              <a:off x="2875692" y="4078271"/>
              <a:ext cx="101423" cy="114723"/>
            </a:xfrm>
            <a:custGeom>
              <a:avLst/>
              <a:gdLst/>
              <a:ahLst/>
              <a:cxnLst>
                <a:cxn ang="0">
                  <a:pos x="72" y="78"/>
                </a:cxn>
                <a:cxn ang="0">
                  <a:pos x="72" y="54"/>
                </a:cxn>
                <a:cxn ang="0">
                  <a:pos x="66" y="30"/>
                </a:cxn>
                <a:cxn ang="0">
                  <a:pos x="72" y="12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18" y="18"/>
                </a:cxn>
                <a:cxn ang="0">
                  <a:pos x="0" y="36"/>
                </a:cxn>
                <a:cxn ang="0">
                  <a:pos x="12" y="60"/>
                </a:cxn>
                <a:cxn ang="0">
                  <a:pos x="24" y="84"/>
                </a:cxn>
                <a:cxn ang="0">
                  <a:pos x="30" y="84"/>
                </a:cxn>
                <a:cxn ang="0">
                  <a:pos x="42" y="78"/>
                </a:cxn>
                <a:cxn ang="0">
                  <a:pos x="72" y="78"/>
                </a:cxn>
                <a:cxn ang="0">
                  <a:pos x="72" y="78"/>
                </a:cxn>
              </a:cxnLst>
              <a:rect l="0" t="0" r="r" b="b"/>
              <a:pathLst>
                <a:path w="72" h="84">
                  <a:moveTo>
                    <a:pt x="72" y="78"/>
                  </a:moveTo>
                  <a:lnTo>
                    <a:pt x="72" y="54"/>
                  </a:lnTo>
                  <a:lnTo>
                    <a:pt x="66" y="30"/>
                  </a:lnTo>
                  <a:lnTo>
                    <a:pt x="72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18" y="18"/>
                  </a:lnTo>
                  <a:lnTo>
                    <a:pt x="0" y="36"/>
                  </a:lnTo>
                  <a:lnTo>
                    <a:pt x="12" y="6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42" y="78"/>
                  </a:lnTo>
                  <a:lnTo>
                    <a:pt x="72" y="78"/>
                  </a:lnTo>
                  <a:lnTo>
                    <a:pt x="72" y="7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43" name="Freeform 417"/>
            <p:cNvSpPr>
              <a:spLocks/>
            </p:cNvSpPr>
            <p:nvPr/>
          </p:nvSpPr>
          <p:spPr bwMode="auto">
            <a:xfrm>
              <a:off x="2875692" y="4078271"/>
              <a:ext cx="101423" cy="114723"/>
            </a:xfrm>
            <a:custGeom>
              <a:avLst/>
              <a:gdLst/>
              <a:ahLst/>
              <a:cxnLst>
                <a:cxn ang="0">
                  <a:pos x="72" y="78"/>
                </a:cxn>
                <a:cxn ang="0">
                  <a:pos x="72" y="54"/>
                </a:cxn>
                <a:cxn ang="0">
                  <a:pos x="66" y="30"/>
                </a:cxn>
                <a:cxn ang="0">
                  <a:pos x="72" y="12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18" y="18"/>
                </a:cxn>
                <a:cxn ang="0">
                  <a:pos x="0" y="36"/>
                </a:cxn>
                <a:cxn ang="0">
                  <a:pos x="12" y="60"/>
                </a:cxn>
                <a:cxn ang="0">
                  <a:pos x="24" y="84"/>
                </a:cxn>
                <a:cxn ang="0">
                  <a:pos x="30" y="84"/>
                </a:cxn>
                <a:cxn ang="0">
                  <a:pos x="42" y="78"/>
                </a:cxn>
                <a:cxn ang="0">
                  <a:pos x="72" y="78"/>
                </a:cxn>
                <a:cxn ang="0">
                  <a:pos x="72" y="78"/>
                </a:cxn>
              </a:cxnLst>
              <a:rect l="0" t="0" r="r" b="b"/>
              <a:pathLst>
                <a:path w="72" h="84">
                  <a:moveTo>
                    <a:pt x="72" y="78"/>
                  </a:moveTo>
                  <a:lnTo>
                    <a:pt x="72" y="54"/>
                  </a:lnTo>
                  <a:lnTo>
                    <a:pt x="66" y="30"/>
                  </a:lnTo>
                  <a:lnTo>
                    <a:pt x="72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18" y="18"/>
                  </a:lnTo>
                  <a:lnTo>
                    <a:pt x="0" y="36"/>
                  </a:lnTo>
                  <a:lnTo>
                    <a:pt x="12" y="6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42" y="78"/>
                  </a:lnTo>
                  <a:lnTo>
                    <a:pt x="72" y="78"/>
                  </a:lnTo>
                  <a:lnTo>
                    <a:pt x="72" y="7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44" name="Freeform 418"/>
            <p:cNvSpPr>
              <a:spLocks/>
            </p:cNvSpPr>
            <p:nvPr/>
          </p:nvSpPr>
          <p:spPr bwMode="auto">
            <a:xfrm>
              <a:off x="2484966" y="3930293"/>
              <a:ext cx="350822" cy="294292"/>
            </a:xfrm>
            <a:custGeom>
              <a:avLst/>
              <a:gdLst/>
              <a:ahLst/>
              <a:cxnLst>
                <a:cxn ang="0">
                  <a:pos x="38" y="21"/>
                </a:cxn>
                <a:cxn ang="0">
                  <a:pos x="37" y="18"/>
                </a:cxn>
                <a:cxn ang="0">
                  <a:pos x="39" y="15"/>
                </a:cxn>
                <a:cxn ang="0">
                  <a:pos x="43" y="11"/>
                </a:cxn>
                <a:cxn ang="0">
                  <a:pos x="42" y="11"/>
                </a:cxn>
                <a:cxn ang="0">
                  <a:pos x="39" y="10"/>
                </a:cxn>
                <a:cxn ang="0">
                  <a:pos x="38" y="8"/>
                </a:cxn>
                <a:cxn ang="0">
                  <a:pos x="32" y="5"/>
                </a:cxn>
                <a:cxn ang="0">
                  <a:pos x="22" y="6"/>
                </a:cxn>
                <a:cxn ang="0">
                  <a:pos x="17" y="5"/>
                </a:cxn>
                <a:cxn ang="0">
                  <a:pos x="16" y="3"/>
                </a:cxn>
                <a:cxn ang="0">
                  <a:pos x="11" y="2"/>
                </a:cxn>
                <a:cxn ang="0">
                  <a:pos x="6" y="3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10"/>
                </a:cxn>
                <a:cxn ang="0">
                  <a:pos x="2" y="15"/>
                </a:cxn>
                <a:cxn ang="0">
                  <a:pos x="12" y="19"/>
                </a:cxn>
                <a:cxn ang="0">
                  <a:pos x="17" y="20"/>
                </a:cxn>
                <a:cxn ang="0">
                  <a:pos x="16" y="22"/>
                </a:cxn>
                <a:cxn ang="0">
                  <a:pos x="18" y="26"/>
                </a:cxn>
                <a:cxn ang="0">
                  <a:pos x="18" y="33"/>
                </a:cxn>
                <a:cxn ang="0">
                  <a:pos x="18" y="33"/>
                </a:cxn>
                <a:cxn ang="0">
                  <a:pos x="21" y="36"/>
                </a:cxn>
                <a:cxn ang="0">
                  <a:pos x="30" y="33"/>
                </a:cxn>
                <a:cxn ang="0">
                  <a:pos x="29" y="30"/>
                </a:cxn>
                <a:cxn ang="0">
                  <a:pos x="26" y="25"/>
                </a:cxn>
                <a:cxn ang="0">
                  <a:pos x="34" y="25"/>
                </a:cxn>
                <a:cxn ang="0">
                  <a:pos x="39" y="23"/>
                </a:cxn>
                <a:cxn ang="0">
                  <a:pos x="38" y="21"/>
                </a:cxn>
              </a:cxnLst>
              <a:rect l="0" t="0" r="r" b="b"/>
              <a:pathLst>
                <a:path w="43" h="36">
                  <a:moveTo>
                    <a:pt x="38" y="21"/>
                  </a:moveTo>
                  <a:cubicBezTo>
                    <a:pt x="37" y="18"/>
                    <a:pt x="37" y="18"/>
                    <a:pt x="37" y="18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7" y="3"/>
                    <a:pt x="6" y="3"/>
                  </a:cubicBezTo>
                  <a:cubicBezTo>
                    <a:pt x="5" y="3"/>
                    <a:pt x="5" y="1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1"/>
                    <a:pt x="38" y="21"/>
                    <a:pt x="38" y="2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45" name="Freeform 419"/>
            <p:cNvSpPr>
              <a:spLocks/>
            </p:cNvSpPr>
            <p:nvPr/>
          </p:nvSpPr>
          <p:spPr bwMode="auto">
            <a:xfrm>
              <a:off x="2260507" y="4257838"/>
              <a:ext cx="330870" cy="457232"/>
            </a:xfrm>
            <a:custGeom>
              <a:avLst/>
              <a:gdLst/>
              <a:ahLst/>
              <a:cxnLst>
                <a:cxn ang="0">
                  <a:pos x="228" y="204"/>
                </a:cxn>
                <a:cxn ang="0">
                  <a:pos x="228" y="198"/>
                </a:cxn>
                <a:cxn ang="0">
                  <a:pos x="216" y="198"/>
                </a:cxn>
                <a:cxn ang="0">
                  <a:pos x="210" y="162"/>
                </a:cxn>
                <a:cxn ang="0">
                  <a:pos x="180" y="174"/>
                </a:cxn>
                <a:cxn ang="0">
                  <a:pos x="156" y="156"/>
                </a:cxn>
                <a:cxn ang="0">
                  <a:pos x="156" y="120"/>
                </a:cxn>
                <a:cxn ang="0">
                  <a:pos x="180" y="84"/>
                </a:cxn>
                <a:cxn ang="0">
                  <a:pos x="198" y="72"/>
                </a:cxn>
                <a:cxn ang="0">
                  <a:pos x="204" y="54"/>
                </a:cxn>
                <a:cxn ang="0">
                  <a:pos x="192" y="36"/>
                </a:cxn>
                <a:cxn ang="0">
                  <a:pos x="168" y="36"/>
                </a:cxn>
                <a:cxn ang="0">
                  <a:pos x="150" y="18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08" y="24"/>
                </a:cxn>
                <a:cxn ang="0">
                  <a:pos x="84" y="48"/>
                </a:cxn>
                <a:cxn ang="0">
                  <a:pos x="66" y="54"/>
                </a:cxn>
                <a:cxn ang="0">
                  <a:pos x="42" y="78"/>
                </a:cxn>
                <a:cxn ang="0">
                  <a:pos x="24" y="72"/>
                </a:cxn>
                <a:cxn ang="0">
                  <a:pos x="18" y="60"/>
                </a:cxn>
                <a:cxn ang="0">
                  <a:pos x="0" y="72"/>
                </a:cxn>
                <a:cxn ang="0">
                  <a:pos x="18" y="114"/>
                </a:cxn>
                <a:cxn ang="0">
                  <a:pos x="54" y="174"/>
                </a:cxn>
                <a:cxn ang="0">
                  <a:pos x="90" y="252"/>
                </a:cxn>
                <a:cxn ang="0">
                  <a:pos x="90" y="264"/>
                </a:cxn>
                <a:cxn ang="0">
                  <a:pos x="216" y="337"/>
                </a:cxn>
                <a:cxn ang="0">
                  <a:pos x="222" y="337"/>
                </a:cxn>
                <a:cxn ang="0">
                  <a:pos x="228" y="307"/>
                </a:cxn>
                <a:cxn ang="0">
                  <a:pos x="234" y="270"/>
                </a:cxn>
                <a:cxn ang="0">
                  <a:pos x="240" y="222"/>
                </a:cxn>
                <a:cxn ang="0">
                  <a:pos x="228" y="204"/>
                </a:cxn>
              </a:cxnLst>
              <a:rect l="0" t="0" r="r" b="b"/>
              <a:pathLst>
                <a:path w="240" h="337">
                  <a:moveTo>
                    <a:pt x="228" y="204"/>
                  </a:moveTo>
                  <a:lnTo>
                    <a:pt x="228" y="198"/>
                  </a:lnTo>
                  <a:lnTo>
                    <a:pt x="216" y="198"/>
                  </a:lnTo>
                  <a:lnTo>
                    <a:pt x="210" y="162"/>
                  </a:lnTo>
                  <a:lnTo>
                    <a:pt x="180" y="174"/>
                  </a:lnTo>
                  <a:lnTo>
                    <a:pt x="156" y="156"/>
                  </a:lnTo>
                  <a:lnTo>
                    <a:pt x="156" y="120"/>
                  </a:lnTo>
                  <a:lnTo>
                    <a:pt x="180" y="84"/>
                  </a:lnTo>
                  <a:lnTo>
                    <a:pt x="198" y="72"/>
                  </a:lnTo>
                  <a:lnTo>
                    <a:pt x="204" y="54"/>
                  </a:lnTo>
                  <a:lnTo>
                    <a:pt x="192" y="36"/>
                  </a:lnTo>
                  <a:lnTo>
                    <a:pt x="168" y="36"/>
                  </a:lnTo>
                  <a:lnTo>
                    <a:pt x="150" y="18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08" y="24"/>
                  </a:lnTo>
                  <a:lnTo>
                    <a:pt x="84" y="48"/>
                  </a:lnTo>
                  <a:lnTo>
                    <a:pt x="66" y="54"/>
                  </a:lnTo>
                  <a:lnTo>
                    <a:pt x="42" y="78"/>
                  </a:lnTo>
                  <a:lnTo>
                    <a:pt x="24" y="72"/>
                  </a:lnTo>
                  <a:lnTo>
                    <a:pt x="18" y="60"/>
                  </a:lnTo>
                  <a:lnTo>
                    <a:pt x="0" y="72"/>
                  </a:lnTo>
                  <a:lnTo>
                    <a:pt x="18" y="114"/>
                  </a:lnTo>
                  <a:lnTo>
                    <a:pt x="54" y="174"/>
                  </a:lnTo>
                  <a:lnTo>
                    <a:pt x="90" y="252"/>
                  </a:lnTo>
                  <a:lnTo>
                    <a:pt x="90" y="264"/>
                  </a:lnTo>
                  <a:lnTo>
                    <a:pt x="216" y="337"/>
                  </a:lnTo>
                  <a:lnTo>
                    <a:pt x="222" y="337"/>
                  </a:lnTo>
                  <a:lnTo>
                    <a:pt x="228" y="307"/>
                  </a:lnTo>
                  <a:lnTo>
                    <a:pt x="234" y="270"/>
                  </a:lnTo>
                  <a:lnTo>
                    <a:pt x="240" y="222"/>
                  </a:lnTo>
                  <a:lnTo>
                    <a:pt x="228" y="2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46" name="Freeform 420"/>
            <p:cNvSpPr>
              <a:spLocks/>
            </p:cNvSpPr>
            <p:nvPr/>
          </p:nvSpPr>
          <p:spPr bwMode="auto">
            <a:xfrm>
              <a:off x="2260507" y="4257838"/>
              <a:ext cx="330870" cy="457232"/>
            </a:xfrm>
            <a:custGeom>
              <a:avLst/>
              <a:gdLst/>
              <a:ahLst/>
              <a:cxnLst>
                <a:cxn ang="0">
                  <a:pos x="228" y="204"/>
                </a:cxn>
                <a:cxn ang="0">
                  <a:pos x="228" y="198"/>
                </a:cxn>
                <a:cxn ang="0">
                  <a:pos x="216" y="198"/>
                </a:cxn>
                <a:cxn ang="0">
                  <a:pos x="210" y="162"/>
                </a:cxn>
                <a:cxn ang="0">
                  <a:pos x="180" y="174"/>
                </a:cxn>
                <a:cxn ang="0">
                  <a:pos x="156" y="156"/>
                </a:cxn>
                <a:cxn ang="0">
                  <a:pos x="156" y="120"/>
                </a:cxn>
                <a:cxn ang="0">
                  <a:pos x="180" y="84"/>
                </a:cxn>
                <a:cxn ang="0">
                  <a:pos x="198" y="72"/>
                </a:cxn>
                <a:cxn ang="0">
                  <a:pos x="204" y="54"/>
                </a:cxn>
                <a:cxn ang="0">
                  <a:pos x="192" y="36"/>
                </a:cxn>
                <a:cxn ang="0">
                  <a:pos x="168" y="36"/>
                </a:cxn>
                <a:cxn ang="0">
                  <a:pos x="150" y="18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08" y="24"/>
                </a:cxn>
                <a:cxn ang="0">
                  <a:pos x="84" y="48"/>
                </a:cxn>
                <a:cxn ang="0">
                  <a:pos x="66" y="54"/>
                </a:cxn>
                <a:cxn ang="0">
                  <a:pos x="42" y="78"/>
                </a:cxn>
                <a:cxn ang="0">
                  <a:pos x="24" y="72"/>
                </a:cxn>
                <a:cxn ang="0">
                  <a:pos x="18" y="60"/>
                </a:cxn>
                <a:cxn ang="0">
                  <a:pos x="0" y="72"/>
                </a:cxn>
                <a:cxn ang="0">
                  <a:pos x="18" y="114"/>
                </a:cxn>
                <a:cxn ang="0">
                  <a:pos x="54" y="174"/>
                </a:cxn>
                <a:cxn ang="0">
                  <a:pos x="90" y="252"/>
                </a:cxn>
                <a:cxn ang="0">
                  <a:pos x="90" y="264"/>
                </a:cxn>
                <a:cxn ang="0">
                  <a:pos x="216" y="337"/>
                </a:cxn>
                <a:cxn ang="0">
                  <a:pos x="222" y="337"/>
                </a:cxn>
                <a:cxn ang="0">
                  <a:pos x="228" y="307"/>
                </a:cxn>
                <a:cxn ang="0">
                  <a:pos x="234" y="270"/>
                </a:cxn>
                <a:cxn ang="0">
                  <a:pos x="240" y="222"/>
                </a:cxn>
                <a:cxn ang="0">
                  <a:pos x="228" y="204"/>
                </a:cxn>
              </a:cxnLst>
              <a:rect l="0" t="0" r="r" b="b"/>
              <a:pathLst>
                <a:path w="240" h="337">
                  <a:moveTo>
                    <a:pt x="228" y="204"/>
                  </a:moveTo>
                  <a:lnTo>
                    <a:pt x="228" y="198"/>
                  </a:lnTo>
                  <a:lnTo>
                    <a:pt x="216" y="198"/>
                  </a:lnTo>
                  <a:lnTo>
                    <a:pt x="210" y="162"/>
                  </a:lnTo>
                  <a:lnTo>
                    <a:pt x="180" y="174"/>
                  </a:lnTo>
                  <a:lnTo>
                    <a:pt x="156" y="156"/>
                  </a:lnTo>
                  <a:lnTo>
                    <a:pt x="156" y="120"/>
                  </a:lnTo>
                  <a:lnTo>
                    <a:pt x="180" y="84"/>
                  </a:lnTo>
                  <a:lnTo>
                    <a:pt x="198" y="72"/>
                  </a:lnTo>
                  <a:lnTo>
                    <a:pt x="204" y="54"/>
                  </a:lnTo>
                  <a:lnTo>
                    <a:pt x="192" y="36"/>
                  </a:lnTo>
                  <a:lnTo>
                    <a:pt x="168" y="36"/>
                  </a:lnTo>
                  <a:lnTo>
                    <a:pt x="150" y="18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08" y="24"/>
                  </a:lnTo>
                  <a:lnTo>
                    <a:pt x="84" y="48"/>
                  </a:lnTo>
                  <a:lnTo>
                    <a:pt x="66" y="54"/>
                  </a:lnTo>
                  <a:lnTo>
                    <a:pt x="42" y="78"/>
                  </a:lnTo>
                  <a:lnTo>
                    <a:pt x="24" y="72"/>
                  </a:lnTo>
                  <a:lnTo>
                    <a:pt x="18" y="60"/>
                  </a:lnTo>
                  <a:lnTo>
                    <a:pt x="0" y="72"/>
                  </a:lnTo>
                  <a:lnTo>
                    <a:pt x="18" y="114"/>
                  </a:lnTo>
                  <a:lnTo>
                    <a:pt x="54" y="174"/>
                  </a:lnTo>
                  <a:lnTo>
                    <a:pt x="90" y="252"/>
                  </a:lnTo>
                  <a:lnTo>
                    <a:pt x="90" y="264"/>
                  </a:lnTo>
                  <a:lnTo>
                    <a:pt x="216" y="337"/>
                  </a:lnTo>
                  <a:lnTo>
                    <a:pt x="222" y="337"/>
                  </a:lnTo>
                  <a:lnTo>
                    <a:pt x="228" y="307"/>
                  </a:lnTo>
                  <a:lnTo>
                    <a:pt x="234" y="270"/>
                  </a:lnTo>
                  <a:lnTo>
                    <a:pt x="240" y="222"/>
                  </a:lnTo>
                  <a:lnTo>
                    <a:pt x="228" y="20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47" name="Freeform 421"/>
            <p:cNvSpPr>
              <a:spLocks/>
            </p:cNvSpPr>
            <p:nvPr/>
          </p:nvSpPr>
          <p:spPr bwMode="auto">
            <a:xfrm>
              <a:off x="2283784" y="4207958"/>
              <a:ext cx="141327" cy="156291"/>
            </a:xfrm>
            <a:custGeom>
              <a:avLst/>
              <a:gdLst/>
              <a:ahLst/>
              <a:cxnLst>
                <a:cxn ang="0">
                  <a:pos x="24" y="114"/>
                </a:cxn>
                <a:cxn ang="0">
                  <a:pos x="48" y="90"/>
                </a:cxn>
                <a:cxn ang="0">
                  <a:pos x="66" y="84"/>
                </a:cxn>
                <a:cxn ang="0">
                  <a:pos x="90" y="60"/>
                </a:cxn>
                <a:cxn ang="0">
                  <a:pos x="102" y="36"/>
                </a:cxn>
                <a:cxn ang="0">
                  <a:pos x="78" y="18"/>
                </a:cxn>
                <a:cxn ang="0">
                  <a:pos x="30" y="0"/>
                </a:cxn>
                <a:cxn ang="0">
                  <a:pos x="24" y="12"/>
                </a:cxn>
                <a:cxn ang="0">
                  <a:pos x="0" y="66"/>
                </a:cxn>
                <a:cxn ang="0">
                  <a:pos x="12" y="90"/>
                </a:cxn>
                <a:cxn ang="0">
                  <a:pos x="0" y="96"/>
                </a:cxn>
                <a:cxn ang="0">
                  <a:pos x="6" y="108"/>
                </a:cxn>
                <a:cxn ang="0">
                  <a:pos x="24" y="114"/>
                </a:cxn>
              </a:cxnLst>
              <a:rect l="0" t="0" r="r" b="b"/>
              <a:pathLst>
                <a:path w="102" h="114">
                  <a:moveTo>
                    <a:pt x="24" y="114"/>
                  </a:moveTo>
                  <a:lnTo>
                    <a:pt x="48" y="90"/>
                  </a:lnTo>
                  <a:lnTo>
                    <a:pt x="66" y="84"/>
                  </a:lnTo>
                  <a:lnTo>
                    <a:pt x="90" y="60"/>
                  </a:lnTo>
                  <a:lnTo>
                    <a:pt x="102" y="36"/>
                  </a:lnTo>
                  <a:lnTo>
                    <a:pt x="78" y="18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0" y="66"/>
                  </a:lnTo>
                  <a:lnTo>
                    <a:pt x="12" y="90"/>
                  </a:lnTo>
                  <a:lnTo>
                    <a:pt x="0" y="96"/>
                  </a:lnTo>
                  <a:lnTo>
                    <a:pt x="6" y="108"/>
                  </a:lnTo>
                  <a:lnTo>
                    <a:pt x="24" y="1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48" name="Freeform 422"/>
            <p:cNvSpPr>
              <a:spLocks/>
            </p:cNvSpPr>
            <p:nvPr/>
          </p:nvSpPr>
          <p:spPr bwMode="auto">
            <a:xfrm>
              <a:off x="2052674" y="3823882"/>
              <a:ext cx="157953" cy="73157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8" y="1"/>
                </a:cxn>
                <a:cxn ang="0">
                  <a:pos x="5" y="0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5" y="9"/>
                </a:cxn>
                <a:cxn ang="0">
                  <a:pos x="12" y="6"/>
                </a:cxn>
                <a:cxn ang="0">
                  <a:pos x="19" y="3"/>
                </a:cxn>
              </a:cxnLst>
              <a:rect l="0" t="0" r="r" b="b"/>
              <a:pathLst>
                <a:path w="19" h="9">
                  <a:moveTo>
                    <a:pt x="19" y="3"/>
                  </a:moveTo>
                  <a:cubicBezTo>
                    <a:pt x="19" y="3"/>
                    <a:pt x="10" y="1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2" y="6"/>
                    <a:pt x="12" y="6"/>
                    <a:pt x="12" y="6"/>
                  </a:cubicBezTo>
                  <a:lnTo>
                    <a:pt x="19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49" name="Freeform 423"/>
            <p:cNvSpPr>
              <a:spLocks/>
            </p:cNvSpPr>
            <p:nvPr/>
          </p:nvSpPr>
          <p:spPr bwMode="auto">
            <a:xfrm>
              <a:off x="1969541" y="3780653"/>
              <a:ext cx="124699" cy="10308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11" y="4"/>
                </a:cxn>
                <a:cxn ang="0">
                  <a:pos x="11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6" y="5"/>
                </a:cxn>
                <a:cxn ang="0">
                  <a:pos x="3" y="5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1" y="11"/>
                </a:cxn>
                <a:cxn ang="0">
                  <a:pos x="7" y="12"/>
                </a:cxn>
                <a:cxn ang="0">
                  <a:pos x="10" y="11"/>
                </a:cxn>
                <a:cxn ang="0">
                  <a:pos x="11" y="8"/>
                </a:cxn>
                <a:cxn ang="0">
                  <a:pos x="15" y="5"/>
                </a:cxn>
              </a:cxnLst>
              <a:rect l="0" t="0" r="r" b="b"/>
              <a:pathLst>
                <a:path w="15" h="12">
                  <a:moveTo>
                    <a:pt x="15" y="5"/>
                  </a:moveTo>
                  <a:cubicBezTo>
                    <a:pt x="13" y="5"/>
                    <a:pt x="11" y="4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5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50" name="Freeform 424"/>
            <p:cNvSpPr>
              <a:spLocks/>
            </p:cNvSpPr>
            <p:nvPr/>
          </p:nvSpPr>
          <p:spPr bwMode="auto">
            <a:xfrm>
              <a:off x="1331078" y="3348361"/>
              <a:ext cx="789764" cy="517088"/>
            </a:xfrm>
            <a:custGeom>
              <a:avLst/>
              <a:gdLst/>
              <a:ahLst/>
              <a:cxnLst>
                <a:cxn ang="0">
                  <a:pos x="486" y="348"/>
                </a:cxn>
                <a:cxn ang="0">
                  <a:pos x="504" y="348"/>
                </a:cxn>
                <a:cxn ang="0">
                  <a:pos x="492" y="324"/>
                </a:cxn>
                <a:cxn ang="0">
                  <a:pos x="504" y="318"/>
                </a:cxn>
                <a:cxn ang="0">
                  <a:pos x="534" y="318"/>
                </a:cxn>
                <a:cxn ang="0">
                  <a:pos x="528" y="312"/>
                </a:cxn>
                <a:cxn ang="0">
                  <a:pos x="546" y="300"/>
                </a:cxn>
                <a:cxn ang="0">
                  <a:pos x="564" y="288"/>
                </a:cxn>
                <a:cxn ang="0">
                  <a:pos x="576" y="240"/>
                </a:cxn>
                <a:cxn ang="0">
                  <a:pos x="504" y="252"/>
                </a:cxn>
                <a:cxn ang="0">
                  <a:pos x="474" y="294"/>
                </a:cxn>
                <a:cxn ang="0">
                  <a:pos x="426" y="300"/>
                </a:cxn>
                <a:cxn ang="0">
                  <a:pos x="378" y="240"/>
                </a:cxn>
                <a:cxn ang="0">
                  <a:pos x="372" y="162"/>
                </a:cxn>
                <a:cxn ang="0">
                  <a:pos x="384" y="144"/>
                </a:cxn>
                <a:cxn ang="0">
                  <a:pos x="354" y="138"/>
                </a:cxn>
                <a:cxn ang="0">
                  <a:pos x="330" y="114"/>
                </a:cxn>
                <a:cxn ang="0">
                  <a:pos x="312" y="84"/>
                </a:cxn>
                <a:cxn ang="0">
                  <a:pos x="288" y="66"/>
                </a:cxn>
                <a:cxn ang="0">
                  <a:pos x="252" y="78"/>
                </a:cxn>
                <a:cxn ang="0">
                  <a:pos x="204" y="24"/>
                </a:cxn>
                <a:cxn ang="0">
                  <a:pos x="174" y="18"/>
                </a:cxn>
                <a:cxn ang="0">
                  <a:pos x="156" y="30"/>
                </a:cxn>
                <a:cxn ang="0">
                  <a:pos x="108" y="30"/>
                </a:cxn>
                <a:cxn ang="0">
                  <a:pos x="48" y="0"/>
                </a:cxn>
                <a:cxn ang="0">
                  <a:pos x="0" y="6"/>
                </a:cxn>
                <a:cxn ang="0">
                  <a:pos x="36" y="72"/>
                </a:cxn>
                <a:cxn ang="0">
                  <a:pos x="60" y="108"/>
                </a:cxn>
                <a:cxn ang="0">
                  <a:pos x="54" y="120"/>
                </a:cxn>
                <a:cxn ang="0">
                  <a:pos x="96" y="150"/>
                </a:cxn>
                <a:cxn ang="0">
                  <a:pos x="102" y="180"/>
                </a:cxn>
                <a:cxn ang="0">
                  <a:pos x="120" y="192"/>
                </a:cxn>
                <a:cxn ang="0">
                  <a:pos x="144" y="216"/>
                </a:cxn>
                <a:cxn ang="0">
                  <a:pos x="150" y="198"/>
                </a:cxn>
                <a:cxn ang="0">
                  <a:pos x="126" y="180"/>
                </a:cxn>
                <a:cxn ang="0">
                  <a:pos x="102" y="126"/>
                </a:cxn>
                <a:cxn ang="0">
                  <a:pos x="60" y="66"/>
                </a:cxn>
                <a:cxn ang="0">
                  <a:pos x="48" y="30"/>
                </a:cxn>
                <a:cxn ang="0">
                  <a:pos x="78" y="42"/>
                </a:cxn>
                <a:cxn ang="0">
                  <a:pos x="108" y="102"/>
                </a:cxn>
                <a:cxn ang="0">
                  <a:pos x="120" y="120"/>
                </a:cxn>
                <a:cxn ang="0">
                  <a:pos x="150" y="138"/>
                </a:cxn>
                <a:cxn ang="0">
                  <a:pos x="150" y="156"/>
                </a:cxn>
                <a:cxn ang="0">
                  <a:pos x="174" y="168"/>
                </a:cxn>
                <a:cxn ang="0">
                  <a:pos x="186" y="186"/>
                </a:cxn>
                <a:cxn ang="0">
                  <a:pos x="216" y="216"/>
                </a:cxn>
                <a:cxn ang="0">
                  <a:pos x="222" y="258"/>
                </a:cxn>
                <a:cxn ang="0">
                  <a:pos x="222" y="276"/>
                </a:cxn>
                <a:cxn ang="0">
                  <a:pos x="300" y="324"/>
                </a:cxn>
                <a:cxn ang="0">
                  <a:pos x="336" y="342"/>
                </a:cxn>
                <a:cxn ang="0">
                  <a:pos x="402" y="360"/>
                </a:cxn>
                <a:cxn ang="0">
                  <a:pos x="420" y="354"/>
                </a:cxn>
                <a:cxn ang="0">
                  <a:pos x="438" y="354"/>
                </a:cxn>
                <a:cxn ang="0">
                  <a:pos x="468" y="379"/>
                </a:cxn>
                <a:cxn ang="0">
                  <a:pos x="474" y="366"/>
                </a:cxn>
                <a:cxn ang="0">
                  <a:pos x="486" y="348"/>
                </a:cxn>
              </a:cxnLst>
              <a:rect l="0" t="0" r="r" b="b"/>
              <a:pathLst>
                <a:path w="576" h="379">
                  <a:moveTo>
                    <a:pt x="486" y="348"/>
                  </a:moveTo>
                  <a:lnTo>
                    <a:pt x="504" y="348"/>
                  </a:lnTo>
                  <a:lnTo>
                    <a:pt x="492" y="324"/>
                  </a:lnTo>
                  <a:lnTo>
                    <a:pt x="504" y="318"/>
                  </a:lnTo>
                  <a:lnTo>
                    <a:pt x="534" y="318"/>
                  </a:lnTo>
                  <a:lnTo>
                    <a:pt x="528" y="312"/>
                  </a:lnTo>
                  <a:lnTo>
                    <a:pt x="546" y="300"/>
                  </a:lnTo>
                  <a:lnTo>
                    <a:pt x="564" y="288"/>
                  </a:lnTo>
                  <a:lnTo>
                    <a:pt x="576" y="240"/>
                  </a:lnTo>
                  <a:lnTo>
                    <a:pt x="504" y="252"/>
                  </a:lnTo>
                  <a:lnTo>
                    <a:pt x="474" y="294"/>
                  </a:lnTo>
                  <a:lnTo>
                    <a:pt x="426" y="300"/>
                  </a:lnTo>
                  <a:lnTo>
                    <a:pt x="378" y="240"/>
                  </a:lnTo>
                  <a:lnTo>
                    <a:pt x="372" y="162"/>
                  </a:lnTo>
                  <a:lnTo>
                    <a:pt x="384" y="144"/>
                  </a:lnTo>
                  <a:lnTo>
                    <a:pt x="354" y="138"/>
                  </a:lnTo>
                  <a:lnTo>
                    <a:pt x="330" y="114"/>
                  </a:lnTo>
                  <a:lnTo>
                    <a:pt x="312" y="84"/>
                  </a:lnTo>
                  <a:lnTo>
                    <a:pt x="288" y="66"/>
                  </a:lnTo>
                  <a:lnTo>
                    <a:pt x="252" y="78"/>
                  </a:lnTo>
                  <a:lnTo>
                    <a:pt x="204" y="24"/>
                  </a:lnTo>
                  <a:lnTo>
                    <a:pt x="174" y="18"/>
                  </a:lnTo>
                  <a:lnTo>
                    <a:pt x="156" y="30"/>
                  </a:lnTo>
                  <a:lnTo>
                    <a:pt x="108" y="30"/>
                  </a:lnTo>
                  <a:lnTo>
                    <a:pt x="48" y="0"/>
                  </a:lnTo>
                  <a:lnTo>
                    <a:pt x="0" y="6"/>
                  </a:lnTo>
                  <a:lnTo>
                    <a:pt x="36" y="72"/>
                  </a:lnTo>
                  <a:lnTo>
                    <a:pt x="60" y="108"/>
                  </a:lnTo>
                  <a:lnTo>
                    <a:pt x="54" y="120"/>
                  </a:lnTo>
                  <a:lnTo>
                    <a:pt x="96" y="150"/>
                  </a:lnTo>
                  <a:lnTo>
                    <a:pt x="102" y="180"/>
                  </a:lnTo>
                  <a:lnTo>
                    <a:pt x="120" y="192"/>
                  </a:lnTo>
                  <a:lnTo>
                    <a:pt x="144" y="216"/>
                  </a:lnTo>
                  <a:lnTo>
                    <a:pt x="150" y="198"/>
                  </a:lnTo>
                  <a:lnTo>
                    <a:pt x="126" y="180"/>
                  </a:lnTo>
                  <a:lnTo>
                    <a:pt x="102" y="126"/>
                  </a:lnTo>
                  <a:lnTo>
                    <a:pt x="60" y="66"/>
                  </a:lnTo>
                  <a:lnTo>
                    <a:pt x="48" y="30"/>
                  </a:lnTo>
                  <a:lnTo>
                    <a:pt x="78" y="42"/>
                  </a:lnTo>
                  <a:lnTo>
                    <a:pt x="108" y="102"/>
                  </a:lnTo>
                  <a:lnTo>
                    <a:pt x="120" y="120"/>
                  </a:lnTo>
                  <a:lnTo>
                    <a:pt x="150" y="138"/>
                  </a:lnTo>
                  <a:lnTo>
                    <a:pt x="150" y="156"/>
                  </a:lnTo>
                  <a:lnTo>
                    <a:pt x="174" y="168"/>
                  </a:lnTo>
                  <a:lnTo>
                    <a:pt x="186" y="186"/>
                  </a:lnTo>
                  <a:lnTo>
                    <a:pt x="216" y="216"/>
                  </a:lnTo>
                  <a:lnTo>
                    <a:pt x="222" y="258"/>
                  </a:lnTo>
                  <a:lnTo>
                    <a:pt x="222" y="276"/>
                  </a:lnTo>
                  <a:lnTo>
                    <a:pt x="300" y="324"/>
                  </a:lnTo>
                  <a:lnTo>
                    <a:pt x="336" y="342"/>
                  </a:lnTo>
                  <a:lnTo>
                    <a:pt x="402" y="360"/>
                  </a:lnTo>
                  <a:lnTo>
                    <a:pt x="420" y="354"/>
                  </a:lnTo>
                  <a:lnTo>
                    <a:pt x="438" y="354"/>
                  </a:lnTo>
                  <a:lnTo>
                    <a:pt x="468" y="379"/>
                  </a:lnTo>
                  <a:lnTo>
                    <a:pt x="474" y="366"/>
                  </a:lnTo>
                  <a:lnTo>
                    <a:pt x="486" y="34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51" name="Freeform 425"/>
            <p:cNvSpPr>
              <a:spLocks/>
            </p:cNvSpPr>
            <p:nvPr/>
          </p:nvSpPr>
          <p:spPr bwMode="auto">
            <a:xfrm rot="20747712">
              <a:off x="2622968" y="1276682"/>
              <a:ext cx="851284" cy="939405"/>
            </a:xfrm>
            <a:custGeom>
              <a:avLst/>
              <a:gdLst/>
              <a:ahLst/>
              <a:cxnLst>
                <a:cxn ang="0">
                  <a:pos x="764" y="46"/>
                </a:cxn>
                <a:cxn ang="0">
                  <a:pos x="700" y="13"/>
                </a:cxn>
                <a:cxn ang="0">
                  <a:pos x="651" y="2"/>
                </a:cxn>
                <a:cxn ang="0">
                  <a:pos x="496" y="52"/>
                </a:cxn>
                <a:cxn ang="0">
                  <a:pos x="452" y="110"/>
                </a:cxn>
                <a:cxn ang="0">
                  <a:pos x="334" y="112"/>
                </a:cxn>
                <a:cxn ang="0">
                  <a:pos x="241" y="182"/>
                </a:cxn>
                <a:cxn ang="0">
                  <a:pos x="160" y="289"/>
                </a:cxn>
                <a:cxn ang="0">
                  <a:pos x="44" y="319"/>
                </a:cxn>
                <a:cxn ang="0">
                  <a:pos x="17" y="402"/>
                </a:cxn>
                <a:cxn ang="0">
                  <a:pos x="2" y="482"/>
                </a:cxn>
                <a:cxn ang="0">
                  <a:pos x="59" y="568"/>
                </a:cxn>
                <a:cxn ang="0">
                  <a:pos x="169" y="621"/>
                </a:cxn>
                <a:cxn ang="0">
                  <a:pos x="203" y="785"/>
                </a:cxn>
                <a:cxn ang="0">
                  <a:pos x="181" y="986"/>
                </a:cxn>
                <a:cxn ang="0">
                  <a:pos x="218" y="1042"/>
                </a:cxn>
                <a:cxn ang="0">
                  <a:pos x="183" y="1075"/>
                </a:cxn>
                <a:cxn ang="0">
                  <a:pos x="206" y="1111"/>
                </a:cxn>
                <a:cxn ang="0">
                  <a:pos x="154" y="1135"/>
                </a:cxn>
                <a:cxn ang="0">
                  <a:pos x="219" y="1201"/>
                </a:cxn>
                <a:cxn ang="0">
                  <a:pos x="258" y="1158"/>
                </a:cxn>
                <a:cxn ang="0">
                  <a:pos x="252" y="1261"/>
                </a:cxn>
                <a:cxn ang="0">
                  <a:pos x="184" y="1302"/>
                </a:cxn>
                <a:cxn ang="0">
                  <a:pos x="142" y="1483"/>
                </a:cxn>
                <a:cxn ang="0">
                  <a:pos x="180" y="1606"/>
                </a:cxn>
                <a:cxn ang="0">
                  <a:pos x="200" y="1754"/>
                </a:cxn>
                <a:cxn ang="0">
                  <a:pos x="270" y="1897"/>
                </a:cxn>
                <a:cxn ang="0">
                  <a:pos x="370" y="1959"/>
                </a:cxn>
                <a:cxn ang="0">
                  <a:pos x="401" y="2022"/>
                </a:cxn>
                <a:cxn ang="0">
                  <a:pos x="460" y="2047"/>
                </a:cxn>
                <a:cxn ang="0">
                  <a:pos x="512" y="1998"/>
                </a:cxn>
                <a:cxn ang="0">
                  <a:pos x="539" y="1891"/>
                </a:cxn>
                <a:cxn ang="0">
                  <a:pos x="570" y="1779"/>
                </a:cxn>
                <a:cxn ang="0">
                  <a:pos x="622" y="1629"/>
                </a:cxn>
                <a:cxn ang="0">
                  <a:pos x="718" y="1524"/>
                </a:cxn>
                <a:cxn ang="0">
                  <a:pos x="831" y="1436"/>
                </a:cxn>
                <a:cxn ang="0">
                  <a:pos x="893" y="1316"/>
                </a:cxn>
                <a:cxn ang="0">
                  <a:pos x="974" y="1265"/>
                </a:cxn>
                <a:cxn ang="0">
                  <a:pos x="1092" y="1158"/>
                </a:cxn>
                <a:cxn ang="0">
                  <a:pos x="1088" y="1080"/>
                </a:cxn>
                <a:cxn ang="0">
                  <a:pos x="983" y="1102"/>
                </a:cxn>
                <a:cxn ang="0">
                  <a:pos x="958" y="1038"/>
                </a:cxn>
                <a:cxn ang="0">
                  <a:pos x="1058" y="1028"/>
                </a:cxn>
                <a:cxn ang="0">
                  <a:pos x="1123" y="1019"/>
                </a:cxn>
                <a:cxn ang="0">
                  <a:pos x="1085" y="937"/>
                </a:cxn>
                <a:cxn ang="0">
                  <a:pos x="1003" y="908"/>
                </a:cxn>
                <a:cxn ang="0">
                  <a:pos x="1042" y="896"/>
                </a:cxn>
                <a:cxn ang="0">
                  <a:pos x="1021" y="838"/>
                </a:cxn>
                <a:cxn ang="0">
                  <a:pos x="1043" y="801"/>
                </a:cxn>
                <a:cxn ang="0">
                  <a:pos x="1062" y="725"/>
                </a:cxn>
                <a:cxn ang="0">
                  <a:pos x="1064" y="663"/>
                </a:cxn>
                <a:cxn ang="0">
                  <a:pos x="1052" y="610"/>
                </a:cxn>
                <a:cxn ang="0">
                  <a:pos x="974" y="535"/>
                </a:cxn>
                <a:cxn ang="0">
                  <a:pos x="1006" y="468"/>
                </a:cxn>
                <a:cxn ang="0">
                  <a:pos x="958" y="436"/>
                </a:cxn>
                <a:cxn ang="0">
                  <a:pos x="912" y="328"/>
                </a:cxn>
                <a:cxn ang="0">
                  <a:pos x="924" y="146"/>
                </a:cxn>
                <a:cxn ang="0">
                  <a:pos x="917" y="60"/>
                </a:cxn>
                <a:cxn ang="0">
                  <a:pos x="863" y="84"/>
                </a:cxn>
                <a:cxn ang="0">
                  <a:pos x="821" y="143"/>
                </a:cxn>
                <a:cxn ang="0">
                  <a:pos x="795" y="110"/>
                </a:cxn>
                <a:cxn ang="0">
                  <a:pos x="750" y="151"/>
                </a:cxn>
                <a:cxn ang="0">
                  <a:pos x="718" y="105"/>
                </a:cxn>
              </a:cxnLst>
              <a:rect l="0" t="0" r="r" b="b"/>
              <a:pathLst>
                <a:path w="1125" h="2047">
                  <a:moveTo>
                    <a:pt x="718" y="105"/>
                  </a:moveTo>
                  <a:lnTo>
                    <a:pt x="722" y="102"/>
                  </a:lnTo>
                  <a:lnTo>
                    <a:pt x="730" y="95"/>
                  </a:lnTo>
                  <a:lnTo>
                    <a:pt x="740" y="83"/>
                  </a:lnTo>
                  <a:lnTo>
                    <a:pt x="751" y="70"/>
                  </a:lnTo>
                  <a:lnTo>
                    <a:pt x="760" y="58"/>
                  </a:lnTo>
                  <a:lnTo>
                    <a:pt x="764" y="46"/>
                  </a:lnTo>
                  <a:lnTo>
                    <a:pt x="761" y="37"/>
                  </a:lnTo>
                  <a:lnTo>
                    <a:pt x="748" y="32"/>
                  </a:lnTo>
                  <a:lnTo>
                    <a:pt x="735" y="30"/>
                  </a:lnTo>
                  <a:lnTo>
                    <a:pt x="725" y="27"/>
                  </a:lnTo>
                  <a:lnTo>
                    <a:pt x="716" y="22"/>
                  </a:lnTo>
                  <a:lnTo>
                    <a:pt x="708" y="17"/>
                  </a:lnTo>
                  <a:lnTo>
                    <a:pt x="700" y="13"/>
                  </a:lnTo>
                  <a:lnTo>
                    <a:pt x="693" y="8"/>
                  </a:lnTo>
                  <a:lnTo>
                    <a:pt x="686" y="4"/>
                  </a:lnTo>
                  <a:lnTo>
                    <a:pt x="678" y="1"/>
                  </a:lnTo>
                  <a:lnTo>
                    <a:pt x="672" y="0"/>
                  </a:lnTo>
                  <a:lnTo>
                    <a:pt x="665" y="0"/>
                  </a:lnTo>
                  <a:lnTo>
                    <a:pt x="658" y="0"/>
                  </a:lnTo>
                  <a:lnTo>
                    <a:pt x="651" y="2"/>
                  </a:lnTo>
                  <a:lnTo>
                    <a:pt x="633" y="7"/>
                  </a:lnTo>
                  <a:lnTo>
                    <a:pt x="610" y="13"/>
                  </a:lnTo>
                  <a:lnTo>
                    <a:pt x="583" y="19"/>
                  </a:lnTo>
                  <a:lnTo>
                    <a:pt x="558" y="25"/>
                  </a:lnTo>
                  <a:lnTo>
                    <a:pt x="534" y="34"/>
                  </a:lnTo>
                  <a:lnTo>
                    <a:pt x="512" y="42"/>
                  </a:lnTo>
                  <a:lnTo>
                    <a:pt x="496" y="52"/>
                  </a:lnTo>
                  <a:lnTo>
                    <a:pt x="487" y="62"/>
                  </a:lnTo>
                  <a:lnTo>
                    <a:pt x="483" y="74"/>
                  </a:lnTo>
                  <a:lnTo>
                    <a:pt x="478" y="84"/>
                  </a:lnTo>
                  <a:lnTo>
                    <a:pt x="474" y="93"/>
                  </a:lnTo>
                  <a:lnTo>
                    <a:pt x="468" y="102"/>
                  </a:lnTo>
                  <a:lnTo>
                    <a:pt x="461" y="107"/>
                  </a:lnTo>
                  <a:lnTo>
                    <a:pt x="452" y="110"/>
                  </a:lnTo>
                  <a:lnTo>
                    <a:pt x="440" y="110"/>
                  </a:lnTo>
                  <a:lnTo>
                    <a:pt x="426" y="105"/>
                  </a:lnTo>
                  <a:lnTo>
                    <a:pt x="409" y="100"/>
                  </a:lnTo>
                  <a:lnTo>
                    <a:pt x="391" y="98"/>
                  </a:lnTo>
                  <a:lnTo>
                    <a:pt x="371" y="100"/>
                  </a:lnTo>
                  <a:lnTo>
                    <a:pt x="351" y="105"/>
                  </a:lnTo>
                  <a:lnTo>
                    <a:pt x="334" y="112"/>
                  </a:lnTo>
                  <a:lnTo>
                    <a:pt x="319" y="120"/>
                  </a:lnTo>
                  <a:lnTo>
                    <a:pt x="306" y="130"/>
                  </a:lnTo>
                  <a:lnTo>
                    <a:pt x="300" y="141"/>
                  </a:lnTo>
                  <a:lnTo>
                    <a:pt x="291" y="151"/>
                  </a:lnTo>
                  <a:lnTo>
                    <a:pt x="278" y="161"/>
                  </a:lnTo>
                  <a:lnTo>
                    <a:pt x="260" y="172"/>
                  </a:lnTo>
                  <a:lnTo>
                    <a:pt x="241" y="182"/>
                  </a:lnTo>
                  <a:lnTo>
                    <a:pt x="221" y="194"/>
                  </a:lnTo>
                  <a:lnTo>
                    <a:pt x="204" y="208"/>
                  </a:lnTo>
                  <a:lnTo>
                    <a:pt x="191" y="224"/>
                  </a:lnTo>
                  <a:lnTo>
                    <a:pt x="184" y="242"/>
                  </a:lnTo>
                  <a:lnTo>
                    <a:pt x="180" y="261"/>
                  </a:lnTo>
                  <a:lnTo>
                    <a:pt x="172" y="277"/>
                  </a:lnTo>
                  <a:lnTo>
                    <a:pt x="160" y="289"/>
                  </a:lnTo>
                  <a:lnTo>
                    <a:pt x="146" y="299"/>
                  </a:lnTo>
                  <a:lnTo>
                    <a:pt x="130" y="305"/>
                  </a:lnTo>
                  <a:lnTo>
                    <a:pt x="113" y="311"/>
                  </a:lnTo>
                  <a:lnTo>
                    <a:pt x="94" y="314"/>
                  </a:lnTo>
                  <a:lnTo>
                    <a:pt x="76" y="315"/>
                  </a:lnTo>
                  <a:lnTo>
                    <a:pt x="59" y="316"/>
                  </a:lnTo>
                  <a:lnTo>
                    <a:pt x="44" y="319"/>
                  </a:lnTo>
                  <a:lnTo>
                    <a:pt x="31" y="325"/>
                  </a:lnTo>
                  <a:lnTo>
                    <a:pt x="22" y="332"/>
                  </a:lnTo>
                  <a:lnTo>
                    <a:pt x="16" y="342"/>
                  </a:lnTo>
                  <a:lnTo>
                    <a:pt x="13" y="355"/>
                  </a:lnTo>
                  <a:lnTo>
                    <a:pt x="11" y="369"/>
                  </a:lnTo>
                  <a:lnTo>
                    <a:pt x="15" y="386"/>
                  </a:lnTo>
                  <a:lnTo>
                    <a:pt x="17" y="402"/>
                  </a:lnTo>
                  <a:lnTo>
                    <a:pt x="16" y="415"/>
                  </a:lnTo>
                  <a:lnTo>
                    <a:pt x="13" y="425"/>
                  </a:lnTo>
                  <a:lnTo>
                    <a:pt x="9" y="434"/>
                  </a:lnTo>
                  <a:lnTo>
                    <a:pt x="4" y="444"/>
                  </a:lnTo>
                  <a:lnTo>
                    <a:pt x="1" y="454"/>
                  </a:lnTo>
                  <a:lnTo>
                    <a:pt x="0" y="466"/>
                  </a:lnTo>
                  <a:lnTo>
                    <a:pt x="2" y="482"/>
                  </a:lnTo>
                  <a:lnTo>
                    <a:pt x="7" y="499"/>
                  </a:lnTo>
                  <a:lnTo>
                    <a:pt x="13" y="515"/>
                  </a:lnTo>
                  <a:lnTo>
                    <a:pt x="18" y="530"/>
                  </a:lnTo>
                  <a:lnTo>
                    <a:pt x="25" y="543"/>
                  </a:lnTo>
                  <a:lnTo>
                    <a:pt x="34" y="553"/>
                  </a:lnTo>
                  <a:lnTo>
                    <a:pt x="45" y="562"/>
                  </a:lnTo>
                  <a:lnTo>
                    <a:pt x="59" y="568"/>
                  </a:lnTo>
                  <a:lnTo>
                    <a:pt x="76" y="572"/>
                  </a:lnTo>
                  <a:lnTo>
                    <a:pt x="94" y="575"/>
                  </a:lnTo>
                  <a:lnTo>
                    <a:pt x="113" y="579"/>
                  </a:lnTo>
                  <a:lnTo>
                    <a:pt x="130" y="584"/>
                  </a:lnTo>
                  <a:lnTo>
                    <a:pt x="145" y="593"/>
                  </a:lnTo>
                  <a:lnTo>
                    <a:pt x="159" y="605"/>
                  </a:lnTo>
                  <a:lnTo>
                    <a:pt x="169" y="621"/>
                  </a:lnTo>
                  <a:lnTo>
                    <a:pt x="176" y="642"/>
                  </a:lnTo>
                  <a:lnTo>
                    <a:pt x="179" y="668"/>
                  </a:lnTo>
                  <a:lnTo>
                    <a:pt x="181" y="695"/>
                  </a:lnTo>
                  <a:lnTo>
                    <a:pt x="185" y="718"/>
                  </a:lnTo>
                  <a:lnTo>
                    <a:pt x="191" y="740"/>
                  </a:lnTo>
                  <a:lnTo>
                    <a:pt x="198" y="762"/>
                  </a:lnTo>
                  <a:lnTo>
                    <a:pt x="203" y="785"/>
                  </a:lnTo>
                  <a:lnTo>
                    <a:pt x="206" y="810"/>
                  </a:lnTo>
                  <a:lnTo>
                    <a:pt x="207" y="841"/>
                  </a:lnTo>
                  <a:lnTo>
                    <a:pt x="203" y="878"/>
                  </a:lnTo>
                  <a:lnTo>
                    <a:pt x="196" y="915"/>
                  </a:lnTo>
                  <a:lnTo>
                    <a:pt x="190" y="945"/>
                  </a:lnTo>
                  <a:lnTo>
                    <a:pt x="184" y="968"/>
                  </a:lnTo>
                  <a:lnTo>
                    <a:pt x="181" y="986"/>
                  </a:lnTo>
                  <a:lnTo>
                    <a:pt x="180" y="999"/>
                  </a:lnTo>
                  <a:lnTo>
                    <a:pt x="180" y="1009"/>
                  </a:lnTo>
                  <a:lnTo>
                    <a:pt x="184" y="1016"/>
                  </a:lnTo>
                  <a:lnTo>
                    <a:pt x="191" y="1022"/>
                  </a:lnTo>
                  <a:lnTo>
                    <a:pt x="200" y="1028"/>
                  </a:lnTo>
                  <a:lnTo>
                    <a:pt x="210" y="1034"/>
                  </a:lnTo>
                  <a:lnTo>
                    <a:pt x="218" y="1042"/>
                  </a:lnTo>
                  <a:lnTo>
                    <a:pt x="225" y="1050"/>
                  </a:lnTo>
                  <a:lnTo>
                    <a:pt x="227" y="1057"/>
                  </a:lnTo>
                  <a:lnTo>
                    <a:pt x="225" y="1062"/>
                  </a:lnTo>
                  <a:lnTo>
                    <a:pt x="217" y="1067"/>
                  </a:lnTo>
                  <a:lnTo>
                    <a:pt x="203" y="1068"/>
                  </a:lnTo>
                  <a:lnTo>
                    <a:pt x="189" y="1070"/>
                  </a:lnTo>
                  <a:lnTo>
                    <a:pt x="183" y="1075"/>
                  </a:lnTo>
                  <a:lnTo>
                    <a:pt x="183" y="1082"/>
                  </a:lnTo>
                  <a:lnTo>
                    <a:pt x="188" y="1089"/>
                  </a:lnTo>
                  <a:lnTo>
                    <a:pt x="194" y="1097"/>
                  </a:lnTo>
                  <a:lnTo>
                    <a:pt x="200" y="1104"/>
                  </a:lnTo>
                  <a:lnTo>
                    <a:pt x="206" y="1108"/>
                  </a:lnTo>
                  <a:lnTo>
                    <a:pt x="208" y="1111"/>
                  </a:lnTo>
                  <a:lnTo>
                    <a:pt x="206" y="1111"/>
                  </a:lnTo>
                  <a:lnTo>
                    <a:pt x="200" y="1110"/>
                  </a:lnTo>
                  <a:lnTo>
                    <a:pt x="191" y="1108"/>
                  </a:lnTo>
                  <a:lnTo>
                    <a:pt x="182" y="1108"/>
                  </a:lnTo>
                  <a:lnTo>
                    <a:pt x="172" y="1111"/>
                  </a:lnTo>
                  <a:lnTo>
                    <a:pt x="162" y="1115"/>
                  </a:lnTo>
                  <a:lnTo>
                    <a:pt x="157" y="1123"/>
                  </a:lnTo>
                  <a:lnTo>
                    <a:pt x="154" y="1135"/>
                  </a:lnTo>
                  <a:lnTo>
                    <a:pt x="157" y="1149"/>
                  </a:lnTo>
                  <a:lnTo>
                    <a:pt x="164" y="1163"/>
                  </a:lnTo>
                  <a:lnTo>
                    <a:pt x="173" y="1176"/>
                  </a:lnTo>
                  <a:lnTo>
                    <a:pt x="184" y="1187"/>
                  </a:lnTo>
                  <a:lnTo>
                    <a:pt x="196" y="1196"/>
                  </a:lnTo>
                  <a:lnTo>
                    <a:pt x="207" y="1201"/>
                  </a:lnTo>
                  <a:lnTo>
                    <a:pt x="219" y="1201"/>
                  </a:lnTo>
                  <a:lnTo>
                    <a:pt x="227" y="1195"/>
                  </a:lnTo>
                  <a:lnTo>
                    <a:pt x="234" y="1186"/>
                  </a:lnTo>
                  <a:lnTo>
                    <a:pt x="238" y="1178"/>
                  </a:lnTo>
                  <a:lnTo>
                    <a:pt x="244" y="1171"/>
                  </a:lnTo>
                  <a:lnTo>
                    <a:pt x="249" y="1165"/>
                  </a:lnTo>
                  <a:lnTo>
                    <a:pt x="252" y="1161"/>
                  </a:lnTo>
                  <a:lnTo>
                    <a:pt x="258" y="1158"/>
                  </a:lnTo>
                  <a:lnTo>
                    <a:pt x="263" y="1158"/>
                  </a:lnTo>
                  <a:lnTo>
                    <a:pt x="270" y="1159"/>
                  </a:lnTo>
                  <a:lnTo>
                    <a:pt x="278" y="1174"/>
                  </a:lnTo>
                  <a:lnTo>
                    <a:pt x="275" y="1202"/>
                  </a:lnTo>
                  <a:lnTo>
                    <a:pt x="267" y="1233"/>
                  </a:lnTo>
                  <a:lnTo>
                    <a:pt x="258" y="1255"/>
                  </a:lnTo>
                  <a:lnTo>
                    <a:pt x="252" y="1261"/>
                  </a:lnTo>
                  <a:lnTo>
                    <a:pt x="244" y="1265"/>
                  </a:lnTo>
                  <a:lnTo>
                    <a:pt x="234" y="1270"/>
                  </a:lnTo>
                  <a:lnTo>
                    <a:pt x="223" y="1273"/>
                  </a:lnTo>
                  <a:lnTo>
                    <a:pt x="212" y="1279"/>
                  </a:lnTo>
                  <a:lnTo>
                    <a:pt x="202" y="1285"/>
                  </a:lnTo>
                  <a:lnTo>
                    <a:pt x="192" y="1292"/>
                  </a:lnTo>
                  <a:lnTo>
                    <a:pt x="184" y="1302"/>
                  </a:lnTo>
                  <a:lnTo>
                    <a:pt x="177" y="1318"/>
                  </a:lnTo>
                  <a:lnTo>
                    <a:pt x="169" y="1340"/>
                  </a:lnTo>
                  <a:lnTo>
                    <a:pt x="161" y="1369"/>
                  </a:lnTo>
                  <a:lnTo>
                    <a:pt x="154" y="1399"/>
                  </a:lnTo>
                  <a:lnTo>
                    <a:pt x="149" y="1430"/>
                  </a:lnTo>
                  <a:lnTo>
                    <a:pt x="144" y="1459"/>
                  </a:lnTo>
                  <a:lnTo>
                    <a:pt x="142" y="1483"/>
                  </a:lnTo>
                  <a:lnTo>
                    <a:pt x="143" y="1500"/>
                  </a:lnTo>
                  <a:lnTo>
                    <a:pt x="146" y="1514"/>
                  </a:lnTo>
                  <a:lnTo>
                    <a:pt x="153" y="1530"/>
                  </a:lnTo>
                  <a:lnTo>
                    <a:pt x="160" y="1547"/>
                  </a:lnTo>
                  <a:lnTo>
                    <a:pt x="168" y="1566"/>
                  </a:lnTo>
                  <a:lnTo>
                    <a:pt x="174" y="1585"/>
                  </a:lnTo>
                  <a:lnTo>
                    <a:pt x="180" y="1606"/>
                  </a:lnTo>
                  <a:lnTo>
                    <a:pt x="181" y="1628"/>
                  </a:lnTo>
                  <a:lnTo>
                    <a:pt x="179" y="1650"/>
                  </a:lnTo>
                  <a:lnTo>
                    <a:pt x="176" y="1672"/>
                  </a:lnTo>
                  <a:lnTo>
                    <a:pt x="179" y="1694"/>
                  </a:lnTo>
                  <a:lnTo>
                    <a:pt x="184" y="1714"/>
                  </a:lnTo>
                  <a:lnTo>
                    <a:pt x="191" y="1735"/>
                  </a:lnTo>
                  <a:lnTo>
                    <a:pt x="200" y="1754"/>
                  </a:lnTo>
                  <a:lnTo>
                    <a:pt x="210" y="1772"/>
                  </a:lnTo>
                  <a:lnTo>
                    <a:pt x="219" y="1791"/>
                  </a:lnTo>
                  <a:lnTo>
                    <a:pt x="227" y="1807"/>
                  </a:lnTo>
                  <a:lnTo>
                    <a:pt x="235" y="1825"/>
                  </a:lnTo>
                  <a:lnTo>
                    <a:pt x="245" y="1847"/>
                  </a:lnTo>
                  <a:lnTo>
                    <a:pt x="257" y="1872"/>
                  </a:lnTo>
                  <a:lnTo>
                    <a:pt x="270" y="1897"/>
                  </a:lnTo>
                  <a:lnTo>
                    <a:pt x="283" y="1918"/>
                  </a:lnTo>
                  <a:lnTo>
                    <a:pt x="300" y="1937"/>
                  </a:lnTo>
                  <a:lnTo>
                    <a:pt x="315" y="1948"/>
                  </a:lnTo>
                  <a:lnTo>
                    <a:pt x="331" y="1951"/>
                  </a:lnTo>
                  <a:lnTo>
                    <a:pt x="346" y="1950"/>
                  </a:lnTo>
                  <a:lnTo>
                    <a:pt x="358" y="1953"/>
                  </a:lnTo>
                  <a:lnTo>
                    <a:pt x="370" y="1959"/>
                  </a:lnTo>
                  <a:lnTo>
                    <a:pt x="379" y="1967"/>
                  </a:lnTo>
                  <a:lnTo>
                    <a:pt x="386" y="1977"/>
                  </a:lnTo>
                  <a:lnTo>
                    <a:pt x="392" y="1988"/>
                  </a:lnTo>
                  <a:lnTo>
                    <a:pt x="395" y="1999"/>
                  </a:lnTo>
                  <a:lnTo>
                    <a:pt x="396" y="2011"/>
                  </a:lnTo>
                  <a:lnTo>
                    <a:pt x="398" y="2016"/>
                  </a:lnTo>
                  <a:lnTo>
                    <a:pt x="401" y="2022"/>
                  </a:lnTo>
                  <a:lnTo>
                    <a:pt x="406" y="2028"/>
                  </a:lnTo>
                  <a:lnTo>
                    <a:pt x="413" y="2032"/>
                  </a:lnTo>
                  <a:lnTo>
                    <a:pt x="421" y="2037"/>
                  </a:lnTo>
                  <a:lnTo>
                    <a:pt x="430" y="2042"/>
                  </a:lnTo>
                  <a:lnTo>
                    <a:pt x="439" y="2044"/>
                  </a:lnTo>
                  <a:lnTo>
                    <a:pt x="449" y="2046"/>
                  </a:lnTo>
                  <a:lnTo>
                    <a:pt x="460" y="2047"/>
                  </a:lnTo>
                  <a:lnTo>
                    <a:pt x="470" y="2046"/>
                  </a:lnTo>
                  <a:lnTo>
                    <a:pt x="479" y="2044"/>
                  </a:lnTo>
                  <a:lnTo>
                    <a:pt x="489" y="2039"/>
                  </a:lnTo>
                  <a:lnTo>
                    <a:pt x="497" y="2034"/>
                  </a:lnTo>
                  <a:lnTo>
                    <a:pt x="504" y="2024"/>
                  </a:lnTo>
                  <a:lnTo>
                    <a:pt x="508" y="2013"/>
                  </a:lnTo>
                  <a:lnTo>
                    <a:pt x="512" y="1998"/>
                  </a:lnTo>
                  <a:lnTo>
                    <a:pt x="515" y="1969"/>
                  </a:lnTo>
                  <a:lnTo>
                    <a:pt x="519" y="1947"/>
                  </a:lnTo>
                  <a:lnTo>
                    <a:pt x="522" y="1930"/>
                  </a:lnTo>
                  <a:lnTo>
                    <a:pt x="524" y="1916"/>
                  </a:lnTo>
                  <a:lnTo>
                    <a:pt x="529" y="1906"/>
                  </a:lnTo>
                  <a:lnTo>
                    <a:pt x="534" y="1898"/>
                  </a:lnTo>
                  <a:lnTo>
                    <a:pt x="539" y="1891"/>
                  </a:lnTo>
                  <a:lnTo>
                    <a:pt x="547" y="1884"/>
                  </a:lnTo>
                  <a:lnTo>
                    <a:pt x="557" y="1865"/>
                  </a:lnTo>
                  <a:lnTo>
                    <a:pt x="555" y="1840"/>
                  </a:lnTo>
                  <a:lnTo>
                    <a:pt x="551" y="1816"/>
                  </a:lnTo>
                  <a:lnTo>
                    <a:pt x="554" y="1800"/>
                  </a:lnTo>
                  <a:lnTo>
                    <a:pt x="561" y="1792"/>
                  </a:lnTo>
                  <a:lnTo>
                    <a:pt x="570" y="1779"/>
                  </a:lnTo>
                  <a:lnTo>
                    <a:pt x="582" y="1762"/>
                  </a:lnTo>
                  <a:lnTo>
                    <a:pt x="595" y="1741"/>
                  </a:lnTo>
                  <a:lnTo>
                    <a:pt x="605" y="1718"/>
                  </a:lnTo>
                  <a:lnTo>
                    <a:pt x="614" y="1695"/>
                  </a:lnTo>
                  <a:lnTo>
                    <a:pt x="620" y="1672"/>
                  </a:lnTo>
                  <a:lnTo>
                    <a:pt x="621" y="1650"/>
                  </a:lnTo>
                  <a:lnTo>
                    <a:pt x="622" y="1629"/>
                  </a:lnTo>
                  <a:lnTo>
                    <a:pt x="630" y="1607"/>
                  </a:lnTo>
                  <a:lnTo>
                    <a:pt x="642" y="1587"/>
                  </a:lnTo>
                  <a:lnTo>
                    <a:pt x="658" y="1567"/>
                  </a:lnTo>
                  <a:lnTo>
                    <a:pt x="675" y="1550"/>
                  </a:lnTo>
                  <a:lnTo>
                    <a:pt x="692" y="1536"/>
                  </a:lnTo>
                  <a:lnTo>
                    <a:pt x="707" y="1528"/>
                  </a:lnTo>
                  <a:lnTo>
                    <a:pt x="718" y="1524"/>
                  </a:lnTo>
                  <a:lnTo>
                    <a:pt x="728" y="1523"/>
                  </a:lnTo>
                  <a:lnTo>
                    <a:pt x="743" y="1519"/>
                  </a:lnTo>
                  <a:lnTo>
                    <a:pt x="760" y="1511"/>
                  </a:lnTo>
                  <a:lnTo>
                    <a:pt x="777" y="1498"/>
                  </a:lnTo>
                  <a:lnTo>
                    <a:pt x="795" y="1482"/>
                  </a:lnTo>
                  <a:lnTo>
                    <a:pt x="814" y="1461"/>
                  </a:lnTo>
                  <a:lnTo>
                    <a:pt x="831" y="1436"/>
                  </a:lnTo>
                  <a:lnTo>
                    <a:pt x="846" y="1405"/>
                  </a:lnTo>
                  <a:lnTo>
                    <a:pt x="858" y="1375"/>
                  </a:lnTo>
                  <a:lnTo>
                    <a:pt x="867" y="1354"/>
                  </a:lnTo>
                  <a:lnTo>
                    <a:pt x="875" y="1338"/>
                  </a:lnTo>
                  <a:lnTo>
                    <a:pt x="881" y="1327"/>
                  </a:lnTo>
                  <a:lnTo>
                    <a:pt x="888" y="1320"/>
                  </a:lnTo>
                  <a:lnTo>
                    <a:pt x="893" y="1316"/>
                  </a:lnTo>
                  <a:lnTo>
                    <a:pt x="901" y="1312"/>
                  </a:lnTo>
                  <a:lnTo>
                    <a:pt x="912" y="1309"/>
                  </a:lnTo>
                  <a:lnTo>
                    <a:pt x="919" y="1305"/>
                  </a:lnTo>
                  <a:lnTo>
                    <a:pt x="929" y="1299"/>
                  </a:lnTo>
                  <a:lnTo>
                    <a:pt x="943" y="1289"/>
                  </a:lnTo>
                  <a:lnTo>
                    <a:pt x="958" y="1279"/>
                  </a:lnTo>
                  <a:lnTo>
                    <a:pt x="974" y="1265"/>
                  </a:lnTo>
                  <a:lnTo>
                    <a:pt x="991" y="1251"/>
                  </a:lnTo>
                  <a:lnTo>
                    <a:pt x="1009" y="1236"/>
                  </a:lnTo>
                  <a:lnTo>
                    <a:pt x="1027" y="1220"/>
                  </a:lnTo>
                  <a:lnTo>
                    <a:pt x="1045" y="1204"/>
                  </a:lnTo>
                  <a:lnTo>
                    <a:pt x="1062" y="1188"/>
                  </a:lnTo>
                  <a:lnTo>
                    <a:pt x="1078" y="1173"/>
                  </a:lnTo>
                  <a:lnTo>
                    <a:pt x="1092" y="1158"/>
                  </a:lnTo>
                  <a:lnTo>
                    <a:pt x="1103" y="1143"/>
                  </a:lnTo>
                  <a:lnTo>
                    <a:pt x="1111" y="1130"/>
                  </a:lnTo>
                  <a:lnTo>
                    <a:pt x="1117" y="1120"/>
                  </a:lnTo>
                  <a:lnTo>
                    <a:pt x="1119" y="1111"/>
                  </a:lnTo>
                  <a:lnTo>
                    <a:pt x="1116" y="1097"/>
                  </a:lnTo>
                  <a:lnTo>
                    <a:pt x="1104" y="1087"/>
                  </a:lnTo>
                  <a:lnTo>
                    <a:pt x="1088" y="1080"/>
                  </a:lnTo>
                  <a:lnTo>
                    <a:pt x="1070" y="1077"/>
                  </a:lnTo>
                  <a:lnTo>
                    <a:pt x="1048" y="1077"/>
                  </a:lnTo>
                  <a:lnTo>
                    <a:pt x="1027" y="1082"/>
                  </a:lnTo>
                  <a:lnTo>
                    <a:pt x="1007" y="1088"/>
                  </a:lnTo>
                  <a:lnTo>
                    <a:pt x="991" y="1098"/>
                  </a:lnTo>
                  <a:lnTo>
                    <a:pt x="983" y="1105"/>
                  </a:lnTo>
                  <a:lnTo>
                    <a:pt x="983" y="1102"/>
                  </a:lnTo>
                  <a:lnTo>
                    <a:pt x="988" y="1093"/>
                  </a:lnTo>
                  <a:lnTo>
                    <a:pt x="995" y="1081"/>
                  </a:lnTo>
                  <a:lnTo>
                    <a:pt x="999" y="1066"/>
                  </a:lnTo>
                  <a:lnTo>
                    <a:pt x="998" y="1053"/>
                  </a:lnTo>
                  <a:lnTo>
                    <a:pt x="989" y="1043"/>
                  </a:lnTo>
                  <a:lnTo>
                    <a:pt x="967" y="1039"/>
                  </a:lnTo>
                  <a:lnTo>
                    <a:pt x="958" y="1038"/>
                  </a:lnTo>
                  <a:lnTo>
                    <a:pt x="961" y="1034"/>
                  </a:lnTo>
                  <a:lnTo>
                    <a:pt x="975" y="1028"/>
                  </a:lnTo>
                  <a:lnTo>
                    <a:pt x="994" y="1022"/>
                  </a:lnTo>
                  <a:lnTo>
                    <a:pt x="1015" y="1019"/>
                  </a:lnTo>
                  <a:lnTo>
                    <a:pt x="1035" y="1017"/>
                  </a:lnTo>
                  <a:lnTo>
                    <a:pt x="1051" y="1020"/>
                  </a:lnTo>
                  <a:lnTo>
                    <a:pt x="1058" y="1028"/>
                  </a:lnTo>
                  <a:lnTo>
                    <a:pt x="1063" y="1037"/>
                  </a:lnTo>
                  <a:lnTo>
                    <a:pt x="1071" y="1043"/>
                  </a:lnTo>
                  <a:lnTo>
                    <a:pt x="1082" y="1045"/>
                  </a:lnTo>
                  <a:lnTo>
                    <a:pt x="1094" y="1043"/>
                  </a:lnTo>
                  <a:lnTo>
                    <a:pt x="1105" y="1038"/>
                  </a:lnTo>
                  <a:lnTo>
                    <a:pt x="1116" y="1030"/>
                  </a:lnTo>
                  <a:lnTo>
                    <a:pt x="1123" y="1019"/>
                  </a:lnTo>
                  <a:lnTo>
                    <a:pt x="1125" y="1004"/>
                  </a:lnTo>
                  <a:lnTo>
                    <a:pt x="1124" y="989"/>
                  </a:lnTo>
                  <a:lnTo>
                    <a:pt x="1120" y="976"/>
                  </a:lnTo>
                  <a:lnTo>
                    <a:pt x="1115" y="966"/>
                  </a:lnTo>
                  <a:lnTo>
                    <a:pt x="1107" y="955"/>
                  </a:lnTo>
                  <a:lnTo>
                    <a:pt x="1096" y="946"/>
                  </a:lnTo>
                  <a:lnTo>
                    <a:pt x="1085" y="937"/>
                  </a:lnTo>
                  <a:lnTo>
                    <a:pt x="1070" y="929"/>
                  </a:lnTo>
                  <a:lnTo>
                    <a:pt x="1052" y="920"/>
                  </a:lnTo>
                  <a:lnTo>
                    <a:pt x="1036" y="913"/>
                  </a:lnTo>
                  <a:lnTo>
                    <a:pt x="1022" y="909"/>
                  </a:lnTo>
                  <a:lnTo>
                    <a:pt x="1013" y="908"/>
                  </a:lnTo>
                  <a:lnTo>
                    <a:pt x="1007" y="908"/>
                  </a:lnTo>
                  <a:lnTo>
                    <a:pt x="1003" y="908"/>
                  </a:lnTo>
                  <a:lnTo>
                    <a:pt x="1002" y="907"/>
                  </a:lnTo>
                  <a:lnTo>
                    <a:pt x="1002" y="903"/>
                  </a:lnTo>
                  <a:lnTo>
                    <a:pt x="1003" y="896"/>
                  </a:lnTo>
                  <a:lnTo>
                    <a:pt x="1009" y="891"/>
                  </a:lnTo>
                  <a:lnTo>
                    <a:pt x="1018" y="891"/>
                  </a:lnTo>
                  <a:lnTo>
                    <a:pt x="1029" y="893"/>
                  </a:lnTo>
                  <a:lnTo>
                    <a:pt x="1042" y="896"/>
                  </a:lnTo>
                  <a:lnTo>
                    <a:pt x="1051" y="899"/>
                  </a:lnTo>
                  <a:lnTo>
                    <a:pt x="1058" y="898"/>
                  </a:lnTo>
                  <a:lnTo>
                    <a:pt x="1059" y="892"/>
                  </a:lnTo>
                  <a:lnTo>
                    <a:pt x="1052" y="878"/>
                  </a:lnTo>
                  <a:lnTo>
                    <a:pt x="1041" y="862"/>
                  </a:lnTo>
                  <a:lnTo>
                    <a:pt x="1030" y="848"/>
                  </a:lnTo>
                  <a:lnTo>
                    <a:pt x="1021" y="838"/>
                  </a:lnTo>
                  <a:lnTo>
                    <a:pt x="1014" y="830"/>
                  </a:lnTo>
                  <a:lnTo>
                    <a:pt x="1010" y="823"/>
                  </a:lnTo>
                  <a:lnTo>
                    <a:pt x="1009" y="818"/>
                  </a:lnTo>
                  <a:lnTo>
                    <a:pt x="1013" y="815"/>
                  </a:lnTo>
                  <a:lnTo>
                    <a:pt x="1021" y="812"/>
                  </a:lnTo>
                  <a:lnTo>
                    <a:pt x="1033" y="808"/>
                  </a:lnTo>
                  <a:lnTo>
                    <a:pt x="1043" y="801"/>
                  </a:lnTo>
                  <a:lnTo>
                    <a:pt x="1051" y="790"/>
                  </a:lnTo>
                  <a:lnTo>
                    <a:pt x="1059" y="780"/>
                  </a:lnTo>
                  <a:lnTo>
                    <a:pt x="1064" y="767"/>
                  </a:lnTo>
                  <a:lnTo>
                    <a:pt x="1067" y="756"/>
                  </a:lnTo>
                  <a:lnTo>
                    <a:pt x="1067" y="744"/>
                  </a:lnTo>
                  <a:lnTo>
                    <a:pt x="1064" y="734"/>
                  </a:lnTo>
                  <a:lnTo>
                    <a:pt x="1062" y="725"/>
                  </a:lnTo>
                  <a:lnTo>
                    <a:pt x="1063" y="716"/>
                  </a:lnTo>
                  <a:lnTo>
                    <a:pt x="1066" y="706"/>
                  </a:lnTo>
                  <a:lnTo>
                    <a:pt x="1071" y="698"/>
                  </a:lnTo>
                  <a:lnTo>
                    <a:pt x="1074" y="689"/>
                  </a:lnTo>
                  <a:lnTo>
                    <a:pt x="1075" y="680"/>
                  </a:lnTo>
                  <a:lnTo>
                    <a:pt x="1072" y="672"/>
                  </a:lnTo>
                  <a:lnTo>
                    <a:pt x="1064" y="663"/>
                  </a:lnTo>
                  <a:lnTo>
                    <a:pt x="1056" y="655"/>
                  </a:lnTo>
                  <a:lnTo>
                    <a:pt x="1051" y="646"/>
                  </a:lnTo>
                  <a:lnTo>
                    <a:pt x="1051" y="640"/>
                  </a:lnTo>
                  <a:lnTo>
                    <a:pt x="1052" y="632"/>
                  </a:lnTo>
                  <a:lnTo>
                    <a:pt x="1054" y="625"/>
                  </a:lnTo>
                  <a:lnTo>
                    <a:pt x="1055" y="618"/>
                  </a:lnTo>
                  <a:lnTo>
                    <a:pt x="1052" y="610"/>
                  </a:lnTo>
                  <a:lnTo>
                    <a:pt x="1045" y="602"/>
                  </a:lnTo>
                  <a:lnTo>
                    <a:pt x="1034" y="592"/>
                  </a:lnTo>
                  <a:lnTo>
                    <a:pt x="1020" y="582"/>
                  </a:lnTo>
                  <a:lnTo>
                    <a:pt x="1005" y="570"/>
                  </a:lnTo>
                  <a:lnTo>
                    <a:pt x="990" y="559"/>
                  </a:lnTo>
                  <a:lnTo>
                    <a:pt x="980" y="547"/>
                  </a:lnTo>
                  <a:lnTo>
                    <a:pt x="974" y="535"/>
                  </a:lnTo>
                  <a:lnTo>
                    <a:pt x="975" y="523"/>
                  </a:lnTo>
                  <a:lnTo>
                    <a:pt x="986" y="512"/>
                  </a:lnTo>
                  <a:lnTo>
                    <a:pt x="998" y="501"/>
                  </a:lnTo>
                  <a:lnTo>
                    <a:pt x="1006" y="491"/>
                  </a:lnTo>
                  <a:lnTo>
                    <a:pt x="1010" y="482"/>
                  </a:lnTo>
                  <a:lnTo>
                    <a:pt x="1010" y="474"/>
                  </a:lnTo>
                  <a:lnTo>
                    <a:pt x="1006" y="468"/>
                  </a:lnTo>
                  <a:lnTo>
                    <a:pt x="999" y="463"/>
                  </a:lnTo>
                  <a:lnTo>
                    <a:pt x="990" y="460"/>
                  </a:lnTo>
                  <a:lnTo>
                    <a:pt x="979" y="459"/>
                  </a:lnTo>
                  <a:lnTo>
                    <a:pt x="969" y="456"/>
                  </a:lnTo>
                  <a:lnTo>
                    <a:pt x="964" y="452"/>
                  </a:lnTo>
                  <a:lnTo>
                    <a:pt x="960" y="444"/>
                  </a:lnTo>
                  <a:lnTo>
                    <a:pt x="958" y="436"/>
                  </a:lnTo>
                  <a:lnTo>
                    <a:pt x="956" y="428"/>
                  </a:lnTo>
                  <a:lnTo>
                    <a:pt x="952" y="421"/>
                  </a:lnTo>
                  <a:lnTo>
                    <a:pt x="946" y="416"/>
                  </a:lnTo>
                  <a:lnTo>
                    <a:pt x="937" y="416"/>
                  </a:lnTo>
                  <a:lnTo>
                    <a:pt x="920" y="405"/>
                  </a:lnTo>
                  <a:lnTo>
                    <a:pt x="913" y="371"/>
                  </a:lnTo>
                  <a:lnTo>
                    <a:pt x="912" y="328"/>
                  </a:lnTo>
                  <a:lnTo>
                    <a:pt x="912" y="290"/>
                  </a:lnTo>
                  <a:lnTo>
                    <a:pt x="914" y="263"/>
                  </a:lnTo>
                  <a:lnTo>
                    <a:pt x="920" y="240"/>
                  </a:lnTo>
                  <a:lnTo>
                    <a:pt x="922" y="219"/>
                  </a:lnTo>
                  <a:lnTo>
                    <a:pt x="919" y="195"/>
                  </a:lnTo>
                  <a:lnTo>
                    <a:pt x="917" y="173"/>
                  </a:lnTo>
                  <a:lnTo>
                    <a:pt x="924" y="146"/>
                  </a:lnTo>
                  <a:lnTo>
                    <a:pt x="934" y="120"/>
                  </a:lnTo>
                  <a:lnTo>
                    <a:pt x="939" y="95"/>
                  </a:lnTo>
                  <a:lnTo>
                    <a:pt x="939" y="84"/>
                  </a:lnTo>
                  <a:lnTo>
                    <a:pt x="937" y="75"/>
                  </a:lnTo>
                  <a:lnTo>
                    <a:pt x="932" y="68"/>
                  </a:lnTo>
                  <a:lnTo>
                    <a:pt x="924" y="62"/>
                  </a:lnTo>
                  <a:lnTo>
                    <a:pt x="917" y="60"/>
                  </a:lnTo>
                  <a:lnTo>
                    <a:pt x="911" y="59"/>
                  </a:lnTo>
                  <a:lnTo>
                    <a:pt x="904" y="59"/>
                  </a:lnTo>
                  <a:lnTo>
                    <a:pt x="898" y="59"/>
                  </a:lnTo>
                  <a:lnTo>
                    <a:pt x="889" y="62"/>
                  </a:lnTo>
                  <a:lnTo>
                    <a:pt x="879" y="68"/>
                  </a:lnTo>
                  <a:lnTo>
                    <a:pt x="871" y="76"/>
                  </a:lnTo>
                  <a:lnTo>
                    <a:pt x="863" y="84"/>
                  </a:lnTo>
                  <a:lnTo>
                    <a:pt x="856" y="93"/>
                  </a:lnTo>
                  <a:lnTo>
                    <a:pt x="851" y="104"/>
                  </a:lnTo>
                  <a:lnTo>
                    <a:pt x="845" y="113"/>
                  </a:lnTo>
                  <a:lnTo>
                    <a:pt x="839" y="122"/>
                  </a:lnTo>
                  <a:lnTo>
                    <a:pt x="832" y="133"/>
                  </a:lnTo>
                  <a:lnTo>
                    <a:pt x="826" y="140"/>
                  </a:lnTo>
                  <a:lnTo>
                    <a:pt x="821" y="143"/>
                  </a:lnTo>
                  <a:lnTo>
                    <a:pt x="816" y="144"/>
                  </a:lnTo>
                  <a:lnTo>
                    <a:pt x="813" y="143"/>
                  </a:lnTo>
                  <a:lnTo>
                    <a:pt x="809" y="140"/>
                  </a:lnTo>
                  <a:lnTo>
                    <a:pt x="806" y="133"/>
                  </a:lnTo>
                  <a:lnTo>
                    <a:pt x="803" y="122"/>
                  </a:lnTo>
                  <a:lnTo>
                    <a:pt x="800" y="114"/>
                  </a:lnTo>
                  <a:lnTo>
                    <a:pt x="795" y="110"/>
                  </a:lnTo>
                  <a:lnTo>
                    <a:pt x="790" y="111"/>
                  </a:lnTo>
                  <a:lnTo>
                    <a:pt x="783" y="114"/>
                  </a:lnTo>
                  <a:lnTo>
                    <a:pt x="776" y="120"/>
                  </a:lnTo>
                  <a:lnTo>
                    <a:pt x="769" y="128"/>
                  </a:lnTo>
                  <a:lnTo>
                    <a:pt x="761" y="137"/>
                  </a:lnTo>
                  <a:lnTo>
                    <a:pt x="754" y="146"/>
                  </a:lnTo>
                  <a:lnTo>
                    <a:pt x="750" y="151"/>
                  </a:lnTo>
                  <a:lnTo>
                    <a:pt x="750" y="149"/>
                  </a:lnTo>
                  <a:lnTo>
                    <a:pt x="753" y="142"/>
                  </a:lnTo>
                  <a:lnTo>
                    <a:pt x="755" y="133"/>
                  </a:lnTo>
                  <a:lnTo>
                    <a:pt x="754" y="121"/>
                  </a:lnTo>
                  <a:lnTo>
                    <a:pt x="749" y="112"/>
                  </a:lnTo>
                  <a:lnTo>
                    <a:pt x="738" y="106"/>
                  </a:lnTo>
                  <a:lnTo>
                    <a:pt x="718" y="10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52" name="Freeform 426"/>
            <p:cNvSpPr>
              <a:spLocks/>
            </p:cNvSpPr>
            <p:nvPr/>
          </p:nvSpPr>
          <p:spPr bwMode="auto">
            <a:xfrm>
              <a:off x="1610406" y="1529407"/>
              <a:ext cx="43229" cy="38241"/>
            </a:xfrm>
            <a:custGeom>
              <a:avLst/>
              <a:gdLst/>
              <a:ahLst/>
              <a:cxnLst>
                <a:cxn ang="0">
                  <a:pos x="39" y="19"/>
                </a:cxn>
                <a:cxn ang="0">
                  <a:pos x="38" y="21"/>
                </a:cxn>
                <a:cxn ang="0">
                  <a:pos x="35" y="25"/>
                </a:cxn>
                <a:cxn ang="0">
                  <a:pos x="31" y="29"/>
                </a:cxn>
                <a:cxn ang="0">
                  <a:pos x="27" y="33"/>
                </a:cxn>
                <a:cxn ang="0">
                  <a:pos x="23" y="35"/>
                </a:cxn>
                <a:cxn ang="0">
                  <a:pos x="18" y="36"/>
                </a:cxn>
                <a:cxn ang="0">
                  <a:pos x="13" y="36"/>
                </a:cxn>
                <a:cxn ang="0">
                  <a:pos x="12" y="36"/>
                </a:cxn>
                <a:cxn ang="0">
                  <a:pos x="11" y="35"/>
                </a:cxn>
                <a:cxn ang="0">
                  <a:pos x="10" y="33"/>
                </a:cxn>
                <a:cxn ang="0">
                  <a:pos x="8" y="31"/>
                </a:cxn>
                <a:cxn ang="0">
                  <a:pos x="4" y="27"/>
                </a:cxn>
                <a:cxn ang="0">
                  <a:pos x="1" y="24"/>
                </a:cxn>
                <a:cxn ang="0">
                  <a:pos x="0" y="19"/>
                </a:cxn>
                <a:cxn ang="0">
                  <a:pos x="1" y="16"/>
                </a:cxn>
                <a:cxn ang="0">
                  <a:pos x="7" y="11"/>
                </a:cxn>
                <a:cxn ang="0">
                  <a:pos x="12" y="6"/>
                </a:cxn>
                <a:cxn ang="0">
                  <a:pos x="16" y="2"/>
                </a:cxn>
                <a:cxn ang="0">
                  <a:pos x="19" y="0"/>
                </a:cxn>
                <a:cxn ang="0">
                  <a:pos x="24" y="1"/>
                </a:cxn>
                <a:cxn ang="0">
                  <a:pos x="31" y="3"/>
                </a:cxn>
                <a:cxn ang="0">
                  <a:pos x="37" y="6"/>
                </a:cxn>
                <a:cxn ang="0">
                  <a:pos x="40" y="11"/>
                </a:cxn>
                <a:cxn ang="0">
                  <a:pos x="39" y="19"/>
                </a:cxn>
              </a:cxnLst>
              <a:rect l="0" t="0" r="r" b="b"/>
              <a:pathLst>
                <a:path w="40" h="36">
                  <a:moveTo>
                    <a:pt x="39" y="19"/>
                  </a:moveTo>
                  <a:lnTo>
                    <a:pt x="38" y="21"/>
                  </a:lnTo>
                  <a:lnTo>
                    <a:pt x="35" y="25"/>
                  </a:lnTo>
                  <a:lnTo>
                    <a:pt x="31" y="29"/>
                  </a:lnTo>
                  <a:lnTo>
                    <a:pt x="27" y="33"/>
                  </a:lnTo>
                  <a:lnTo>
                    <a:pt x="23" y="35"/>
                  </a:lnTo>
                  <a:lnTo>
                    <a:pt x="18" y="36"/>
                  </a:lnTo>
                  <a:lnTo>
                    <a:pt x="13" y="36"/>
                  </a:lnTo>
                  <a:lnTo>
                    <a:pt x="12" y="36"/>
                  </a:lnTo>
                  <a:lnTo>
                    <a:pt x="11" y="35"/>
                  </a:lnTo>
                  <a:lnTo>
                    <a:pt x="10" y="33"/>
                  </a:lnTo>
                  <a:lnTo>
                    <a:pt x="8" y="31"/>
                  </a:lnTo>
                  <a:lnTo>
                    <a:pt x="4" y="27"/>
                  </a:lnTo>
                  <a:lnTo>
                    <a:pt x="1" y="24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7" y="11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0" y="11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53" name="Freeform 427"/>
            <p:cNvSpPr>
              <a:spLocks/>
            </p:cNvSpPr>
            <p:nvPr/>
          </p:nvSpPr>
          <p:spPr bwMode="auto">
            <a:xfrm>
              <a:off x="1979517" y="1838662"/>
              <a:ext cx="0" cy="4989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2"/>
                </a:cxn>
              </a:cxnLst>
              <a:rect l="0" t="0" r="r" b="b"/>
              <a:pathLst>
                <a:path w="1" h="4">
                  <a:moveTo>
                    <a:pt x="1" y="2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54" name="Freeform 428"/>
            <p:cNvSpPr>
              <a:spLocks/>
            </p:cNvSpPr>
            <p:nvPr/>
          </p:nvSpPr>
          <p:spPr bwMode="auto">
            <a:xfrm>
              <a:off x="2353616" y="1873579"/>
              <a:ext cx="3326" cy="6651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5" y="6"/>
                </a:cxn>
                <a:cxn ang="0">
                  <a:pos x="5" y="5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2" y="5"/>
                </a:cxn>
                <a:cxn ang="0">
                  <a:pos x="5" y="8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lnTo>
                    <a:pt x="5" y="6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5"/>
                  </a:lnTo>
                  <a:lnTo>
                    <a:pt x="5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55" name="Freeform 429"/>
            <p:cNvSpPr>
              <a:spLocks/>
            </p:cNvSpPr>
            <p:nvPr/>
          </p:nvSpPr>
          <p:spPr bwMode="auto">
            <a:xfrm>
              <a:off x="1986168" y="1436298"/>
              <a:ext cx="14963" cy="14964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9" y="13"/>
                </a:cxn>
                <a:cxn ang="0">
                  <a:pos x="14" y="15"/>
                </a:cxn>
                <a:cxn ang="0">
                  <a:pos x="14" y="14"/>
                </a:cxn>
                <a:cxn ang="0">
                  <a:pos x="10" y="7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7"/>
                </a:cxn>
              </a:cxnLst>
              <a:rect l="0" t="0" r="r" b="b"/>
              <a:pathLst>
                <a:path w="14" h="15">
                  <a:moveTo>
                    <a:pt x="2" y="7"/>
                  </a:moveTo>
                  <a:lnTo>
                    <a:pt x="9" y="13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56" name="Freeform 430"/>
            <p:cNvSpPr>
              <a:spLocks/>
            </p:cNvSpPr>
            <p:nvPr/>
          </p:nvSpPr>
          <p:spPr bwMode="auto">
            <a:xfrm>
              <a:off x="2182362" y="1926784"/>
              <a:ext cx="151302" cy="126363"/>
            </a:xfrm>
            <a:custGeom>
              <a:avLst/>
              <a:gdLst/>
              <a:ahLst/>
              <a:cxnLst>
                <a:cxn ang="0">
                  <a:pos x="124" y="60"/>
                </a:cxn>
                <a:cxn ang="0">
                  <a:pos x="135" y="67"/>
                </a:cxn>
                <a:cxn ang="0">
                  <a:pos x="129" y="76"/>
                </a:cxn>
                <a:cxn ang="0">
                  <a:pos x="124" y="81"/>
                </a:cxn>
                <a:cxn ang="0">
                  <a:pos x="118" y="83"/>
                </a:cxn>
                <a:cxn ang="0">
                  <a:pos x="114" y="82"/>
                </a:cxn>
                <a:cxn ang="0">
                  <a:pos x="101" y="77"/>
                </a:cxn>
                <a:cxn ang="0">
                  <a:pos x="91" y="74"/>
                </a:cxn>
                <a:cxn ang="0">
                  <a:pos x="82" y="68"/>
                </a:cxn>
                <a:cxn ang="0">
                  <a:pos x="72" y="66"/>
                </a:cxn>
                <a:cxn ang="0">
                  <a:pos x="71" y="78"/>
                </a:cxn>
                <a:cxn ang="0">
                  <a:pos x="72" y="92"/>
                </a:cxn>
                <a:cxn ang="0">
                  <a:pos x="61" y="99"/>
                </a:cxn>
                <a:cxn ang="0">
                  <a:pos x="57" y="107"/>
                </a:cxn>
                <a:cxn ang="0">
                  <a:pos x="53" y="114"/>
                </a:cxn>
                <a:cxn ang="0">
                  <a:pos x="44" y="119"/>
                </a:cxn>
                <a:cxn ang="0">
                  <a:pos x="39" y="111"/>
                </a:cxn>
                <a:cxn ang="0">
                  <a:pos x="34" y="100"/>
                </a:cxn>
                <a:cxn ang="0">
                  <a:pos x="23" y="99"/>
                </a:cxn>
                <a:cxn ang="0">
                  <a:pos x="17" y="101"/>
                </a:cxn>
                <a:cxn ang="0">
                  <a:pos x="3" y="105"/>
                </a:cxn>
                <a:cxn ang="0">
                  <a:pos x="1" y="97"/>
                </a:cxn>
                <a:cxn ang="0">
                  <a:pos x="9" y="84"/>
                </a:cxn>
                <a:cxn ang="0">
                  <a:pos x="16" y="79"/>
                </a:cxn>
                <a:cxn ang="0">
                  <a:pos x="14" y="68"/>
                </a:cxn>
                <a:cxn ang="0">
                  <a:pos x="11" y="55"/>
                </a:cxn>
                <a:cxn ang="0">
                  <a:pos x="12" y="44"/>
                </a:cxn>
                <a:cxn ang="0">
                  <a:pos x="8" y="35"/>
                </a:cxn>
                <a:cxn ang="0">
                  <a:pos x="8" y="16"/>
                </a:cxn>
                <a:cxn ang="0">
                  <a:pos x="9" y="2"/>
                </a:cxn>
                <a:cxn ang="0">
                  <a:pos x="18" y="1"/>
                </a:cxn>
                <a:cxn ang="0">
                  <a:pos x="27" y="9"/>
                </a:cxn>
                <a:cxn ang="0">
                  <a:pos x="32" y="26"/>
                </a:cxn>
                <a:cxn ang="0">
                  <a:pos x="37" y="30"/>
                </a:cxn>
                <a:cxn ang="0">
                  <a:pos x="44" y="25"/>
                </a:cxn>
                <a:cxn ang="0">
                  <a:pos x="54" y="23"/>
                </a:cxn>
                <a:cxn ang="0">
                  <a:pos x="70" y="26"/>
                </a:cxn>
                <a:cxn ang="0">
                  <a:pos x="85" y="33"/>
                </a:cxn>
                <a:cxn ang="0">
                  <a:pos x="93" y="48"/>
                </a:cxn>
                <a:cxn ang="0">
                  <a:pos x="100" y="58"/>
                </a:cxn>
                <a:cxn ang="0">
                  <a:pos x="122" y="59"/>
                </a:cxn>
              </a:cxnLst>
              <a:rect l="0" t="0" r="r" b="b"/>
              <a:pathLst>
                <a:path w="135" h="119">
                  <a:moveTo>
                    <a:pt x="122" y="59"/>
                  </a:moveTo>
                  <a:lnTo>
                    <a:pt x="124" y="60"/>
                  </a:lnTo>
                  <a:lnTo>
                    <a:pt x="130" y="62"/>
                  </a:lnTo>
                  <a:lnTo>
                    <a:pt x="135" y="67"/>
                  </a:lnTo>
                  <a:lnTo>
                    <a:pt x="133" y="71"/>
                  </a:lnTo>
                  <a:lnTo>
                    <a:pt x="129" y="76"/>
                  </a:lnTo>
                  <a:lnTo>
                    <a:pt x="126" y="78"/>
                  </a:lnTo>
                  <a:lnTo>
                    <a:pt x="124" y="81"/>
                  </a:lnTo>
                  <a:lnTo>
                    <a:pt x="121" y="83"/>
                  </a:lnTo>
                  <a:lnTo>
                    <a:pt x="118" y="83"/>
                  </a:lnTo>
                  <a:lnTo>
                    <a:pt x="116" y="83"/>
                  </a:lnTo>
                  <a:lnTo>
                    <a:pt x="114" y="82"/>
                  </a:lnTo>
                  <a:lnTo>
                    <a:pt x="108" y="79"/>
                  </a:lnTo>
                  <a:lnTo>
                    <a:pt x="101" y="77"/>
                  </a:lnTo>
                  <a:lnTo>
                    <a:pt x="95" y="75"/>
                  </a:lnTo>
                  <a:lnTo>
                    <a:pt x="91" y="74"/>
                  </a:lnTo>
                  <a:lnTo>
                    <a:pt x="86" y="71"/>
                  </a:lnTo>
                  <a:lnTo>
                    <a:pt x="82" y="68"/>
                  </a:lnTo>
                  <a:lnTo>
                    <a:pt x="77" y="66"/>
                  </a:lnTo>
                  <a:lnTo>
                    <a:pt x="72" y="66"/>
                  </a:lnTo>
                  <a:lnTo>
                    <a:pt x="70" y="70"/>
                  </a:lnTo>
                  <a:lnTo>
                    <a:pt x="71" y="78"/>
                  </a:lnTo>
                  <a:lnTo>
                    <a:pt x="72" y="85"/>
                  </a:lnTo>
                  <a:lnTo>
                    <a:pt x="72" y="92"/>
                  </a:lnTo>
                  <a:lnTo>
                    <a:pt x="68" y="96"/>
                  </a:lnTo>
                  <a:lnTo>
                    <a:pt x="61" y="99"/>
                  </a:lnTo>
                  <a:lnTo>
                    <a:pt x="58" y="102"/>
                  </a:lnTo>
                  <a:lnTo>
                    <a:pt x="57" y="107"/>
                  </a:lnTo>
                  <a:lnTo>
                    <a:pt x="56" y="111"/>
                  </a:lnTo>
                  <a:lnTo>
                    <a:pt x="53" y="114"/>
                  </a:lnTo>
                  <a:lnTo>
                    <a:pt x="48" y="117"/>
                  </a:lnTo>
                  <a:lnTo>
                    <a:pt x="44" y="119"/>
                  </a:lnTo>
                  <a:lnTo>
                    <a:pt x="40" y="116"/>
                  </a:lnTo>
                  <a:lnTo>
                    <a:pt x="39" y="111"/>
                  </a:lnTo>
                  <a:lnTo>
                    <a:pt x="38" y="105"/>
                  </a:lnTo>
                  <a:lnTo>
                    <a:pt x="34" y="100"/>
                  </a:lnTo>
                  <a:lnTo>
                    <a:pt x="29" y="99"/>
                  </a:lnTo>
                  <a:lnTo>
                    <a:pt x="23" y="99"/>
                  </a:lnTo>
                  <a:lnTo>
                    <a:pt x="20" y="100"/>
                  </a:lnTo>
                  <a:lnTo>
                    <a:pt x="17" y="101"/>
                  </a:lnTo>
                  <a:lnTo>
                    <a:pt x="10" y="104"/>
                  </a:lnTo>
                  <a:lnTo>
                    <a:pt x="3" y="105"/>
                  </a:lnTo>
                  <a:lnTo>
                    <a:pt x="0" y="101"/>
                  </a:lnTo>
                  <a:lnTo>
                    <a:pt x="1" y="97"/>
                  </a:lnTo>
                  <a:lnTo>
                    <a:pt x="4" y="90"/>
                  </a:lnTo>
                  <a:lnTo>
                    <a:pt x="9" y="84"/>
                  </a:lnTo>
                  <a:lnTo>
                    <a:pt x="12" y="82"/>
                  </a:lnTo>
                  <a:lnTo>
                    <a:pt x="16" y="79"/>
                  </a:lnTo>
                  <a:lnTo>
                    <a:pt x="16" y="75"/>
                  </a:lnTo>
                  <a:lnTo>
                    <a:pt x="14" y="68"/>
                  </a:lnTo>
                  <a:lnTo>
                    <a:pt x="12" y="61"/>
                  </a:lnTo>
                  <a:lnTo>
                    <a:pt x="11" y="55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0" y="39"/>
                  </a:lnTo>
                  <a:lnTo>
                    <a:pt x="8" y="35"/>
                  </a:lnTo>
                  <a:lnTo>
                    <a:pt x="8" y="2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8" y="1"/>
                  </a:lnTo>
                  <a:lnTo>
                    <a:pt x="24" y="3"/>
                  </a:lnTo>
                  <a:lnTo>
                    <a:pt x="27" y="9"/>
                  </a:lnTo>
                  <a:lnTo>
                    <a:pt x="30" y="18"/>
                  </a:lnTo>
                  <a:lnTo>
                    <a:pt x="32" y="26"/>
                  </a:lnTo>
                  <a:lnTo>
                    <a:pt x="33" y="30"/>
                  </a:lnTo>
                  <a:lnTo>
                    <a:pt x="37" y="30"/>
                  </a:lnTo>
                  <a:lnTo>
                    <a:pt x="40" y="28"/>
                  </a:lnTo>
                  <a:lnTo>
                    <a:pt x="44" y="25"/>
                  </a:lnTo>
                  <a:lnTo>
                    <a:pt x="48" y="23"/>
                  </a:lnTo>
                  <a:lnTo>
                    <a:pt x="54" y="23"/>
                  </a:lnTo>
                  <a:lnTo>
                    <a:pt x="61" y="24"/>
                  </a:lnTo>
                  <a:lnTo>
                    <a:pt x="70" y="26"/>
                  </a:lnTo>
                  <a:lnTo>
                    <a:pt x="78" y="30"/>
                  </a:lnTo>
                  <a:lnTo>
                    <a:pt x="85" y="33"/>
                  </a:lnTo>
                  <a:lnTo>
                    <a:pt x="90" y="40"/>
                  </a:lnTo>
                  <a:lnTo>
                    <a:pt x="93" y="48"/>
                  </a:lnTo>
                  <a:lnTo>
                    <a:pt x="98" y="54"/>
                  </a:lnTo>
                  <a:lnTo>
                    <a:pt x="100" y="58"/>
                  </a:lnTo>
                  <a:lnTo>
                    <a:pt x="101" y="59"/>
                  </a:lnTo>
                  <a:lnTo>
                    <a:pt x="122" y="5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57" name="Freeform 431"/>
            <p:cNvSpPr>
              <a:spLocks/>
            </p:cNvSpPr>
            <p:nvPr/>
          </p:nvSpPr>
          <p:spPr bwMode="auto">
            <a:xfrm>
              <a:off x="2060987" y="1547696"/>
              <a:ext cx="626825" cy="418992"/>
            </a:xfrm>
            <a:custGeom>
              <a:avLst/>
              <a:gdLst/>
              <a:ahLst/>
              <a:cxnLst>
                <a:cxn ang="0">
                  <a:pos x="527" y="388"/>
                </a:cxn>
                <a:cxn ang="0">
                  <a:pos x="501" y="390"/>
                </a:cxn>
                <a:cxn ang="0">
                  <a:pos x="468" y="395"/>
                </a:cxn>
                <a:cxn ang="0">
                  <a:pos x="440" y="394"/>
                </a:cxn>
                <a:cxn ang="0">
                  <a:pos x="414" y="386"/>
                </a:cxn>
                <a:cxn ang="0">
                  <a:pos x="376" y="366"/>
                </a:cxn>
                <a:cxn ang="0">
                  <a:pos x="354" y="352"/>
                </a:cxn>
                <a:cxn ang="0">
                  <a:pos x="309" y="365"/>
                </a:cxn>
                <a:cxn ang="0">
                  <a:pos x="271" y="373"/>
                </a:cxn>
                <a:cxn ang="0">
                  <a:pos x="260" y="350"/>
                </a:cxn>
                <a:cxn ang="0">
                  <a:pos x="293" y="337"/>
                </a:cxn>
                <a:cxn ang="0">
                  <a:pos x="330" y="307"/>
                </a:cxn>
                <a:cxn ang="0">
                  <a:pos x="320" y="258"/>
                </a:cxn>
                <a:cxn ang="0">
                  <a:pos x="289" y="193"/>
                </a:cxn>
                <a:cxn ang="0">
                  <a:pos x="244" y="169"/>
                </a:cxn>
                <a:cxn ang="0">
                  <a:pos x="202" y="145"/>
                </a:cxn>
                <a:cxn ang="0">
                  <a:pos x="185" y="146"/>
                </a:cxn>
                <a:cxn ang="0">
                  <a:pos x="154" y="156"/>
                </a:cxn>
                <a:cxn ang="0">
                  <a:pos x="124" y="166"/>
                </a:cxn>
                <a:cxn ang="0">
                  <a:pos x="95" y="170"/>
                </a:cxn>
                <a:cxn ang="0">
                  <a:pos x="51" y="166"/>
                </a:cxn>
                <a:cxn ang="0">
                  <a:pos x="18" y="153"/>
                </a:cxn>
                <a:cxn ang="0">
                  <a:pos x="23" y="138"/>
                </a:cxn>
                <a:cxn ang="0">
                  <a:pos x="42" y="130"/>
                </a:cxn>
                <a:cxn ang="0">
                  <a:pos x="4" y="118"/>
                </a:cxn>
                <a:cxn ang="0">
                  <a:pos x="0" y="76"/>
                </a:cxn>
                <a:cxn ang="0">
                  <a:pos x="39" y="3"/>
                </a:cxn>
                <a:cxn ang="0">
                  <a:pos x="45" y="70"/>
                </a:cxn>
                <a:cxn ang="0">
                  <a:pos x="70" y="107"/>
                </a:cxn>
                <a:cxn ang="0">
                  <a:pos x="69" y="3"/>
                </a:cxn>
                <a:cxn ang="0">
                  <a:pos x="111" y="26"/>
                </a:cxn>
                <a:cxn ang="0">
                  <a:pos x="132" y="52"/>
                </a:cxn>
                <a:cxn ang="0">
                  <a:pos x="164" y="23"/>
                </a:cxn>
                <a:cxn ang="0">
                  <a:pos x="206" y="44"/>
                </a:cxn>
                <a:cxn ang="0">
                  <a:pos x="237" y="49"/>
                </a:cxn>
                <a:cxn ang="0">
                  <a:pos x="271" y="59"/>
                </a:cxn>
                <a:cxn ang="0">
                  <a:pos x="318" y="63"/>
                </a:cxn>
                <a:cxn ang="0">
                  <a:pos x="329" y="72"/>
                </a:cxn>
                <a:cxn ang="0">
                  <a:pos x="350" y="87"/>
                </a:cxn>
                <a:cxn ang="0">
                  <a:pos x="361" y="102"/>
                </a:cxn>
                <a:cxn ang="0">
                  <a:pos x="350" y="118"/>
                </a:cxn>
                <a:cxn ang="0">
                  <a:pos x="377" y="133"/>
                </a:cxn>
                <a:cxn ang="0">
                  <a:pos x="406" y="144"/>
                </a:cxn>
                <a:cxn ang="0">
                  <a:pos x="429" y="143"/>
                </a:cxn>
                <a:cxn ang="0">
                  <a:pos x="450" y="152"/>
                </a:cxn>
                <a:cxn ang="0">
                  <a:pos x="472" y="152"/>
                </a:cxn>
                <a:cxn ang="0">
                  <a:pos x="508" y="169"/>
                </a:cxn>
                <a:cxn ang="0">
                  <a:pos x="510" y="191"/>
                </a:cxn>
                <a:cxn ang="0">
                  <a:pos x="497" y="212"/>
                </a:cxn>
                <a:cxn ang="0">
                  <a:pos x="514" y="239"/>
                </a:cxn>
                <a:cxn ang="0">
                  <a:pos x="487" y="242"/>
                </a:cxn>
                <a:cxn ang="0">
                  <a:pos x="456" y="226"/>
                </a:cxn>
                <a:cxn ang="0">
                  <a:pos x="421" y="230"/>
                </a:cxn>
                <a:cxn ang="0">
                  <a:pos x="449" y="262"/>
                </a:cxn>
                <a:cxn ang="0">
                  <a:pos x="487" y="275"/>
                </a:cxn>
                <a:cxn ang="0">
                  <a:pos x="528" y="294"/>
                </a:cxn>
                <a:cxn ang="0">
                  <a:pos x="541" y="332"/>
                </a:cxn>
                <a:cxn ang="0">
                  <a:pos x="555" y="357"/>
                </a:cxn>
                <a:cxn ang="0">
                  <a:pos x="513" y="348"/>
                </a:cxn>
                <a:cxn ang="0">
                  <a:pos x="478" y="340"/>
                </a:cxn>
                <a:cxn ang="0">
                  <a:pos x="451" y="340"/>
                </a:cxn>
                <a:cxn ang="0">
                  <a:pos x="496" y="358"/>
                </a:cxn>
                <a:cxn ang="0">
                  <a:pos x="517" y="367"/>
                </a:cxn>
              </a:cxnLst>
              <a:rect l="0" t="0" r="r" b="b"/>
              <a:pathLst>
                <a:path w="556" h="395">
                  <a:moveTo>
                    <a:pt x="539" y="379"/>
                  </a:moveTo>
                  <a:lnTo>
                    <a:pt x="540" y="380"/>
                  </a:lnTo>
                  <a:lnTo>
                    <a:pt x="542" y="383"/>
                  </a:lnTo>
                  <a:lnTo>
                    <a:pt x="541" y="387"/>
                  </a:lnTo>
                  <a:lnTo>
                    <a:pt x="533" y="388"/>
                  </a:lnTo>
                  <a:lnTo>
                    <a:pt x="527" y="388"/>
                  </a:lnTo>
                  <a:lnTo>
                    <a:pt x="523" y="387"/>
                  </a:lnTo>
                  <a:lnTo>
                    <a:pt x="518" y="387"/>
                  </a:lnTo>
                  <a:lnTo>
                    <a:pt x="514" y="388"/>
                  </a:lnTo>
                  <a:lnTo>
                    <a:pt x="510" y="388"/>
                  </a:lnTo>
                  <a:lnTo>
                    <a:pt x="506" y="389"/>
                  </a:lnTo>
                  <a:lnTo>
                    <a:pt x="501" y="390"/>
                  </a:lnTo>
                  <a:lnTo>
                    <a:pt x="495" y="392"/>
                  </a:lnTo>
                  <a:lnTo>
                    <a:pt x="488" y="393"/>
                  </a:lnTo>
                  <a:lnTo>
                    <a:pt x="482" y="394"/>
                  </a:lnTo>
                  <a:lnTo>
                    <a:pt x="478" y="395"/>
                  </a:lnTo>
                  <a:lnTo>
                    <a:pt x="473" y="395"/>
                  </a:lnTo>
                  <a:lnTo>
                    <a:pt x="468" y="395"/>
                  </a:lnTo>
                  <a:lnTo>
                    <a:pt x="464" y="394"/>
                  </a:lnTo>
                  <a:lnTo>
                    <a:pt x="459" y="394"/>
                  </a:lnTo>
                  <a:lnTo>
                    <a:pt x="453" y="393"/>
                  </a:lnTo>
                  <a:lnTo>
                    <a:pt x="449" y="393"/>
                  </a:lnTo>
                  <a:lnTo>
                    <a:pt x="444" y="393"/>
                  </a:lnTo>
                  <a:lnTo>
                    <a:pt x="440" y="394"/>
                  </a:lnTo>
                  <a:lnTo>
                    <a:pt x="435" y="395"/>
                  </a:lnTo>
                  <a:lnTo>
                    <a:pt x="430" y="395"/>
                  </a:lnTo>
                  <a:lnTo>
                    <a:pt x="427" y="395"/>
                  </a:lnTo>
                  <a:lnTo>
                    <a:pt x="422" y="394"/>
                  </a:lnTo>
                  <a:lnTo>
                    <a:pt x="419" y="392"/>
                  </a:lnTo>
                  <a:lnTo>
                    <a:pt x="414" y="386"/>
                  </a:lnTo>
                  <a:lnTo>
                    <a:pt x="413" y="380"/>
                  </a:lnTo>
                  <a:lnTo>
                    <a:pt x="409" y="375"/>
                  </a:lnTo>
                  <a:lnTo>
                    <a:pt x="397" y="372"/>
                  </a:lnTo>
                  <a:lnTo>
                    <a:pt x="389" y="371"/>
                  </a:lnTo>
                  <a:lnTo>
                    <a:pt x="382" y="368"/>
                  </a:lnTo>
                  <a:lnTo>
                    <a:pt x="376" y="366"/>
                  </a:lnTo>
                  <a:lnTo>
                    <a:pt x="372" y="364"/>
                  </a:lnTo>
                  <a:lnTo>
                    <a:pt x="368" y="362"/>
                  </a:lnTo>
                  <a:lnTo>
                    <a:pt x="365" y="359"/>
                  </a:lnTo>
                  <a:lnTo>
                    <a:pt x="362" y="358"/>
                  </a:lnTo>
                  <a:lnTo>
                    <a:pt x="359" y="356"/>
                  </a:lnTo>
                  <a:lnTo>
                    <a:pt x="354" y="352"/>
                  </a:lnTo>
                  <a:lnTo>
                    <a:pt x="350" y="351"/>
                  </a:lnTo>
                  <a:lnTo>
                    <a:pt x="344" y="352"/>
                  </a:lnTo>
                  <a:lnTo>
                    <a:pt x="335" y="357"/>
                  </a:lnTo>
                  <a:lnTo>
                    <a:pt x="324" y="362"/>
                  </a:lnTo>
                  <a:lnTo>
                    <a:pt x="316" y="363"/>
                  </a:lnTo>
                  <a:lnTo>
                    <a:pt x="309" y="365"/>
                  </a:lnTo>
                  <a:lnTo>
                    <a:pt x="304" y="370"/>
                  </a:lnTo>
                  <a:lnTo>
                    <a:pt x="297" y="377"/>
                  </a:lnTo>
                  <a:lnTo>
                    <a:pt x="290" y="381"/>
                  </a:lnTo>
                  <a:lnTo>
                    <a:pt x="283" y="381"/>
                  </a:lnTo>
                  <a:lnTo>
                    <a:pt x="276" y="377"/>
                  </a:lnTo>
                  <a:lnTo>
                    <a:pt x="271" y="373"/>
                  </a:lnTo>
                  <a:lnTo>
                    <a:pt x="267" y="370"/>
                  </a:lnTo>
                  <a:lnTo>
                    <a:pt x="262" y="366"/>
                  </a:lnTo>
                  <a:lnTo>
                    <a:pt x="259" y="363"/>
                  </a:lnTo>
                  <a:lnTo>
                    <a:pt x="256" y="358"/>
                  </a:lnTo>
                  <a:lnTo>
                    <a:pt x="256" y="355"/>
                  </a:lnTo>
                  <a:lnTo>
                    <a:pt x="260" y="350"/>
                  </a:lnTo>
                  <a:lnTo>
                    <a:pt x="268" y="344"/>
                  </a:lnTo>
                  <a:lnTo>
                    <a:pt x="277" y="340"/>
                  </a:lnTo>
                  <a:lnTo>
                    <a:pt x="283" y="337"/>
                  </a:lnTo>
                  <a:lnTo>
                    <a:pt x="288" y="337"/>
                  </a:lnTo>
                  <a:lnTo>
                    <a:pt x="291" y="337"/>
                  </a:lnTo>
                  <a:lnTo>
                    <a:pt x="293" y="337"/>
                  </a:lnTo>
                  <a:lnTo>
                    <a:pt x="296" y="336"/>
                  </a:lnTo>
                  <a:lnTo>
                    <a:pt x="300" y="334"/>
                  </a:lnTo>
                  <a:lnTo>
                    <a:pt x="305" y="329"/>
                  </a:lnTo>
                  <a:lnTo>
                    <a:pt x="316" y="320"/>
                  </a:lnTo>
                  <a:lnTo>
                    <a:pt x="326" y="313"/>
                  </a:lnTo>
                  <a:lnTo>
                    <a:pt x="330" y="307"/>
                  </a:lnTo>
                  <a:lnTo>
                    <a:pt x="327" y="301"/>
                  </a:lnTo>
                  <a:lnTo>
                    <a:pt x="318" y="295"/>
                  </a:lnTo>
                  <a:lnTo>
                    <a:pt x="308" y="292"/>
                  </a:lnTo>
                  <a:lnTo>
                    <a:pt x="305" y="287"/>
                  </a:lnTo>
                  <a:lnTo>
                    <a:pt x="309" y="273"/>
                  </a:lnTo>
                  <a:lnTo>
                    <a:pt x="320" y="258"/>
                  </a:lnTo>
                  <a:lnTo>
                    <a:pt x="328" y="246"/>
                  </a:lnTo>
                  <a:lnTo>
                    <a:pt x="327" y="235"/>
                  </a:lnTo>
                  <a:lnTo>
                    <a:pt x="315" y="218"/>
                  </a:lnTo>
                  <a:lnTo>
                    <a:pt x="306" y="208"/>
                  </a:lnTo>
                  <a:lnTo>
                    <a:pt x="297" y="200"/>
                  </a:lnTo>
                  <a:lnTo>
                    <a:pt x="289" y="193"/>
                  </a:lnTo>
                  <a:lnTo>
                    <a:pt x="282" y="188"/>
                  </a:lnTo>
                  <a:lnTo>
                    <a:pt x="274" y="183"/>
                  </a:lnTo>
                  <a:lnTo>
                    <a:pt x="267" y="180"/>
                  </a:lnTo>
                  <a:lnTo>
                    <a:pt x="260" y="176"/>
                  </a:lnTo>
                  <a:lnTo>
                    <a:pt x="252" y="173"/>
                  </a:lnTo>
                  <a:lnTo>
                    <a:pt x="244" y="169"/>
                  </a:lnTo>
                  <a:lnTo>
                    <a:pt x="236" y="166"/>
                  </a:lnTo>
                  <a:lnTo>
                    <a:pt x="228" y="161"/>
                  </a:lnTo>
                  <a:lnTo>
                    <a:pt x="221" y="156"/>
                  </a:lnTo>
                  <a:lnTo>
                    <a:pt x="214" y="152"/>
                  </a:lnTo>
                  <a:lnTo>
                    <a:pt x="208" y="148"/>
                  </a:lnTo>
                  <a:lnTo>
                    <a:pt x="202" y="145"/>
                  </a:lnTo>
                  <a:lnTo>
                    <a:pt x="199" y="142"/>
                  </a:lnTo>
                  <a:lnTo>
                    <a:pt x="191" y="137"/>
                  </a:lnTo>
                  <a:lnTo>
                    <a:pt x="183" y="132"/>
                  </a:lnTo>
                  <a:lnTo>
                    <a:pt x="178" y="131"/>
                  </a:lnTo>
                  <a:lnTo>
                    <a:pt x="179" y="137"/>
                  </a:lnTo>
                  <a:lnTo>
                    <a:pt x="185" y="146"/>
                  </a:lnTo>
                  <a:lnTo>
                    <a:pt x="186" y="152"/>
                  </a:lnTo>
                  <a:lnTo>
                    <a:pt x="183" y="155"/>
                  </a:lnTo>
                  <a:lnTo>
                    <a:pt x="171" y="155"/>
                  </a:lnTo>
                  <a:lnTo>
                    <a:pt x="163" y="155"/>
                  </a:lnTo>
                  <a:lnTo>
                    <a:pt x="159" y="155"/>
                  </a:lnTo>
                  <a:lnTo>
                    <a:pt x="154" y="156"/>
                  </a:lnTo>
                  <a:lnTo>
                    <a:pt x="151" y="159"/>
                  </a:lnTo>
                  <a:lnTo>
                    <a:pt x="147" y="161"/>
                  </a:lnTo>
                  <a:lnTo>
                    <a:pt x="142" y="162"/>
                  </a:lnTo>
                  <a:lnTo>
                    <a:pt x="138" y="163"/>
                  </a:lnTo>
                  <a:lnTo>
                    <a:pt x="131" y="165"/>
                  </a:lnTo>
                  <a:lnTo>
                    <a:pt x="124" y="166"/>
                  </a:lnTo>
                  <a:lnTo>
                    <a:pt x="118" y="167"/>
                  </a:lnTo>
                  <a:lnTo>
                    <a:pt x="114" y="168"/>
                  </a:lnTo>
                  <a:lnTo>
                    <a:pt x="110" y="169"/>
                  </a:lnTo>
                  <a:lnTo>
                    <a:pt x="106" y="170"/>
                  </a:lnTo>
                  <a:lnTo>
                    <a:pt x="101" y="170"/>
                  </a:lnTo>
                  <a:lnTo>
                    <a:pt x="95" y="170"/>
                  </a:lnTo>
                  <a:lnTo>
                    <a:pt x="87" y="169"/>
                  </a:lnTo>
                  <a:lnTo>
                    <a:pt x="74" y="166"/>
                  </a:lnTo>
                  <a:lnTo>
                    <a:pt x="70" y="162"/>
                  </a:lnTo>
                  <a:lnTo>
                    <a:pt x="66" y="160"/>
                  </a:lnTo>
                  <a:lnTo>
                    <a:pt x="60" y="161"/>
                  </a:lnTo>
                  <a:lnTo>
                    <a:pt x="51" y="166"/>
                  </a:lnTo>
                  <a:lnTo>
                    <a:pt x="47" y="168"/>
                  </a:lnTo>
                  <a:lnTo>
                    <a:pt x="43" y="168"/>
                  </a:lnTo>
                  <a:lnTo>
                    <a:pt x="35" y="163"/>
                  </a:lnTo>
                  <a:lnTo>
                    <a:pt x="30" y="160"/>
                  </a:lnTo>
                  <a:lnTo>
                    <a:pt x="24" y="156"/>
                  </a:lnTo>
                  <a:lnTo>
                    <a:pt x="18" y="153"/>
                  </a:lnTo>
                  <a:lnTo>
                    <a:pt x="13" y="151"/>
                  </a:lnTo>
                  <a:lnTo>
                    <a:pt x="10" y="148"/>
                  </a:lnTo>
                  <a:lnTo>
                    <a:pt x="9" y="145"/>
                  </a:lnTo>
                  <a:lnTo>
                    <a:pt x="11" y="143"/>
                  </a:lnTo>
                  <a:lnTo>
                    <a:pt x="16" y="140"/>
                  </a:lnTo>
                  <a:lnTo>
                    <a:pt x="23" y="138"/>
                  </a:lnTo>
                  <a:lnTo>
                    <a:pt x="30" y="137"/>
                  </a:lnTo>
                  <a:lnTo>
                    <a:pt x="36" y="136"/>
                  </a:lnTo>
                  <a:lnTo>
                    <a:pt x="41" y="135"/>
                  </a:lnTo>
                  <a:lnTo>
                    <a:pt x="45" y="133"/>
                  </a:lnTo>
                  <a:lnTo>
                    <a:pt x="45" y="132"/>
                  </a:lnTo>
                  <a:lnTo>
                    <a:pt x="42" y="130"/>
                  </a:lnTo>
                  <a:lnTo>
                    <a:pt x="35" y="128"/>
                  </a:lnTo>
                  <a:lnTo>
                    <a:pt x="27" y="125"/>
                  </a:lnTo>
                  <a:lnTo>
                    <a:pt x="19" y="123"/>
                  </a:lnTo>
                  <a:lnTo>
                    <a:pt x="13" y="122"/>
                  </a:lnTo>
                  <a:lnTo>
                    <a:pt x="9" y="121"/>
                  </a:lnTo>
                  <a:lnTo>
                    <a:pt x="4" y="118"/>
                  </a:lnTo>
                  <a:lnTo>
                    <a:pt x="2" y="116"/>
                  </a:lnTo>
                  <a:lnTo>
                    <a:pt x="0" y="112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0" y="76"/>
                  </a:lnTo>
                  <a:lnTo>
                    <a:pt x="1" y="60"/>
                  </a:lnTo>
                  <a:lnTo>
                    <a:pt x="5" y="39"/>
                  </a:lnTo>
                  <a:lnTo>
                    <a:pt x="12" y="21"/>
                  </a:lnTo>
                  <a:lnTo>
                    <a:pt x="22" y="9"/>
                  </a:lnTo>
                  <a:lnTo>
                    <a:pt x="31" y="3"/>
                  </a:lnTo>
                  <a:lnTo>
                    <a:pt x="39" y="3"/>
                  </a:lnTo>
                  <a:lnTo>
                    <a:pt x="46" y="6"/>
                  </a:lnTo>
                  <a:lnTo>
                    <a:pt x="50" y="10"/>
                  </a:lnTo>
                  <a:lnTo>
                    <a:pt x="49" y="19"/>
                  </a:lnTo>
                  <a:lnTo>
                    <a:pt x="43" y="40"/>
                  </a:lnTo>
                  <a:lnTo>
                    <a:pt x="42" y="56"/>
                  </a:lnTo>
                  <a:lnTo>
                    <a:pt x="45" y="70"/>
                  </a:lnTo>
                  <a:lnTo>
                    <a:pt x="50" y="80"/>
                  </a:lnTo>
                  <a:lnTo>
                    <a:pt x="56" y="90"/>
                  </a:lnTo>
                  <a:lnTo>
                    <a:pt x="62" y="97"/>
                  </a:lnTo>
                  <a:lnTo>
                    <a:pt x="68" y="102"/>
                  </a:lnTo>
                  <a:lnTo>
                    <a:pt x="71" y="108"/>
                  </a:lnTo>
                  <a:lnTo>
                    <a:pt x="70" y="107"/>
                  </a:lnTo>
                  <a:lnTo>
                    <a:pt x="63" y="87"/>
                  </a:lnTo>
                  <a:lnTo>
                    <a:pt x="56" y="62"/>
                  </a:lnTo>
                  <a:lnTo>
                    <a:pt x="55" y="41"/>
                  </a:lnTo>
                  <a:lnTo>
                    <a:pt x="58" y="26"/>
                  </a:lnTo>
                  <a:lnTo>
                    <a:pt x="62" y="12"/>
                  </a:lnTo>
                  <a:lnTo>
                    <a:pt x="69" y="3"/>
                  </a:lnTo>
                  <a:lnTo>
                    <a:pt x="79" y="0"/>
                  </a:lnTo>
                  <a:lnTo>
                    <a:pt x="91" y="2"/>
                  </a:lnTo>
                  <a:lnTo>
                    <a:pt x="100" y="7"/>
                  </a:lnTo>
                  <a:lnTo>
                    <a:pt x="106" y="14"/>
                  </a:lnTo>
                  <a:lnTo>
                    <a:pt x="109" y="21"/>
                  </a:lnTo>
                  <a:lnTo>
                    <a:pt x="111" y="26"/>
                  </a:lnTo>
                  <a:lnTo>
                    <a:pt x="114" y="32"/>
                  </a:lnTo>
                  <a:lnTo>
                    <a:pt x="115" y="39"/>
                  </a:lnTo>
                  <a:lnTo>
                    <a:pt x="116" y="47"/>
                  </a:lnTo>
                  <a:lnTo>
                    <a:pt x="118" y="53"/>
                  </a:lnTo>
                  <a:lnTo>
                    <a:pt x="124" y="54"/>
                  </a:lnTo>
                  <a:lnTo>
                    <a:pt x="132" y="52"/>
                  </a:lnTo>
                  <a:lnTo>
                    <a:pt x="140" y="47"/>
                  </a:lnTo>
                  <a:lnTo>
                    <a:pt x="146" y="41"/>
                  </a:lnTo>
                  <a:lnTo>
                    <a:pt x="147" y="36"/>
                  </a:lnTo>
                  <a:lnTo>
                    <a:pt x="149" y="31"/>
                  </a:lnTo>
                  <a:lnTo>
                    <a:pt x="156" y="27"/>
                  </a:lnTo>
                  <a:lnTo>
                    <a:pt x="164" y="23"/>
                  </a:lnTo>
                  <a:lnTo>
                    <a:pt x="169" y="19"/>
                  </a:lnTo>
                  <a:lnTo>
                    <a:pt x="175" y="19"/>
                  </a:lnTo>
                  <a:lnTo>
                    <a:pt x="185" y="24"/>
                  </a:lnTo>
                  <a:lnTo>
                    <a:pt x="197" y="32"/>
                  </a:lnTo>
                  <a:lnTo>
                    <a:pt x="202" y="38"/>
                  </a:lnTo>
                  <a:lnTo>
                    <a:pt x="206" y="44"/>
                  </a:lnTo>
                  <a:lnTo>
                    <a:pt x="209" y="49"/>
                  </a:lnTo>
                  <a:lnTo>
                    <a:pt x="214" y="55"/>
                  </a:lnTo>
                  <a:lnTo>
                    <a:pt x="221" y="60"/>
                  </a:lnTo>
                  <a:lnTo>
                    <a:pt x="227" y="61"/>
                  </a:lnTo>
                  <a:lnTo>
                    <a:pt x="231" y="56"/>
                  </a:lnTo>
                  <a:lnTo>
                    <a:pt x="237" y="49"/>
                  </a:lnTo>
                  <a:lnTo>
                    <a:pt x="246" y="46"/>
                  </a:lnTo>
                  <a:lnTo>
                    <a:pt x="256" y="46"/>
                  </a:lnTo>
                  <a:lnTo>
                    <a:pt x="263" y="49"/>
                  </a:lnTo>
                  <a:lnTo>
                    <a:pt x="266" y="54"/>
                  </a:lnTo>
                  <a:lnTo>
                    <a:pt x="268" y="56"/>
                  </a:lnTo>
                  <a:lnTo>
                    <a:pt x="271" y="59"/>
                  </a:lnTo>
                  <a:lnTo>
                    <a:pt x="281" y="61"/>
                  </a:lnTo>
                  <a:lnTo>
                    <a:pt x="288" y="62"/>
                  </a:lnTo>
                  <a:lnTo>
                    <a:pt x="296" y="62"/>
                  </a:lnTo>
                  <a:lnTo>
                    <a:pt x="304" y="63"/>
                  </a:lnTo>
                  <a:lnTo>
                    <a:pt x="311" y="63"/>
                  </a:lnTo>
                  <a:lnTo>
                    <a:pt x="318" y="63"/>
                  </a:lnTo>
                  <a:lnTo>
                    <a:pt x="321" y="64"/>
                  </a:lnTo>
                  <a:lnTo>
                    <a:pt x="323" y="67"/>
                  </a:lnTo>
                  <a:lnTo>
                    <a:pt x="321" y="69"/>
                  </a:lnTo>
                  <a:lnTo>
                    <a:pt x="319" y="72"/>
                  </a:lnTo>
                  <a:lnTo>
                    <a:pt x="322" y="72"/>
                  </a:lnTo>
                  <a:lnTo>
                    <a:pt x="329" y="72"/>
                  </a:lnTo>
                  <a:lnTo>
                    <a:pt x="335" y="74"/>
                  </a:lnTo>
                  <a:lnTo>
                    <a:pt x="339" y="78"/>
                  </a:lnTo>
                  <a:lnTo>
                    <a:pt x="345" y="83"/>
                  </a:lnTo>
                  <a:lnTo>
                    <a:pt x="349" y="86"/>
                  </a:lnTo>
                  <a:lnTo>
                    <a:pt x="351" y="87"/>
                  </a:lnTo>
                  <a:lnTo>
                    <a:pt x="350" y="87"/>
                  </a:lnTo>
                  <a:lnTo>
                    <a:pt x="345" y="89"/>
                  </a:lnTo>
                  <a:lnTo>
                    <a:pt x="342" y="91"/>
                  </a:lnTo>
                  <a:lnTo>
                    <a:pt x="339" y="93"/>
                  </a:lnTo>
                  <a:lnTo>
                    <a:pt x="343" y="97"/>
                  </a:lnTo>
                  <a:lnTo>
                    <a:pt x="352" y="100"/>
                  </a:lnTo>
                  <a:lnTo>
                    <a:pt x="361" y="102"/>
                  </a:lnTo>
                  <a:lnTo>
                    <a:pt x="361" y="105"/>
                  </a:lnTo>
                  <a:lnTo>
                    <a:pt x="357" y="107"/>
                  </a:lnTo>
                  <a:lnTo>
                    <a:pt x="353" y="108"/>
                  </a:lnTo>
                  <a:lnTo>
                    <a:pt x="351" y="110"/>
                  </a:lnTo>
                  <a:lnTo>
                    <a:pt x="351" y="115"/>
                  </a:lnTo>
                  <a:lnTo>
                    <a:pt x="350" y="118"/>
                  </a:lnTo>
                  <a:lnTo>
                    <a:pt x="349" y="123"/>
                  </a:lnTo>
                  <a:lnTo>
                    <a:pt x="349" y="127"/>
                  </a:lnTo>
                  <a:lnTo>
                    <a:pt x="353" y="132"/>
                  </a:lnTo>
                  <a:lnTo>
                    <a:pt x="361" y="135"/>
                  </a:lnTo>
                  <a:lnTo>
                    <a:pt x="371" y="133"/>
                  </a:lnTo>
                  <a:lnTo>
                    <a:pt x="377" y="133"/>
                  </a:lnTo>
                  <a:lnTo>
                    <a:pt x="384" y="136"/>
                  </a:lnTo>
                  <a:lnTo>
                    <a:pt x="392" y="143"/>
                  </a:lnTo>
                  <a:lnTo>
                    <a:pt x="400" y="150"/>
                  </a:lnTo>
                  <a:lnTo>
                    <a:pt x="407" y="152"/>
                  </a:lnTo>
                  <a:lnTo>
                    <a:pt x="409" y="150"/>
                  </a:lnTo>
                  <a:lnTo>
                    <a:pt x="406" y="144"/>
                  </a:lnTo>
                  <a:lnTo>
                    <a:pt x="403" y="139"/>
                  </a:lnTo>
                  <a:lnTo>
                    <a:pt x="403" y="137"/>
                  </a:lnTo>
                  <a:lnTo>
                    <a:pt x="409" y="139"/>
                  </a:lnTo>
                  <a:lnTo>
                    <a:pt x="414" y="140"/>
                  </a:lnTo>
                  <a:lnTo>
                    <a:pt x="421" y="142"/>
                  </a:lnTo>
                  <a:lnTo>
                    <a:pt x="429" y="143"/>
                  </a:lnTo>
                  <a:lnTo>
                    <a:pt x="436" y="143"/>
                  </a:lnTo>
                  <a:lnTo>
                    <a:pt x="442" y="144"/>
                  </a:lnTo>
                  <a:lnTo>
                    <a:pt x="447" y="145"/>
                  </a:lnTo>
                  <a:lnTo>
                    <a:pt x="450" y="146"/>
                  </a:lnTo>
                  <a:lnTo>
                    <a:pt x="451" y="148"/>
                  </a:lnTo>
                  <a:lnTo>
                    <a:pt x="450" y="152"/>
                  </a:lnTo>
                  <a:lnTo>
                    <a:pt x="451" y="154"/>
                  </a:lnTo>
                  <a:lnTo>
                    <a:pt x="453" y="155"/>
                  </a:lnTo>
                  <a:lnTo>
                    <a:pt x="457" y="155"/>
                  </a:lnTo>
                  <a:lnTo>
                    <a:pt x="461" y="155"/>
                  </a:lnTo>
                  <a:lnTo>
                    <a:pt x="466" y="153"/>
                  </a:lnTo>
                  <a:lnTo>
                    <a:pt x="472" y="152"/>
                  </a:lnTo>
                  <a:lnTo>
                    <a:pt x="480" y="152"/>
                  </a:lnTo>
                  <a:lnTo>
                    <a:pt x="490" y="153"/>
                  </a:lnTo>
                  <a:lnTo>
                    <a:pt x="501" y="154"/>
                  </a:lnTo>
                  <a:lnTo>
                    <a:pt x="509" y="158"/>
                  </a:lnTo>
                  <a:lnTo>
                    <a:pt x="511" y="163"/>
                  </a:lnTo>
                  <a:lnTo>
                    <a:pt x="508" y="169"/>
                  </a:lnTo>
                  <a:lnTo>
                    <a:pt x="501" y="173"/>
                  </a:lnTo>
                  <a:lnTo>
                    <a:pt x="496" y="176"/>
                  </a:lnTo>
                  <a:lnTo>
                    <a:pt x="496" y="180"/>
                  </a:lnTo>
                  <a:lnTo>
                    <a:pt x="501" y="183"/>
                  </a:lnTo>
                  <a:lnTo>
                    <a:pt x="505" y="186"/>
                  </a:lnTo>
                  <a:lnTo>
                    <a:pt x="510" y="191"/>
                  </a:lnTo>
                  <a:lnTo>
                    <a:pt x="511" y="196"/>
                  </a:lnTo>
                  <a:lnTo>
                    <a:pt x="511" y="200"/>
                  </a:lnTo>
                  <a:lnTo>
                    <a:pt x="509" y="204"/>
                  </a:lnTo>
                  <a:lnTo>
                    <a:pt x="505" y="207"/>
                  </a:lnTo>
                  <a:lnTo>
                    <a:pt x="501" y="209"/>
                  </a:lnTo>
                  <a:lnTo>
                    <a:pt x="497" y="212"/>
                  </a:lnTo>
                  <a:lnTo>
                    <a:pt x="497" y="214"/>
                  </a:lnTo>
                  <a:lnTo>
                    <a:pt x="499" y="219"/>
                  </a:lnTo>
                  <a:lnTo>
                    <a:pt x="505" y="223"/>
                  </a:lnTo>
                  <a:lnTo>
                    <a:pt x="511" y="228"/>
                  </a:lnTo>
                  <a:lnTo>
                    <a:pt x="514" y="234"/>
                  </a:lnTo>
                  <a:lnTo>
                    <a:pt x="514" y="239"/>
                  </a:lnTo>
                  <a:lnTo>
                    <a:pt x="511" y="244"/>
                  </a:lnTo>
                  <a:lnTo>
                    <a:pt x="506" y="248"/>
                  </a:lnTo>
                  <a:lnTo>
                    <a:pt x="503" y="249"/>
                  </a:lnTo>
                  <a:lnTo>
                    <a:pt x="501" y="249"/>
                  </a:lnTo>
                  <a:lnTo>
                    <a:pt x="495" y="245"/>
                  </a:lnTo>
                  <a:lnTo>
                    <a:pt x="487" y="242"/>
                  </a:lnTo>
                  <a:lnTo>
                    <a:pt x="480" y="238"/>
                  </a:lnTo>
                  <a:lnTo>
                    <a:pt x="474" y="235"/>
                  </a:lnTo>
                  <a:lnTo>
                    <a:pt x="468" y="231"/>
                  </a:lnTo>
                  <a:lnTo>
                    <a:pt x="465" y="229"/>
                  </a:lnTo>
                  <a:lnTo>
                    <a:pt x="460" y="228"/>
                  </a:lnTo>
                  <a:lnTo>
                    <a:pt x="456" y="226"/>
                  </a:lnTo>
                  <a:lnTo>
                    <a:pt x="449" y="223"/>
                  </a:lnTo>
                  <a:lnTo>
                    <a:pt x="440" y="220"/>
                  </a:lnTo>
                  <a:lnTo>
                    <a:pt x="432" y="219"/>
                  </a:lnTo>
                  <a:lnTo>
                    <a:pt x="425" y="220"/>
                  </a:lnTo>
                  <a:lnTo>
                    <a:pt x="421" y="224"/>
                  </a:lnTo>
                  <a:lnTo>
                    <a:pt x="421" y="230"/>
                  </a:lnTo>
                  <a:lnTo>
                    <a:pt x="423" y="236"/>
                  </a:lnTo>
                  <a:lnTo>
                    <a:pt x="428" y="243"/>
                  </a:lnTo>
                  <a:lnTo>
                    <a:pt x="435" y="251"/>
                  </a:lnTo>
                  <a:lnTo>
                    <a:pt x="440" y="254"/>
                  </a:lnTo>
                  <a:lnTo>
                    <a:pt x="443" y="259"/>
                  </a:lnTo>
                  <a:lnTo>
                    <a:pt x="449" y="262"/>
                  </a:lnTo>
                  <a:lnTo>
                    <a:pt x="453" y="265"/>
                  </a:lnTo>
                  <a:lnTo>
                    <a:pt x="459" y="268"/>
                  </a:lnTo>
                  <a:lnTo>
                    <a:pt x="465" y="271"/>
                  </a:lnTo>
                  <a:lnTo>
                    <a:pt x="471" y="272"/>
                  </a:lnTo>
                  <a:lnTo>
                    <a:pt x="476" y="273"/>
                  </a:lnTo>
                  <a:lnTo>
                    <a:pt x="487" y="275"/>
                  </a:lnTo>
                  <a:lnTo>
                    <a:pt x="495" y="277"/>
                  </a:lnTo>
                  <a:lnTo>
                    <a:pt x="501" y="281"/>
                  </a:lnTo>
                  <a:lnTo>
                    <a:pt x="505" y="286"/>
                  </a:lnTo>
                  <a:lnTo>
                    <a:pt x="512" y="289"/>
                  </a:lnTo>
                  <a:lnTo>
                    <a:pt x="520" y="291"/>
                  </a:lnTo>
                  <a:lnTo>
                    <a:pt x="528" y="294"/>
                  </a:lnTo>
                  <a:lnTo>
                    <a:pt x="533" y="301"/>
                  </a:lnTo>
                  <a:lnTo>
                    <a:pt x="534" y="307"/>
                  </a:lnTo>
                  <a:lnTo>
                    <a:pt x="533" y="311"/>
                  </a:lnTo>
                  <a:lnTo>
                    <a:pt x="533" y="315"/>
                  </a:lnTo>
                  <a:lnTo>
                    <a:pt x="536" y="324"/>
                  </a:lnTo>
                  <a:lnTo>
                    <a:pt x="541" y="332"/>
                  </a:lnTo>
                  <a:lnTo>
                    <a:pt x="543" y="337"/>
                  </a:lnTo>
                  <a:lnTo>
                    <a:pt x="544" y="342"/>
                  </a:lnTo>
                  <a:lnTo>
                    <a:pt x="548" y="345"/>
                  </a:lnTo>
                  <a:lnTo>
                    <a:pt x="552" y="350"/>
                  </a:lnTo>
                  <a:lnTo>
                    <a:pt x="556" y="354"/>
                  </a:lnTo>
                  <a:lnTo>
                    <a:pt x="555" y="357"/>
                  </a:lnTo>
                  <a:lnTo>
                    <a:pt x="549" y="356"/>
                  </a:lnTo>
                  <a:lnTo>
                    <a:pt x="544" y="352"/>
                  </a:lnTo>
                  <a:lnTo>
                    <a:pt x="541" y="349"/>
                  </a:lnTo>
                  <a:lnTo>
                    <a:pt x="535" y="345"/>
                  </a:lnTo>
                  <a:lnTo>
                    <a:pt x="525" y="345"/>
                  </a:lnTo>
                  <a:lnTo>
                    <a:pt x="513" y="348"/>
                  </a:lnTo>
                  <a:lnTo>
                    <a:pt x="505" y="349"/>
                  </a:lnTo>
                  <a:lnTo>
                    <a:pt x="499" y="349"/>
                  </a:lnTo>
                  <a:lnTo>
                    <a:pt x="493" y="345"/>
                  </a:lnTo>
                  <a:lnTo>
                    <a:pt x="488" y="343"/>
                  </a:lnTo>
                  <a:lnTo>
                    <a:pt x="483" y="342"/>
                  </a:lnTo>
                  <a:lnTo>
                    <a:pt x="478" y="340"/>
                  </a:lnTo>
                  <a:lnTo>
                    <a:pt x="472" y="339"/>
                  </a:lnTo>
                  <a:lnTo>
                    <a:pt x="466" y="337"/>
                  </a:lnTo>
                  <a:lnTo>
                    <a:pt x="461" y="337"/>
                  </a:lnTo>
                  <a:lnTo>
                    <a:pt x="457" y="337"/>
                  </a:lnTo>
                  <a:lnTo>
                    <a:pt x="453" y="337"/>
                  </a:lnTo>
                  <a:lnTo>
                    <a:pt x="451" y="340"/>
                  </a:lnTo>
                  <a:lnTo>
                    <a:pt x="455" y="343"/>
                  </a:lnTo>
                  <a:lnTo>
                    <a:pt x="463" y="347"/>
                  </a:lnTo>
                  <a:lnTo>
                    <a:pt x="476" y="352"/>
                  </a:lnTo>
                  <a:lnTo>
                    <a:pt x="485" y="355"/>
                  </a:lnTo>
                  <a:lnTo>
                    <a:pt x="490" y="357"/>
                  </a:lnTo>
                  <a:lnTo>
                    <a:pt x="496" y="358"/>
                  </a:lnTo>
                  <a:lnTo>
                    <a:pt x="499" y="358"/>
                  </a:lnTo>
                  <a:lnTo>
                    <a:pt x="503" y="359"/>
                  </a:lnTo>
                  <a:lnTo>
                    <a:pt x="506" y="360"/>
                  </a:lnTo>
                  <a:lnTo>
                    <a:pt x="509" y="362"/>
                  </a:lnTo>
                  <a:lnTo>
                    <a:pt x="511" y="364"/>
                  </a:lnTo>
                  <a:lnTo>
                    <a:pt x="517" y="367"/>
                  </a:lnTo>
                  <a:lnTo>
                    <a:pt x="525" y="371"/>
                  </a:lnTo>
                  <a:lnTo>
                    <a:pt x="533" y="374"/>
                  </a:lnTo>
                  <a:lnTo>
                    <a:pt x="539" y="37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58" name="Freeform 432"/>
            <p:cNvSpPr>
              <a:spLocks/>
            </p:cNvSpPr>
            <p:nvPr/>
          </p:nvSpPr>
          <p:spPr bwMode="auto">
            <a:xfrm>
              <a:off x="1518958" y="1477864"/>
              <a:ext cx="166266" cy="152965"/>
            </a:xfrm>
            <a:custGeom>
              <a:avLst/>
              <a:gdLst/>
              <a:ahLst/>
              <a:cxnLst>
                <a:cxn ang="0">
                  <a:pos x="146" y="67"/>
                </a:cxn>
                <a:cxn ang="0">
                  <a:pos x="141" y="44"/>
                </a:cxn>
                <a:cxn ang="0">
                  <a:pos x="129" y="33"/>
                </a:cxn>
                <a:cxn ang="0">
                  <a:pos x="120" y="35"/>
                </a:cxn>
                <a:cxn ang="0">
                  <a:pos x="111" y="26"/>
                </a:cxn>
                <a:cxn ang="0">
                  <a:pos x="104" y="14"/>
                </a:cxn>
                <a:cxn ang="0">
                  <a:pos x="88" y="10"/>
                </a:cxn>
                <a:cxn ang="0">
                  <a:pos x="77" y="7"/>
                </a:cxn>
                <a:cxn ang="0">
                  <a:pos x="68" y="1"/>
                </a:cxn>
                <a:cxn ang="0">
                  <a:pos x="62" y="0"/>
                </a:cxn>
                <a:cxn ang="0">
                  <a:pos x="58" y="8"/>
                </a:cxn>
                <a:cxn ang="0">
                  <a:pos x="57" y="20"/>
                </a:cxn>
                <a:cxn ang="0">
                  <a:pos x="50" y="31"/>
                </a:cxn>
                <a:cxn ang="0">
                  <a:pos x="32" y="50"/>
                </a:cxn>
                <a:cxn ang="0">
                  <a:pos x="20" y="62"/>
                </a:cxn>
                <a:cxn ang="0">
                  <a:pos x="3" y="82"/>
                </a:cxn>
                <a:cxn ang="0">
                  <a:pos x="3" y="91"/>
                </a:cxn>
                <a:cxn ang="0">
                  <a:pos x="6" y="94"/>
                </a:cxn>
                <a:cxn ang="0">
                  <a:pos x="14" y="123"/>
                </a:cxn>
                <a:cxn ang="0">
                  <a:pos x="15" y="144"/>
                </a:cxn>
                <a:cxn ang="0">
                  <a:pos x="27" y="143"/>
                </a:cxn>
                <a:cxn ang="0">
                  <a:pos x="36" y="137"/>
                </a:cxn>
                <a:cxn ang="0">
                  <a:pos x="44" y="143"/>
                </a:cxn>
                <a:cxn ang="0">
                  <a:pos x="55" y="145"/>
                </a:cxn>
                <a:cxn ang="0">
                  <a:pos x="66" y="124"/>
                </a:cxn>
                <a:cxn ang="0">
                  <a:pos x="83" y="116"/>
                </a:cxn>
                <a:cxn ang="0">
                  <a:pos x="87" y="104"/>
                </a:cxn>
                <a:cxn ang="0">
                  <a:pos x="91" y="96"/>
                </a:cxn>
                <a:cxn ang="0">
                  <a:pos x="112" y="90"/>
                </a:cxn>
                <a:cxn ang="0">
                  <a:pos x="128" y="86"/>
                </a:cxn>
                <a:cxn ang="0">
                  <a:pos x="140" y="82"/>
                </a:cxn>
                <a:cxn ang="0">
                  <a:pos x="146" y="75"/>
                </a:cxn>
              </a:cxnLst>
              <a:rect l="0" t="0" r="r" b="b"/>
              <a:pathLst>
                <a:path w="148" h="146">
                  <a:moveTo>
                    <a:pt x="148" y="71"/>
                  </a:moveTo>
                  <a:lnTo>
                    <a:pt x="146" y="67"/>
                  </a:lnTo>
                  <a:lnTo>
                    <a:pt x="145" y="56"/>
                  </a:lnTo>
                  <a:lnTo>
                    <a:pt x="141" y="44"/>
                  </a:lnTo>
                  <a:lnTo>
                    <a:pt x="135" y="36"/>
                  </a:lnTo>
                  <a:lnTo>
                    <a:pt x="129" y="33"/>
                  </a:lnTo>
                  <a:lnTo>
                    <a:pt x="125" y="33"/>
                  </a:lnTo>
                  <a:lnTo>
                    <a:pt x="120" y="35"/>
                  </a:lnTo>
                  <a:lnTo>
                    <a:pt x="115" y="32"/>
                  </a:lnTo>
                  <a:lnTo>
                    <a:pt x="111" y="26"/>
                  </a:lnTo>
                  <a:lnTo>
                    <a:pt x="108" y="20"/>
                  </a:lnTo>
                  <a:lnTo>
                    <a:pt x="104" y="14"/>
                  </a:lnTo>
                  <a:lnTo>
                    <a:pt x="95" y="12"/>
                  </a:lnTo>
                  <a:lnTo>
                    <a:pt x="88" y="10"/>
                  </a:lnTo>
                  <a:lnTo>
                    <a:pt x="82" y="9"/>
                  </a:lnTo>
                  <a:lnTo>
                    <a:pt x="77" y="7"/>
                  </a:lnTo>
                  <a:lnTo>
                    <a:pt x="73" y="3"/>
                  </a:lnTo>
                  <a:lnTo>
                    <a:pt x="68" y="1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8"/>
                  </a:lnTo>
                  <a:lnTo>
                    <a:pt x="58" y="15"/>
                  </a:lnTo>
                  <a:lnTo>
                    <a:pt x="57" y="20"/>
                  </a:lnTo>
                  <a:lnTo>
                    <a:pt x="55" y="24"/>
                  </a:lnTo>
                  <a:lnTo>
                    <a:pt x="50" y="31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7" y="55"/>
                  </a:lnTo>
                  <a:lnTo>
                    <a:pt x="20" y="62"/>
                  </a:lnTo>
                  <a:lnTo>
                    <a:pt x="11" y="71"/>
                  </a:lnTo>
                  <a:lnTo>
                    <a:pt x="3" y="82"/>
                  </a:lnTo>
                  <a:lnTo>
                    <a:pt x="0" y="90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6" y="94"/>
                  </a:lnTo>
                  <a:lnTo>
                    <a:pt x="11" y="107"/>
                  </a:lnTo>
                  <a:lnTo>
                    <a:pt x="14" y="123"/>
                  </a:lnTo>
                  <a:lnTo>
                    <a:pt x="14" y="136"/>
                  </a:lnTo>
                  <a:lnTo>
                    <a:pt x="15" y="144"/>
                  </a:lnTo>
                  <a:lnTo>
                    <a:pt x="20" y="146"/>
                  </a:lnTo>
                  <a:lnTo>
                    <a:pt x="27" y="143"/>
                  </a:lnTo>
                  <a:lnTo>
                    <a:pt x="32" y="139"/>
                  </a:lnTo>
                  <a:lnTo>
                    <a:pt x="36" y="137"/>
                  </a:lnTo>
                  <a:lnTo>
                    <a:pt x="39" y="138"/>
                  </a:lnTo>
                  <a:lnTo>
                    <a:pt x="44" y="143"/>
                  </a:lnTo>
                  <a:lnTo>
                    <a:pt x="50" y="146"/>
                  </a:lnTo>
                  <a:lnTo>
                    <a:pt x="55" y="145"/>
                  </a:lnTo>
                  <a:lnTo>
                    <a:pt x="60" y="135"/>
                  </a:lnTo>
                  <a:lnTo>
                    <a:pt x="66" y="124"/>
                  </a:lnTo>
                  <a:lnTo>
                    <a:pt x="75" y="119"/>
                  </a:lnTo>
                  <a:lnTo>
                    <a:pt x="83" y="116"/>
                  </a:lnTo>
                  <a:lnTo>
                    <a:pt x="87" y="111"/>
                  </a:lnTo>
                  <a:lnTo>
                    <a:pt x="87" y="104"/>
                  </a:lnTo>
                  <a:lnTo>
                    <a:pt x="87" y="99"/>
                  </a:lnTo>
                  <a:lnTo>
                    <a:pt x="91" y="96"/>
                  </a:lnTo>
                  <a:lnTo>
                    <a:pt x="104" y="92"/>
                  </a:lnTo>
                  <a:lnTo>
                    <a:pt x="112" y="90"/>
                  </a:lnTo>
                  <a:lnTo>
                    <a:pt x="120" y="89"/>
                  </a:lnTo>
                  <a:lnTo>
                    <a:pt x="128" y="86"/>
                  </a:lnTo>
                  <a:lnTo>
                    <a:pt x="135" y="84"/>
                  </a:lnTo>
                  <a:lnTo>
                    <a:pt x="140" y="82"/>
                  </a:lnTo>
                  <a:lnTo>
                    <a:pt x="144" y="78"/>
                  </a:lnTo>
                  <a:lnTo>
                    <a:pt x="146" y="75"/>
                  </a:lnTo>
                  <a:lnTo>
                    <a:pt x="148" y="7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59" name="Freeform 433"/>
            <p:cNvSpPr>
              <a:spLocks/>
            </p:cNvSpPr>
            <p:nvPr/>
          </p:nvSpPr>
          <p:spPr bwMode="auto">
            <a:xfrm>
              <a:off x="1695201" y="1421335"/>
              <a:ext cx="151303" cy="98097"/>
            </a:xfrm>
            <a:custGeom>
              <a:avLst/>
              <a:gdLst/>
              <a:ahLst/>
              <a:cxnLst>
                <a:cxn ang="0">
                  <a:pos x="104" y="4"/>
                </a:cxn>
                <a:cxn ang="0">
                  <a:pos x="103" y="23"/>
                </a:cxn>
                <a:cxn ang="0">
                  <a:pos x="101" y="35"/>
                </a:cxn>
                <a:cxn ang="0">
                  <a:pos x="102" y="44"/>
                </a:cxn>
                <a:cxn ang="0">
                  <a:pos x="111" y="43"/>
                </a:cxn>
                <a:cxn ang="0">
                  <a:pos x="115" y="34"/>
                </a:cxn>
                <a:cxn ang="0">
                  <a:pos x="128" y="42"/>
                </a:cxn>
                <a:cxn ang="0">
                  <a:pos x="133" y="49"/>
                </a:cxn>
                <a:cxn ang="0">
                  <a:pos x="132" y="60"/>
                </a:cxn>
                <a:cxn ang="0">
                  <a:pos x="131" y="66"/>
                </a:cxn>
                <a:cxn ang="0">
                  <a:pos x="123" y="78"/>
                </a:cxn>
                <a:cxn ang="0">
                  <a:pos x="116" y="84"/>
                </a:cxn>
                <a:cxn ang="0">
                  <a:pos x="96" y="81"/>
                </a:cxn>
                <a:cxn ang="0">
                  <a:pos x="83" y="77"/>
                </a:cxn>
                <a:cxn ang="0">
                  <a:pos x="76" y="83"/>
                </a:cxn>
                <a:cxn ang="0">
                  <a:pos x="68" y="88"/>
                </a:cxn>
                <a:cxn ang="0">
                  <a:pos x="54" y="91"/>
                </a:cxn>
                <a:cxn ang="0">
                  <a:pos x="45" y="91"/>
                </a:cxn>
                <a:cxn ang="0">
                  <a:pos x="32" y="89"/>
                </a:cxn>
                <a:cxn ang="0">
                  <a:pos x="18" y="82"/>
                </a:cxn>
                <a:cxn ang="0">
                  <a:pos x="25" y="77"/>
                </a:cxn>
                <a:cxn ang="0">
                  <a:pos x="38" y="77"/>
                </a:cxn>
                <a:cxn ang="0">
                  <a:pos x="48" y="70"/>
                </a:cxn>
                <a:cxn ang="0">
                  <a:pos x="48" y="60"/>
                </a:cxn>
                <a:cxn ang="0">
                  <a:pos x="35" y="65"/>
                </a:cxn>
                <a:cxn ang="0">
                  <a:pos x="27" y="67"/>
                </a:cxn>
                <a:cxn ang="0">
                  <a:pos x="14" y="57"/>
                </a:cxn>
                <a:cxn ang="0">
                  <a:pos x="4" y="51"/>
                </a:cxn>
                <a:cxn ang="0">
                  <a:pos x="0" y="42"/>
                </a:cxn>
                <a:cxn ang="0">
                  <a:pos x="2" y="35"/>
                </a:cxn>
                <a:cxn ang="0">
                  <a:pos x="12" y="25"/>
                </a:cxn>
                <a:cxn ang="0">
                  <a:pos x="15" y="20"/>
                </a:cxn>
                <a:cxn ang="0">
                  <a:pos x="23" y="7"/>
                </a:cxn>
                <a:cxn ang="0">
                  <a:pos x="28" y="1"/>
                </a:cxn>
                <a:cxn ang="0">
                  <a:pos x="41" y="0"/>
                </a:cxn>
                <a:cxn ang="0">
                  <a:pos x="46" y="5"/>
                </a:cxn>
                <a:cxn ang="0">
                  <a:pos x="46" y="13"/>
                </a:cxn>
                <a:cxn ang="0">
                  <a:pos x="55" y="19"/>
                </a:cxn>
                <a:cxn ang="0">
                  <a:pos x="56" y="28"/>
                </a:cxn>
                <a:cxn ang="0">
                  <a:pos x="65" y="35"/>
                </a:cxn>
                <a:cxn ang="0">
                  <a:pos x="68" y="44"/>
                </a:cxn>
                <a:cxn ang="0">
                  <a:pos x="70" y="50"/>
                </a:cxn>
                <a:cxn ang="0">
                  <a:pos x="80" y="55"/>
                </a:cxn>
                <a:cxn ang="0">
                  <a:pos x="90" y="59"/>
                </a:cxn>
                <a:cxn ang="0">
                  <a:pos x="91" y="47"/>
                </a:cxn>
                <a:cxn ang="0">
                  <a:pos x="91" y="37"/>
                </a:cxn>
                <a:cxn ang="0">
                  <a:pos x="88" y="30"/>
                </a:cxn>
                <a:cxn ang="0">
                  <a:pos x="85" y="29"/>
                </a:cxn>
                <a:cxn ang="0">
                  <a:pos x="84" y="19"/>
                </a:cxn>
                <a:cxn ang="0">
                  <a:pos x="85" y="11"/>
                </a:cxn>
                <a:cxn ang="0">
                  <a:pos x="94" y="6"/>
                </a:cxn>
                <a:cxn ang="0">
                  <a:pos x="103" y="1"/>
                </a:cxn>
              </a:cxnLst>
              <a:rect l="0" t="0" r="r" b="b"/>
              <a:pathLst>
                <a:path w="133" h="91">
                  <a:moveTo>
                    <a:pt x="104" y="0"/>
                  </a:moveTo>
                  <a:lnTo>
                    <a:pt x="104" y="4"/>
                  </a:lnTo>
                  <a:lnTo>
                    <a:pt x="103" y="13"/>
                  </a:lnTo>
                  <a:lnTo>
                    <a:pt x="103" y="23"/>
                  </a:lnTo>
                  <a:lnTo>
                    <a:pt x="102" y="30"/>
                  </a:lnTo>
                  <a:lnTo>
                    <a:pt x="101" y="35"/>
                  </a:lnTo>
                  <a:lnTo>
                    <a:pt x="101" y="39"/>
                  </a:lnTo>
                  <a:lnTo>
                    <a:pt x="102" y="44"/>
                  </a:lnTo>
                  <a:lnTo>
                    <a:pt x="107" y="46"/>
                  </a:lnTo>
                  <a:lnTo>
                    <a:pt x="111" y="43"/>
                  </a:lnTo>
                  <a:lnTo>
                    <a:pt x="113" y="37"/>
                  </a:lnTo>
                  <a:lnTo>
                    <a:pt x="115" y="34"/>
                  </a:lnTo>
                  <a:lnTo>
                    <a:pt x="121" y="36"/>
                  </a:lnTo>
                  <a:lnTo>
                    <a:pt x="128" y="42"/>
                  </a:lnTo>
                  <a:lnTo>
                    <a:pt x="132" y="45"/>
                  </a:lnTo>
                  <a:lnTo>
                    <a:pt x="133" y="49"/>
                  </a:lnTo>
                  <a:lnTo>
                    <a:pt x="132" y="54"/>
                  </a:lnTo>
                  <a:lnTo>
                    <a:pt x="132" y="60"/>
                  </a:lnTo>
                  <a:lnTo>
                    <a:pt x="132" y="62"/>
                  </a:lnTo>
                  <a:lnTo>
                    <a:pt x="131" y="66"/>
                  </a:lnTo>
                  <a:lnTo>
                    <a:pt x="128" y="72"/>
                  </a:lnTo>
                  <a:lnTo>
                    <a:pt x="123" y="78"/>
                  </a:lnTo>
                  <a:lnTo>
                    <a:pt x="121" y="82"/>
                  </a:lnTo>
                  <a:lnTo>
                    <a:pt x="116" y="84"/>
                  </a:lnTo>
                  <a:lnTo>
                    <a:pt x="107" y="83"/>
                  </a:lnTo>
                  <a:lnTo>
                    <a:pt x="96" y="81"/>
                  </a:lnTo>
                  <a:lnTo>
                    <a:pt x="88" y="78"/>
                  </a:lnTo>
                  <a:lnTo>
                    <a:pt x="83" y="77"/>
                  </a:lnTo>
                  <a:lnTo>
                    <a:pt x="79" y="80"/>
                  </a:lnTo>
                  <a:lnTo>
                    <a:pt x="76" y="83"/>
                  </a:lnTo>
                  <a:lnTo>
                    <a:pt x="72" y="85"/>
                  </a:lnTo>
                  <a:lnTo>
                    <a:pt x="68" y="88"/>
                  </a:lnTo>
                  <a:lnTo>
                    <a:pt x="61" y="90"/>
                  </a:lnTo>
                  <a:lnTo>
                    <a:pt x="54" y="91"/>
                  </a:lnTo>
                  <a:lnTo>
                    <a:pt x="49" y="91"/>
                  </a:lnTo>
                  <a:lnTo>
                    <a:pt x="45" y="91"/>
                  </a:lnTo>
                  <a:lnTo>
                    <a:pt x="39" y="91"/>
                  </a:lnTo>
                  <a:lnTo>
                    <a:pt x="32" y="89"/>
                  </a:lnTo>
                  <a:lnTo>
                    <a:pt x="24" y="85"/>
                  </a:lnTo>
                  <a:lnTo>
                    <a:pt x="18" y="82"/>
                  </a:lnTo>
                  <a:lnTo>
                    <a:pt x="19" y="78"/>
                  </a:lnTo>
                  <a:lnTo>
                    <a:pt x="25" y="77"/>
                  </a:lnTo>
                  <a:lnTo>
                    <a:pt x="32" y="77"/>
                  </a:lnTo>
                  <a:lnTo>
                    <a:pt x="38" y="77"/>
                  </a:lnTo>
                  <a:lnTo>
                    <a:pt x="43" y="75"/>
                  </a:lnTo>
                  <a:lnTo>
                    <a:pt x="48" y="70"/>
                  </a:lnTo>
                  <a:lnTo>
                    <a:pt x="49" y="64"/>
                  </a:lnTo>
                  <a:lnTo>
                    <a:pt x="48" y="60"/>
                  </a:lnTo>
                  <a:lnTo>
                    <a:pt x="42" y="60"/>
                  </a:lnTo>
                  <a:lnTo>
                    <a:pt x="35" y="65"/>
                  </a:lnTo>
                  <a:lnTo>
                    <a:pt x="32" y="67"/>
                  </a:lnTo>
                  <a:lnTo>
                    <a:pt x="27" y="67"/>
                  </a:lnTo>
                  <a:lnTo>
                    <a:pt x="20" y="62"/>
                  </a:lnTo>
                  <a:lnTo>
                    <a:pt x="14" y="57"/>
                  </a:lnTo>
                  <a:lnTo>
                    <a:pt x="8" y="53"/>
                  </a:lnTo>
                  <a:lnTo>
                    <a:pt x="4" y="51"/>
                  </a:lnTo>
                  <a:lnTo>
                    <a:pt x="2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0"/>
                  </a:lnTo>
                  <a:lnTo>
                    <a:pt x="12" y="25"/>
                  </a:lnTo>
                  <a:lnTo>
                    <a:pt x="14" y="22"/>
                  </a:lnTo>
                  <a:lnTo>
                    <a:pt x="15" y="20"/>
                  </a:lnTo>
                  <a:lnTo>
                    <a:pt x="18" y="14"/>
                  </a:lnTo>
                  <a:lnTo>
                    <a:pt x="23" y="7"/>
                  </a:lnTo>
                  <a:lnTo>
                    <a:pt x="25" y="4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5" y="2"/>
                  </a:lnTo>
                  <a:lnTo>
                    <a:pt x="46" y="5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50" y="15"/>
                  </a:lnTo>
                  <a:lnTo>
                    <a:pt x="55" y="19"/>
                  </a:lnTo>
                  <a:lnTo>
                    <a:pt x="56" y="23"/>
                  </a:lnTo>
                  <a:lnTo>
                    <a:pt x="56" y="28"/>
                  </a:lnTo>
                  <a:lnTo>
                    <a:pt x="61" y="31"/>
                  </a:lnTo>
                  <a:lnTo>
                    <a:pt x="65" y="35"/>
                  </a:lnTo>
                  <a:lnTo>
                    <a:pt x="68" y="39"/>
                  </a:lnTo>
                  <a:lnTo>
                    <a:pt x="68" y="44"/>
                  </a:lnTo>
                  <a:lnTo>
                    <a:pt x="68" y="47"/>
                  </a:lnTo>
                  <a:lnTo>
                    <a:pt x="70" y="50"/>
                  </a:lnTo>
                  <a:lnTo>
                    <a:pt x="75" y="52"/>
                  </a:lnTo>
                  <a:lnTo>
                    <a:pt x="80" y="55"/>
                  </a:lnTo>
                  <a:lnTo>
                    <a:pt x="86" y="59"/>
                  </a:lnTo>
                  <a:lnTo>
                    <a:pt x="90" y="59"/>
                  </a:lnTo>
                  <a:lnTo>
                    <a:pt x="91" y="54"/>
                  </a:lnTo>
                  <a:lnTo>
                    <a:pt x="91" y="47"/>
                  </a:lnTo>
                  <a:lnTo>
                    <a:pt x="91" y="42"/>
                  </a:lnTo>
                  <a:lnTo>
                    <a:pt x="91" y="37"/>
                  </a:lnTo>
                  <a:lnTo>
                    <a:pt x="91" y="32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5" y="29"/>
                  </a:lnTo>
                  <a:lnTo>
                    <a:pt x="84" y="24"/>
                  </a:lnTo>
                  <a:lnTo>
                    <a:pt x="84" y="19"/>
                  </a:lnTo>
                  <a:lnTo>
                    <a:pt x="84" y="14"/>
                  </a:lnTo>
                  <a:lnTo>
                    <a:pt x="85" y="11"/>
                  </a:lnTo>
                  <a:lnTo>
                    <a:pt x="88" y="8"/>
                  </a:lnTo>
                  <a:lnTo>
                    <a:pt x="94" y="6"/>
                  </a:lnTo>
                  <a:lnTo>
                    <a:pt x="99" y="4"/>
                  </a:lnTo>
                  <a:lnTo>
                    <a:pt x="103" y="1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60" name="Freeform 434"/>
            <p:cNvSpPr>
              <a:spLocks/>
            </p:cNvSpPr>
            <p:nvPr/>
          </p:nvSpPr>
          <p:spPr bwMode="auto">
            <a:xfrm>
              <a:off x="1632020" y="1369791"/>
              <a:ext cx="114724" cy="64844"/>
            </a:xfrm>
            <a:custGeom>
              <a:avLst/>
              <a:gdLst/>
              <a:ahLst/>
              <a:cxnLst>
                <a:cxn ang="0">
                  <a:pos x="76" y="40"/>
                </a:cxn>
                <a:cxn ang="0">
                  <a:pos x="75" y="41"/>
                </a:cxn>
                <a:cxn ang="0">
                  <a:pos x="72" y="45"/>
                </a:cxn>
                <a:cxn ang="0">
                  <a:pos x="68" y="46"/>
                </a:cxn>
                <a:cxn ang="0">
                  <a:pos x="66" y="42"/>
                </a:cxn>
                <a:cxn ang="0">
                  <a:pos x="64" y="35"/>
                </a:cxn>
                <a:cxn ang="0">
                  <a:pos x="61" y="30"/>
                </a:cxn>
                <a:cxn ang="0">
                  <a:pos x="58" y="27"/>
                </a:cxn>
                <a:cxn ang="0">
                  <a:pos x="56" y="31"/>
                </a:cxn>
                <a:cxn ang="0">
                  <a:pos x="55" y="38"/>
                </a:cxn>
                <a:cxn ang="0">
                  <a:pos x="55" y="44"/>
                </a:cxn>
                <a:cxn ang="0">
                  <a:pos x="53" y="47"/>
                </a:cxn>
                <a:cxn ang="0">
                  <a:pos x="48" y="47"/>
                </a:cxn>
                <a:cxn ang="0">
                  <a:pos x="42" y="47"/>
                </a:cxn>
                <a:cxn ang="0">
                  <a:pos x="38" y="52"/>
                </a:cxn>
                <a:cxn ang="0">
                  <a:pos x="38" y="57"/>
                </a:cxn>
                <a:cxn ang="0">
                  <a:pos x="38" y="60"/>
                </a:cxn>
                <a:cxn ang="0">
                  <a:pos x="37" y="57"/>
                </a:cxn>
                <a:cxn ang="0">
                  <a:pos x="33" y="54"/>
                </a:cxn>
                <a:cxn ang="0">
                  <a:pos x="27" y="50"/>
                </a:cxn>
                <a:cxn ang="0">
                  <a:pos x="22" y="48"/>
                </a:cxn>
                <a:cxn ang="0">
                  <a:pos x="15" y="48"/>
                </a:cxn>
                <a:cxn ang="0">
                  <a:pos x="6" y="48"/>
                </a:cxn>
                <a:cxn ang="0">
                  <a:pos x="0" y="46"/>
                </a:cxn>
                <a:cxn ang="0">
                  <a:pos x="4" y="40"/>
                </a:cxn>
                <a:cxn ang="0">
                  <a:pos x="11" y="34"/>
                </a:cxn>
                <a:cxn ang="0">
                  <a:pos x="17" y="30"/>
                </a:cxn>
                <a:cxn ang="0">
                  <a:pos x="23" y="25"/>
                </a:cxn>
                <a:cxn ang="0">
                  <a:pos x="35" y="19"/>
                </a:cxn>
                <a:cxn ang="0">
                  <a:pos x="46" y="12"/>
                </a:cxn>
                <a:cxn ang="0">
                  <a:pos x="55" y="7"/>
                </a:cxn>
                <a:cxn ang="0">
                  <a:pos x="60" y="2"/>
                </a:cxn>
                <a:cxn ang="0">
                  <a:pos x="68" y="0"/>
                </a:cxn>
                <a:cxn ang="0">
                  <a:pos x="76" y="0"/>
                </a:cxn>
                <a:cxn ang="0">
                  <a:pos x="80" y="0"/>
                </a:cxn>
                <a:cxn ang="0">
                  <a:pos x="83" y="0"/>
                </a:cxn>
                <a:cxn ang="0">
                  <a:pos x="87" y="0"/>
                </a:cxn>
                <a:cxn ang="0">
                  <a:pos x="93" y="0"/>
                </a:cxn>
                <a:cxn ang="0">
                  <a:pos x="98" y="2"/>
                </a:cxn>
                <a:cxn ang="0">
                  <a:pos x="102" y="6"/>
                </a:cxn>
                <a:cxn ang="0">
                  <a:pos x="99" y="10"/>
                </a:cxn>
                <a:cxn ang="0">
                  <a:pos x="95" y="15"/>
                </a:cxn>
                <a:cxn ang="0">
                  <a:pos x="93" y="17"/>
                </a:cxn>
                <a:cxn ang="0">
                  <a:pos x="93" y="19"/>
                </a:cxn>
                <a:cxn ang="0">
                  <a:pos x="91" y="24"/>
                </a:cxn>
                <a:cxn ang="0">
                  <a:pos x="89" y="31"/>
                </a:cxn>
                <a:cxn ang="0">
                  <a:pos x="86" y="35"/>
                </a:cxn>
                <a:cxn ang="0">
                  <a:pos x="81" y="39"/>
                </a:cxn>
                <a:cxn ang="0">
                  <a:pos x="76" y="40"/>
                </a:cxn>
              </a:cxnLst>
              <a:rect l="0" t="0" r="r" b="b"/>
              <a:pathLst>
                <a:path w="102" h="60">
                  <a:moveTo>
                    <a:pt x="76" y="40"/>
                  </a:moveTo>
                  <a:lnTo>
                    <a:pt x="75" y="41"/>
                  </a:lnTo>
                  <a:lnTo>
                    <a:pt x="72" y="45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5"/>
                  </a:lnTo>
                  <a:lnTo>
                    <a:pt x="61" y="30"/>
                  </a:lnTo>
                  <a:lnTo>
                    <a:pt x="58" y="27"/>
                  </a:lnTo>
                  <a:lnTo>
                    <a:pt x="56" y="31"/>
                  </a:lnTo>
                  <a:lnTo>
                    <a:pt x="55" y="38"/>
                  </a:lnTo>
                  <a:lnTo>
                    <a:pt x="55" y="44"/>
                  </a:lnTo>
                  <a:lnTo>
                    <a:pt x="53" y="47"/>
                  </a:lnTo>
                  <a:lnTo>
                    <a:pt x="48" y="47"/>
                  </a:lnTo>
                  <a:lnTo>
                    <a:pt x="42" y="47"/>
                  </a:lnTo>
                  <a:lnTo>
                    <a:pt x="38" y="52"/>
                  </a:lnTo>
                  <a:lnTo>
                    <a:pt x="38" y="57"/>
                  </a:lnTo>
                  <a:lnTo>
                    <a:pt x="38" y="60"/>
                  </a:lnTo>
                  <a:lnTo>
                    <a:pt x="37" y="57"/>
                  </a:lnTo>
                  <a:lnTo>
                    <a:pt x="33" y="54"/>
                  </a:lnTo>
                  <a:lnTo>
                    <a:pt x="27" y="50"/>
                  </a:lnTo>
                  <a:lnTo>
                    <a:pt x="22" y="48"/>
                  </a:lnTo>
                  <a:lnTo>
                    <a:pt x="15" y="48"/>
                  </a:lnTo>
                  <a:lnTo>
                    <a:pt x="6" y="48"/>
                  </a:lnTo>
                  <a:lnTo>
                    <a:pt x="0" y="46"/>
                  </a:lnTo>
                  <a:lnTo>
                    <a:pt x="4" y="40"/>
                  </a:lnTo>
                  <a:lnTo>
                    <a:pt x="11" y="34"/>
                  </a:lnTo>
                  <a:lnTo>
                    <a:pt x="17" y="30"/>
                  </a:lnTo>
                  <a:lnTo>
                    <a:pt x="23" y="25"/>
                  </a:lnTo>
                  <a:lnTo>
                    <a:pt x="35" y="19"/>
                  </a:lnTo>
                  <a:lnTo>
                    <a:pt x="46" y="12"/>
                  </a:lnTo>
                  <a:lnTo>
                    <a:pt x="55" y="7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8" y="2"/>
                  </a:lnTo>
                  <a:lnTo>
                    <a:pt x="102" y="6"/>
                  </a:lnTo>
                  <a:lnTo>
                    <a:pt x="99" y="10"/>
                  </a:lnTo>
                  <a:lnTo>
                    <a:pt x="95" y="15"/>
                  </a:lnTo>
                  <a:lnTo>
                    <a:pt x="93" y="17"/>
                  </a:lnTo>
                  <a:lnTo>
                    <a:pt x="93" y="19"/>
                  </a:lnTo>
                  <a:lnTo>
                    <a:pt x="91" y="24"/>
                  </a:lnTo>
                  <a:lnTo>
                    <a:pt x="89" y="31"/>
                  </a:lnTo>
                  <a:lnTo>
                    <a:pt x="86" y="35"/>
                  </a:lnTo>
                  <a:lnTo>
                    <a:pt x="81" y="39"/>
                  </a:lnTo>
                  <a:lnTo>
                    <a:pt x="76" y="4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61" name="Freeform 435"/>
            <p:cNvSpPr>
              <a:spLocks/>
            </p:cNvSpPr>
            <p:nvPr/>
          </p:nvSpPr>
          <p:spPr bwMode="auto">
            <a:xfrm>
              <a:off x="1858141" y="1434636"/>
              <a:ext cx="96434" cy="84796"/>
            </a:xfrm>
            <a:custGeom>
              <a:avLst/>
              <a:gdLst/>
              <a:ahLst/>
              <a:cxnLst>
                <a:cxn ang="0">
                  <a:pos x="17" y="12"/>
                </a:cxn>
                <a:cxn ang="0">
                  <a:pos x="3" y="0"/>
                </a:cxn>
                <a:cxn ang="0">
                  <a:pos x="1" y="9"/>
                </a:cxn>
                <a:cxn ang="0">
                  <a:pos x="3" y="22"/>
                </a:cxn>
                <a:cxn ang="0">
                  <a:pos x="5" y="33"/>
                </a:cxn>
                <a:cxn ang="0">
                  <a:pos x="11" y="41"/>
                </a:cxn>
                <a:cxn ang="0">
                  <a:pos x="18" y="42"/>
                </a:cxn>
                <a:cxn ang="0">
                  <a:pos x="24" y="43"/>
                </a:cxn>
                <a:cxn ang="0">
                  <a:pos x="20" y="52"/>
                </a:cxn>
                <a:cxn ang="0">
                  <a:pos x="24" y="54"/>
                </a:cxn>
                <a:cxn ang="0">
                  <a:pos x="38" y="53"/>
                </a:cxn>
                <a:cxn ang="0">
                  <a:pos x="42" y="54"/>
                </a:cxn>
                <a:cxn ang="0">
                  <a:pos x="40" y="65"/>
                </a:cxn>
                <a:cxn ang="0">
                  <a:pos x="38" y="79"/>
                </a:cxn>
                <a:cxn ang="0">
                  <a:pos x="54" y="77"/>
                </a:cxn>
                <a:cxn ang="0">
                  <a:pos x="72" y="66"/>
                </a:cxn>
                <a:cxn ang="0">
                  <a:pos x="75" y="62"/>
                </a:cxn>
                <a:cxn ang="0">
                  <a:pos x="72" y="54"/>
                </a:cxn>
                <a:cxn ang="0">
                  <a:pos x="79" y="56"/>
                </a:cxn>
                <a:cxn ang="0">
                  <a:pos x="86" y="57"/>
                </a:cxn>
                <a:cxn ang="0">
                  <a:pos x="77" y="42"/>
                </a:cxn>
                <a:cxn ang="0">
                  <a:pos x="71" y="37"/>
                </a:cxn>
                <a:cxn ang="0">
                  <a:pos x="76" y="22"/>
                </a:cxn>
                <a:cxn ang="0">
                  <a:pos x="76" y="9"/>
                </a:cxn>
                <a:cxn ang="0">
                  <a:pos x="65" y="8"/>
                </a:cxn>
                <a:cxn ang="0">
                  <a:pos x="63" y="12"/>
                </a:cxn>
                <a:cxn ang="0">
                  <a:pos x="55" y="8"/>
                </a:cxn>
                <a:cxn ang="0">
                  <a:pos x="47" y="2"/>
                </a:cxn>
                <a:cxn ang="0">
                  <a:pos x="45" y="7"/>
                </a:cxn>
                <a:cxn ang="0">
                  <a:pos x="48" y="13"/>
                </a:cxn>
                <a:cxn ang="0">
                  <a:pos x="43" y="15"/>
                </a:cxn>
                <a:cxn ang="0">
                  <a:pos x="35" y="9"/>
                </a:cxn>
                <a:cxn ang="0">
                  <a:pos x="28" y="15"/>
                </a:cxn>
                <a:cxn ang="0">
                  <a:pos x="22" y="16"/>
                </a:cxn>
              </a:cxnLst>
              <a:rect l="0" t="0" r="r" b="b"/>
              <a:pathLst>
                <a:path w="86" h="80">
                  <a:moveTo>
                    <a:pt x="20" y="16"/>
                  </a:moveTo>
                  <a:lnTo>
                    <a:pt x="17" y="12"/>
                  </a:lnTo>
                  <a:lnTo>
                    <a:pt x="10" y="5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9"/>
                  </a:lnTo>
                  <a:lnTo>
                    <a:pt x="2" y="15"/>
                  </a:lnTo>
                  <a:lnTo>
                    <a:pt x="3" y="22"/>
                  </a:lnTo>
                  <a:lnTo>
                    <a:pt x="4" y="27"/>
                  </a:lnTo>
                  <a:lnTo>
                    <a:pt x="5" y="33"/>
                  </a:lnTo>
                  <a:lnTo>
                    <a:pt x="8" y="38"/>
                  </a:lnTo>
                  <a:lnTo>
                    <a:pt x="11" y="41"/>
                  </a:lnTo>
                  <a:lnTo>
                    <a:pt x="15" y="42"/>
                  </a:lnTo>
                  <a:lnTo>
                    <a:pt x="18" y="42"/>
                  </a:lnTo>
                  <a:lnTo>
                    <a:pt x="22" y="42"/>
                  </a:lnTo>
                  <a:lnTo>
                    <a:pt x="24" y="43"/>
                  </a:lnTo>
                  <a:lnTo>
                    <a:pt x="23" y="47"/>
                  </a:lnTo>
                  <a:lnTo>
                    <a:pt x="20" y="52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31" y="54"/>
                  </a:lnTo>
                  <a:lnTo>
                    <a:pt x="38" y="53"/>
                  </a:lnTo>
                  <a:lnTo>
                    <a:pt x="41" y="53"/>
                  </a:lnTo>
                  <a:lnTo>
                    <a:pt x="42" y="54"/>
                  </a:lnTo>
                  <a:lnTo>
                    <a:pt x="42" y="58"/>
                  </a:lnTo>
                  <a:lnTo>
                    <a:pt x="40" y="65"/>
                  </a:lnTo>
                  <a:lnTo>
                    <a:pt x="38" y="73"/>
                  </a:lnTo>
                  <a:lnTo>
                    <a:pt x="38" y="79"/>
                  </a:lnTo>
                  <a:lnTo>
                    <a:pt x="43" y="80"/>
                  </a:lnTo>
                  <a:lnTo>
                    <a:pt x="54" y="77"/>
                  </a:lnTo>
                  <a:lnTo>
                    <a:pt x="64" y="72"/>
                  </a:lnTo>
                  <a:lnTo>
                    <a:pt x="72" y="66"/>
                  </a:lnTo>
                  <a:lnTo>
                    <a:pt x="76" y="64"/>
                  </a:lnTo>
                  <a:lnTo>
                    <a:pt x="75" y="62"/>
                  </a:lnTo>
                  <a:lnTo>
                    <a:pt x="72" y="57"/>
                  </a:lnTo>
                  <a:lnTo>
                    <a:pt x="72" y="54"/>
                  </a:lnTo>
                  <a:lnTo>
                    <a:pt x="75" y="54"/>
                  </a:lnTo>
                  <a:lnTo>
                    <a:pt x="79" y="56"/>
                  </a:lnTo>
                  <a:lnTo>
                    <a:pt x="84" y="58"/>
                  </a:lnTo>
                  <a:lnTo>
                    <a:pt x="86" y="57"/>
                  </a:lnTo>
                  <a:lnTo>
                    <a:pt x="83" y="50"/>
                  </a:lnTo>
                  <a:lnTo>
                    <a:pt x="77" y="42"/>
                  </a:lnTo>
                  <a:lnTo>
                    <a:pt x="72" y="39"/>
                  </a:lnTo>
                  <a:lnTo>
                    <a:pt x="71" y="37"/>
                  </a:lnTo>
                  <a:lnTo>
                    <a:pt x="72" y="31"/>
                  </a:lnTo>
                  <a:lnTo>
                    <a:pt x="76" y="22"/>
                  </a:lnTo>
                  <a:lnTo>
                    <a:pt x="77" y="15"/>
                  </a:lnTo>
                  <a:lnTo>
                    <a:pt x="76" y="9"/>
                  </a:lnTo>
                  <a:lnTo>
                    <a:pt x="71" y="7"/>
                  </a:lnTo>
                  <a:lnTo>
                    <a:pt x="65" y="8"/>
                  </a:lnTo>
                  <a:lnTo>
                    <a:pt x="64" y="10"/>
                  </a:lnTo>
                  <a:lnTo>
                    <a:pt x="63" y="12"/>
                  </a:lnTo>
                  <a:lnTo>
                    <a:pt x="60" y="11"/>
                  </a:lnTo>
                  <a:lnTo>
                    <a:pt x="55" y="8"/>
                  </a:lnTo>
                  <a:lnTo>
                    <a:pt x="50" y="3"/>
                  </a:lnTo>
                  <a:lnTo>
                    <a:pt x="47" y="2"/>
                  </a:lnTo>
                  <a:lnTo>
                    <a:pt x="45" y="3"/>
                  </a:lnTo>
                  <a:lnTo>
                    <a:pt x="45" y="7"/>
                  </a:lnTo>
                  <a:lnTo>
                    <a:pt x="47" y="11"/>
                  </a:lnTo>
                  <a:lnTo>
                    <a:pt x="48" y="13"/>
                  </a:lnTo>
                  <a:lnTo>
                    <a:pt x="47" y="16"/>
                  </a:lnTo>
                  <a:lnTo>
                    <a:pt x="43" y="15"/>
                  </a:lnTo>
                  <a:lnTo>
                    <a:pt x="39" y="11"/>
                  </a:lnTo>
                  <a:lnTo>
                    <a:pt x="35" y="9"/>
                  </a:lnTo>
                  <a:lnTo>
                    <a:pt x="32" y="11"/>
                  </a:lnTo>
                  <a:lnTo>
                    <a:pt x="28" y="15"/>
                  </a:lnTo>
                  <a:lnTo>
                    <a:pt x="25" y="16"/>
                  </a:lnTo>
                  <a:lnTo>
                    <a:pt x="22" y="16"/>
                  </a:lnTo>
                  <a:lnTo>
                    <a:pt x="20" y="1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62" name="Freeform 436"/>
            <p:cNvSpPr>
              <a:spLocks/>
            </p:cNvSpPr>
            <p:nvPr/>
          </p:nvSpPr>
          <p:spPr bwMode="auto">
            <a:xfrm>
              <a:off x="1956239" y="1486178"/>
              <a:ext cx="38241" cy="48218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4" y="5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7" y="15"/>
                </a:cxn>
                <a:cxn ang="0">
                  <a:pos x="4" y="18"/>
                </a:cxn>
                <a:cxn ang="0">
                  <a:pos x="1" y="23"/>
                </a:cxn>
                <a:cxn ang="0">
                  <a:pos x="0" y="28"/>
                </a:cxn>
                <a:cxn ang="0">
                  <a:pos x="3" y="31"/>
                </a:cxn>
                <a:cxn ang="0">
                  <a:pos x="7" y="35"/>
                </a:cxn>
                <a:cxn ang="0">
                  <a:pos x="12" y="37"/>
                </a:cxn>
                <a:cxn ang="0">
                  <a:pos x="16" y="40"/>
                </a:cxn>
                <a:cxn ang="0">
                  <a:pos x="19" y="44"/>
                </a:cxn>
                <a:cxn ang="0">
                  <a:pos x="22" y="46"/>
                </a:cxn>
                <a:cxn ang="0">
                  <a:pos x="27" y="44"/>
                </a:cxn>
                <a:cxn ang="0">
                  <a:pos x="31" y="40"/>
                </a:cxn>
                <a:cxn ang="0">
                  <a:pos x="34" y="35"/>
                </a:cxn>
                <a:cxn ang="0">
                  <a:pos x="34" y="29"/>
                </a:cxn>
                <a:cxn ang="0">
                  <a:pos x="33" y="24"/>
                </a:cxn>
                <a:cxn ang="0">
                  <a:pos x="30" y="20"/>
                </a:cxn>
                <a:cxn ang="0">
                  <a:pos x="30" y="15"/>
                </a:cxn>
                <a:cxn ang="0">
                  <a:pos x="29" y="9"/>
                </a:cxn>
                <a:cxn ang="0">
                  <a:pos x="27" y="5"/>
                </a:cxn>
                <a:cxn ang="0">
                  <a:pos x="23" y="1"/>
                </a:cxn>
                <a:cxn ang="0">
                  <a:pos x="22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6" y="1"/>
                </a:cxn>
                <a:cxn ang="0">
                  <a:pos x="14" y="4"/>
                </a:cxn>
              </a:cxnLst>
              <a:rect l="0" t="0" r="r" b="b"/>
              <a:pathLst>
                <a:path w="34" h="46">
                  <a:moveTo>
                    <a:pt x="14" y="4"/>
                  </a:moveTo>
                  <a:lnTo>
                    <a:pt x="14" y="5"/>
                  </a:lnTo>
                  <a:lnTo>
                    <a:pt x="13" y="7"/>
                  </a:lnTo>
                  <a:lnTo>
                    <a:pt x="11" y="12"/>
                  </a:lnTo>
                  <a:lnTo>
                    <a:pt x="7" y="15"/>
                  </a:lnTo>
                  <a:lnTo>
                    <a:pt x="4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7" y="35"/>
                  </a:lnTo>
                  <a:lnTo>
                    <a:pt x="12" y="37"/>
                  </a:lnTo>
                  <a:lnTo>
                    <a:pt x="16" y="40"/>
                  </a:lnTo>
                  <a:lnTo>
                    <a:pt x="19" y="44"/>
                  </a:lnTo>
                  <a:lnTo>
                    <a:pt x="22" y="46"/>
                  </a:lnTo>
                  <a:lnTo>
                    <a:pt x="27" y="44"/>
                  </a:lnTo>
                  <a:lnTo>
                    <a:pt x="31" y="40"/>
                  </a:lnTo>
                  <a:lnTo>
                    <a:pt x="34" y="35"/>
                  </a:lnTo>
                  <a:lnTo>
                    <a:pt x="34" y="29"/>
                  </a:lnTo>
                  <a:lnTo>
                    <a:pt x="33" y="24"/>
                  </a:lnTo>
                  <a:lnTo>
                    <a:pt x="30" y="20"/>
                  </a:lnTo>
                  <a:lnTo>
                    <a:pt x="30" y="15"/>
                  </a:lnTo>
                  <a:lnTo>
                    <a:pt x="29" y="9"/>
                  </a:lnTo>
                  <a:lnTo>
                    <a:pt x="27" y="5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63" name="Freeform 437"/>
            <p:cNvSpPr>
              <a:spLocks/>
            </p:cNvSpPr>
            <p:nvPr/>
          </p:nvSpPr>
          <p:spPr bwMode="auto">
            <a:xfrm>
              <a:off x="1946264" y="1419671"/>
              <a:ext cx="226123" cy="108073"/>
            </a:xfrm>
            <a:custGeom>
              <a:avLst/>
              <a:gdLst/>
              <a:ahLst/>
              <a:cxnLst>
                <a:cxn ang="0">
                  <a:pos x="169" y="29"/>
                </a:cxn>
                <a:cxn ang="0">
                  <a:pos x="184" y="33"/>
                </a:cxn>
                <a:cxn ang="0">
                  <a:pos x="196" y="41"/>
                </a:cxn>
                <a:cxn ang="0">
                  <a:pos x="201" y="52"/>
                </a:cxn>
                <a:cxn ang="0">
                  <a:pos x="201" y="67"/>
                </a:cxn>
                <a:cxn ang="0">
                  <a:pos x="201" y="73"/>
                </a:cxn>
                <a:cxn ang="0">
                  <a:pos x="190" y="81"/>
                </a:cxn>
                <a:cxn ang="0">
                  <a:pos x="180" y="85"/>
                </a:cxn>
                <a:cxn ang="0">
                  <a:pos x="166" y="84"/>
                </a:cxn>
                <a:cxn ang="0">
                  <a:pos x="160" y="84"/>
                </a:cxn>
                <a:cxn ang="0">
                  <a:pos x="152" y="90"/>
                </a:cxn>
                <a:cxn ang="0">
                  <a:pos x="142" y="92"/>
                </a:cxn>
                <a:cxn ang="0">
                  <a:pos x="130" y="93"/>
                </a:cxn>
                <a:cxn ang="0">
                  <a:pos x="120" y="94"/>
                </a:cxn>
                <a:cxn ang="0">
                  <a:pos x="111" y="98"/>
                </a:cxn>
                <a:cxn ang="0">
                  <a:pos x="100" y="100"/>
                </a:cxn>
                <a:cxn ang="0">
                  <a:pos x="84" y="99"/>
                </a:cxn>
                <a:cxn ang="0">
                  <a:pos x="73" y="97"/>
                </a:cxn>
                <a:cxn ang="0">
                  <a:pos x="63" y="90"/>
                </a:cxn>
                <a:cxn ang="0">
                  <a:pos x="53" y="79"/>
                </a:cxn>
                <a:cxn ang="0">
                  <a:pos x="53" y="61"/>
                </a:cxn>
                <a:cxn ang="0">
                  <a:pos x="53" y="48"/>
                </a:cxn>
                <a:cxn ang="0">
                  <a:pos x="49" y="39"/>
                </a:cxn>
                <a:cxn ang="0">
                  <a:pos x="42" y="32"/>
                </a:cxn>
                <a:cxn ang="0">
                  <a:pos x="30" y="33"/>
                </a:cxn>
                <a:cxn ang="0">
                  <a:pos x="24" y="35"/>
                </a:cxn>
                <a:cxn ang="0">
                  <a:pos x="12" y="25"/>
                </a:cxn>
                <a:cxn ang="0">
                  <a:pos x="0" y="16"/>
                </a:cxn>
                <a:cxn ang="0">
                  <a:pos x="7" y="3"/>
                </a:cxn>
                <a:cxn ang="0">
                  <a:pos x="19" y="0"/>
                </a:cxn>
                <a:cxn ang="0">
                  <a:pos x="30" y="6"/>
                </a:cxn>
                <a:cxn ang="0">
                  <a:pos x="37" y="17"/>
                </a:cxn>
                <a:cxn ang="0">
                  <a:pos x="49" y="20"/>
                </a:cxn>
                <a:cxn ang="0">
                  <a:pos x="54" y="13"/>
                </a:cxn>
                <a:cxn ang="0">
                  <a:pos x="63" y="13"/>
                </a:cxn>
                <a:cxn ang="0">
                  <a:pos x="69" y="16"/>
                </a:cxn>
                <a:cxn ang="0">
                  <a:pos x="73" y="29"/>
                </a:cxn>
                <a:cxn ang="0">
                  <a:pos x="85" y="43"/>
                </a:cxn>
                <a:cxn ang="0">
                  <a:pos x="91" y="53"/>
                </a:cxn>
                <a:cxn ang="0">
                  <a:pos x="111" y="51"/>
                </a:cxn>
                <a:cxn ang="0">
                  <a:pos x="123" y="53"/>
                </a:cxn>
                <a:cxn ang="0">
                  <a:pos x="133" y="46"/>
                </a:cxn>
                <a:cxn ang="0">
                  <a:pos x="143" y="37"/>
                </a:cxn>
                <a:cxn ang="0">
                  <a:pos x="154" y="29"/>
                </a:cxn>
              </a:cxnLst>
              <a:rect l="0" t="0" r="r" b="b"/>
              <a:pathLst>
                <a:path w="202" h="100">
                  <a:moveTo>
                    <a:pt x="166" y="28"/>
                  </a:moveTo>
                  <a:lnTo>
                    <a:pt x="169" y="29"/>
                  </a:lnTo>
                  <a:lnTo>
                    <a:pt x="176" y="30"/>
                  </a:lnTo>
                  <a:lnTo>
                    <a:pt x="184" y="33"/>
                  </a:lnTo>
                  <a:lnTo>
                    <a:pt x="191" y="37"/>
                  </a:lnTo>
                  <a:lnTo>
                    <a:pt x="196" y="41"/>
                  </a:lnTo>
                  <a:lnTo>
                    <a:pt x="198" y="46"/>
                  </a:lnTo>
                  <a:lnTo>
                    <a:pt x="201" y="52"/>
                  </a:lnTo>
                  <a:lnTo>
                    <a:pt x="201" y="60"/>
                  </a:lnTo>
                  <a:lnTo>
                    <a:pt x="201" y="67"/>
                  </a:lnTo>
                  <a:lnTo>
                    <a:pt x="202" y="69"/>
                  </a:lnTo>
                  <a:lnTo>
                    <a:pt x="201" y="73"/>
                  </a:lnTo>
                  <a:lnTo>
                    <a:pt x="196" y="76"/>
                  </a:lnTo>
                  <a:lnTo>
                    <a:pt x="190" y="81"/>
                  </a:lnTo>
                  <a:lnTo>
                    <a:pt x="186" y="84"/>
                  </a:lnTo>
                  <a:lnTo>
                    <a:pt x="180" y="85"/>
                  </a:lnTo>
                  <a:lnTo>
                    <a:pt x="172" y="85"/>
                  </a:lnTo>
                  <a:lnTo>
                    <a:pt x="166" y="84"/>
                  </a:lnTo>
                  <a:lnTo>
                    <a:pt x="163" y="83"/>
                  </a:lnTo>
                  <a:lnTo>
                    <a:pt x="160" y="84"/>
                  </a:lnTo>
                  <a:lnTo>
                    <a:pt x="156" y="88"/>
                  </a:lnTo>
                  <a:lnTo>
                    <a:pt x="152" y="90"/>
                  </a:lnTo>
                  <a:lnTo>
                    <a:pt x="148" y="91"/>
                  </a:lnTo>
                  <a:lnTo>
                    <a:pt x="142" y="92"/>
                  </a:lnTo>
                  <a:lnTo>
                    <a:pt x="136" y="92"/>
                  </a:lnTo>
                  <a:lnTo>
                    <a:pt x="130" y="93"/>
                  </a:lnTo>
                  <a:lnTo>
                    <a:pt x="125" y="93"/>
                  </a:lnTo>
                  <a:lnTo>
                    <a:pt x="120" y="94"/>
                  </a:lnTo>
                  <a:lnTo>
                    <a:pt x="116" y="96"/>
                  </a:lnTo>
                  <a:lnTo>
                    <a:pt x="111" y="98"/>
                  </a:lnTo>
                  <a:lnTo>
                    <a:pt x="106" y="99"/>
                  </a:lnTo>
                  <a:lnTo>
                    <a:pt x="100" y="100"/>
                  </a:lnTo>
                  <a:lnTo>
                    <a:pt x="92" y="100"/>
                  </a:lnTo>
                  <a:lnTo>
                    <a:pt x="84" y="99"/>
                  </a:lnTo>
                  <a:lnTo>
                    <a:pt x="77" y="99"/>
                  </a:lnTo>
                  <a:lnTo>
                    <a:pt x="73" y="97"/>
                  </a:lnTo>
                  <a:lnTo>
                    <a:pt x="68" y="93"/>
                  </a:lnTo>
                  <a:lnTo>
                    <a:pt x="63" y="90"/>
                  </a:lnTo>
                  <a:lnTo>
                    <a:pt x="58" y="85"/>
                  </a:lnTo>
                  <a:lnTo>
                    <a:pt x="53" y="79"/>
                  </a:lnTo>
                  <a:lnTo>
                    <a:pt x="52" y="71"/>
                  </a:lnTo>
                  <a:lnTo>
                    <a:pt x="53" y="61"/>
                  </a:lnTo>
                  <a:lnTo>
                    <a:pt x="53" y="54"/>
                  </a:lnTo>
                  <a:lnTo>
                    <a:pt x="53" y="48"/>
                  </a:lnTo>
                  <a:lnTo>
                    <a:pt x="51" y="44"/>
                  </a:lnTo>
                  <a:lnTo>
                    <a:pt x="49" y="39"/>
                  </a:lnTo>
                  <a:lnTo>
                    <a:pt x="46" y="35"/>
                  </a:lnTo>
                  <a:lnTo>
                    <a:pt x="42" y="32"/>
                  </a:lnTo>
                  <a:lnTo>
                    <a:pt x="36" y="32"/>
                  </a:lnTo>
                  <a:lnTo>
                    <a:pt x="30" y="33"/>
                  </a:lnTo>
                  <a:lnTo>
                    <a:pt x="28" y="35"/>
                  </a:lnTo>
                  <a:lnTo>
                    <a:pt x="24" y="35"/>
                  </a:lnTo>
                  <a:lnTo>
                    <a:pt x="20" y="31"/>
                  </a:lnTo>
                  <a:lnTo>
                    <a:pt x="12" y="25"/>
                  </a:lnTo>
                  <a:lnTo>
                    <a:pt x="5" y="22"/>
                  </a:lnTo>
                  <a:lnTo>
                    <a:pt x="0" y="16"/>
                  </a:lnTo>
                  <a:lnTo>
                    <a:pt x="1" y="9"/>
                  </a:ln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7" y="17"/>
                  </a:lnTo>
                  <a:lnTo>
                    <a:pt x="43" y="21"/>
                  </a:lnTo>
                  <a:lnTo>
                    <a:pt x="49" y="20"/>
                  </a:lnTo>
                  <a:lnTo>
                    <a:pt x="52" y="16"/>
                  </a:lnTo>
                  <a:lnTo>
                    <a:pt x="54" y="13"/>
                  </a:lnTo>
                  <a:lnTo>
                    <a:pt x="59" y="12"/>
                  </a:lnTo>
                  <a:lnTo>
                    <a:pt x="63" y="13"/>
                  </a:lnTo>
                  <a:lnTo>
                    <a:pt x="67" y="13"/>
                  </a:lnTo>
                  <a:lnTo>
                    <a:pt x="69" y="16"/>
                  </a:lnTo>
                  <a:lnTo>
                    <a:pt x="70" y="21"/>
                  </a:lnTo>
                  <a:lnTo>
                    <a:pt x="73" y="29"/>
                  </a:lnTo>
                  <a:lnTo>
                    <a:pt x="80" y="36"/>
                  </a:lnTo>
                  <a:lnTo>
                    <a:pt x="85" y="43"/>
                  </a:lnTo>
                  <a:lnTo>
                    <a:pt x="88" y="50"/>
                  </a:lnTo>
                  <a:lnTo>
                    <a:pt x="91" y="53"/>
                  </a:lnTo>
                  <a:lnTo>
                    <a:pt x="100" y="52"/>
                  </a:lnTo>
                  <a:lnTo>
                    <a:pt x="111" y="51"/>
                  </a:lnTo>
                  <a:lnTo>
                    <a:pt x="119" y="52"/>
                  </a:lnTo>
                  <a:lnTo>
                    <a:pt x="123" y="53"/>
                  </a:lnTo>
                  <a:lnTo>
                    <a:pt x="128" y="51"/>
                  </a:lnTo>
                  <a:lnTo>
                    <a:pt x="133" y="46"/>
                  </a:lnTo>
                  <a:lnTo>
                    <a:pt x="138" y="41"/>
                  </a:lnTo>
                  <a:lnTo>
                    <a:pt x="143" y="37"/>
                  </a:lnTo>
                  <a:lnTo>
                    <a:pt x="149" y="32"/>
                  </a:lnTo>
                  <a:lnTo>
                    <a:pt x="154" y="29"/>
                  </a:lnTo>
                  <a:lnTo>
                    <a:pt x="166" y="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64" name="Freeform 438"/>
            <p:cNvSpPr>
              <a:spLocks/>
            </p:cNvSpPr>
            <p:nvPr/>
          </p:nvSpPr>
          <p:spPr bwMode="auto">
            <a:xfrm>
              <a:off x="1768358" y="1351503"/>
              <a:ext cx="46554" cy="39903"/>
            </a:xfrm>
            <a:custGeom>
              <a:avLst/>
              <a:gdLst/>
              <a:ahLst/>
              <a:cxnLst>
                <a:cxn ang="0">
                  <a:pos x="38" y="20"/>
                </a:cxn>
                <a:cxn ang="0">
                  <a:pos x="37" y="21"/>
                </a:cxn>
                <a:cxn ang="0">
                  <a:pos x="35" y="26"/>
                </a:cxn>
                <a:cxn ang="0">
                  <a:pos x="32" y="30"/>
                </a:cxn>
                <a:cxn ang="0">
                  <a:pos x="28" y="34"/>
                </a:cxn>
                <a:cxn ang="0">
                  <a:pos x="24" y="36"/>
                </a:cxn>
                <a:cxn ang="0">
                  <a:pos x="19" y="37"/>
                </a:cxn>
                <a:cxn ang="0">
                  <a:pos x="14" y="37"/>
                </a:cxn>
                <a:cxn ang="0">
                  <a:pos x="13" y="37"/>
                </a:cxn>
                <a:cxn ang="0">
                  <a:pos x="12" y="36"/>
                </a:cxn>
                <a:cxn ang="0">
                  <a:pos x="11" y="34"/>
                </a:cxn>
                <a:cxn ang="0">
                  <a:pos x="9" y="32"/>
                </a:cxn>
                <a:cxn ang="0">
                  <a:pos x="5" y="28"/>
                </a:cxn>
                <a:cxn ang="0">
                  <a:pos x="2" y="24"/>
                </a:cxn>
                <a:cxn ang="0">
                  <a:pos x="0" y="20"/>
                </a:cxn>
                <a:cxn ang="0">
                  <a:pos x="2" y="17"/>
                </a:cxn>
                <a:cxn ang="0">
                  <a:pos x="6" y="12"/>
                </a:cxn>
                <a:cxn ang="0">
                  <a:pos x="12" y="7"/>
                </a:cxn>
                <a:cxn ang="0">
                  <a:pos x="17" y="3"/>
                </a:cxn>
                <a:cxn ang="0">
                  <a:pos x="20" y="0"/>
                </a:cxn>
                <a:cxn ang="0">
                  <a:pos x="25" y="2"/>
                </a:cxn>
                <a:cxn ang="0">
                  <a:pos x="32" y="4"/>
                </a:cxn>
                <a:cxn ang="0">
                  <a:pos x="37" y="7"/>
                </a:cxn>
                <a:cxn ang="0">
                  <a:pos x="40" y="12"/>
                </a:cxn>
                <a:cxn ang="0">
                  <a:pos x="38" y="20"/>
                </a:cxn>
              </a:cxnLst>
              <a:rect l="0" t="0" r="r" b="b"/>
              <a:pathLst>
                <a:path w="40" h="37">
                  <a:moveTo>
                    <a:pt x="38" y="20"/>
                  </a:moveTo>
                  <a:lnTo>
                    <a:pt x="37" y="21"/>
                  </a:lnTo>
                  <a:lnTo>
                    <a:pt x="35" y="26"/>
                  </a:lnTo>
                  <a:lnTo>
                    <a:pt x="32" y="30"/>
                  </a:lnTo>
                  <a:lnTo>
                    <a:pt x="28" y="34"/>
                  </a:lnTo>
                  <a:lnTo>
                    <a:pt x="24" y="36"/>
                  </a:lnTo>
                  <a:lnTo>
                    <a:pt x="19" y="37"/>
                  </a:lnTo>
                  <a:lnTo>
                    <a:pt x="14" y="37"/>
                  </a:lnTo>
                  <a:lnTo>
                    <a:pt x="13" y="37"/>
                  </a:lnTo>
                  <a:lnTo>
                    <a:pt x="12" y="36"/>
                  </a:lnTo>
                  <a:lnTo>
                    <a:pt x="11" y="34"/>
                  </a:lnTo>
                  <a:lnTo>
                    <a:pt x="9" y="32"/>
                  </a:lnTo>
                  <a:lnTo>
                    <a:pt x="5" y="28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2" y="17"/>
                  </a:lnTo>
                  <a:lnTo>
                    <a:pt x="6" y="12"/>
                  </a:lnTo>
                  <a:lnTo>
                    <a:pt x="12" y="7"/>
                  </a:lnTo>
                  <a:lnTo>
                    <a:pt x="17" y="3"/>
                  </a:lnTo>
                  <a:lnTo>
                    <a:pt x="20" y="0"/>
                  </a:lnTo>
                  <a:lnTo>
                    <a:pt x="25" y="2"/>
                  </a:lnTo>
                  <a:lnTo>
                    <a:pt x="32" y="4"/>
                  </a:lnTo>
                  <a:lnTo>
                    <a:pt x="37" y="7"/>
                  </a:lnTo>
                  <a:lnTo>
                    <a:pt x="40" y="12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65" name="Freeform 439"/>
            <p:cNvSpPr>
              <a:spLocks/>
            </p:cNvSpPr>
            <p:nvPr/>
          </p:nvSpPr>
          <p:spPr bwMode="auto">
            <a:xfrm flipV="1">
              <a:off x="1946264" y="1098778"/>
              <a:ext cx="226123" cy="339183"/>
            </a:xfrm>
            <a:custGeom>
              <a:avLst/>
              <a:gdLst/>
              <a:ahLst/>
              <a:cxnLst>
                <a:cxn ang="0">
                  <a:pos x="93" y="277"/>
                </a:cxn>
                <a:cxn ang="0">
                  <a:pos x="88" y="294"/>
                </a:cxn>
                <a:cxn ang="0">
                  <a:pos x="80" y="308"/>
                </a:cxn>
                <a:cxn ang="0">
                  <a:pos x="92" y="319"/>
                </a:cxn>
                <a:cxn ang="0">
                  <a:pos x="123" y="318"/>
                </a:cxn>
                <a:cxn ang="0">
                  <a:pos x="144" y="309"/>
                </a:cxn>
                <a:cxn ang="0">
                  <a:pos x="164" y="304"/>
                </a:cxn>
                <a:cxn ang="0">
                  <a:pos x="182" y="305"/>
                </a:cxn>
                <a:cxn ang="0">
                  <a:pos x="197" y="289"/>
                </a:cxn>
                <a:cxn ang="0">
                  <a:pos x="180" y="273"/>
                </a:cxn>
                <a:cxn ang="0">
                  <a:pos x="172" y="263"/>
                </a:cxn>
                <a:cxn ang="0">
                  <a:pos x="182" y="251"/>
                </a:cxn>
                <a:cxn ang="0">
                  <a:pos x="179" y="235"/>
                </a:cxn>
                <a:cxn ang="0">
                  <a:pos x="188" y="219"/>
                </a:cxn>
                <a:cxn ang="0">
                  <a:pos x="190" y="187"/>
                </a:cxn>
                <a:cxn ang="0">
                  <a:pos x="165" y="168"/>
                </a:cxn>
                <a:cxn ang="0">
                  <a:pos x="188" y="149"/>
                </a:cxn>
                <a:cxn ang="0">
                  <a:pos x="192" y="120"/>
                </a:cxn>
                <a:cxn ang="0">
                  <a:pos x="196" y="90"/>
                </a:cxn>
                <a:cxn ang="0">
                  <a:pos x="201" y="55"/>
                </a:cxn>
                <a:cxn ang="0">
                  <a:pos x="183" y="54"/>
                </a:cxn>
                <a:cxn ang="0">
                  <a:pos x="197" y="29"/>
                </a:cxn>
                <a:cxn ang="0">
                  <a:pos x="194" y="6"/>
                </a:cxn>
                <a:cxn ang="0">
                  <a:pos x="189" y="5"/>
                </a:cxn>
                <a:cxn ang="0">
                  <a:pos x="173" y="3"/>
                </a:cxn>
                <a:cxn ang="0">
                  <a:pos x="163" y="0"/>
                </a:cxn>
                <a:cxn ang="0">
                  <a:pos x="159" y="2"/>
                </a:cxn>
                <a:cxn ang="0">
                  <a:pos x="145" y="6"/>
                </a:cxn>
                <a:cxn ang="0">
                  <a:pos x="129" y="9"/>
                </a:cxn>
                <a:cxn ang="0">
                  <a:pos x="121" y="17"/>
                </a:cxn>
                <a:cxn ang="0">
                  <a:pos x="108" y="20"/>
                </a:cxn>
                <a:cxn ang="0">
                  <a:pos x="87" y="31"/>
                </a:cxn>
                <a:cxn ang="0">
                  <a:pos x="81" y="54"/>
                </a:cxn>
                <a:cxn ang="0">
                  <a:pos x="74" y="61"/>
                </a:cxn>
                <a:cxn ang="0">
                  <a:pos x="59" y="70"/>
                </a:cxn>
                <a:cxn ang="0">
                  <a:pos x="46" y="81"/>
                </a:cxn>
                <a:cxn ang="0">
                  <a:pos x="37" y="93"/>
                </a:cxn>
                <a:cxn ang="0">
                  <a:pos x="44" y="115"/>
                </a:cxn>
                <a:cxn ang="0">
                  <a:pos x="47" y="132"/>
                </a:cxn>
                <a:cxn ang="0">
                  <a:pos x="43" y="143"/>
                </a:cxn>
                <a:cxn ang="0">
                  <a:pos x="31" y="118"/>
                </a:cxn>
                <a:cxn ang="0">
                  <a:pos x="21" y="118"/>
                </a:cxn>
                <a:cxn ang="0">
                  <a:pos x="9" y="132"/>
                </a:cxn>
                <a:cxn ang="0">
                  <a:pos x="0" y="166"/>
                </a:cxn>
                <a:cxn ang="0">
                  <a:pos x="2" y="190"/>
                </a:cxn>
                <a:cxn ang="0">
                  <a:pos x="19" y="199"/>
                </a:cxn>
                <a:cxn ang="0">
                  <a:pos x="30" y="199"/>
                </a:cxn>
                <a:cxn ang="0">
                  <a:pos x="28" y="211"/>
                </a:cxn>
                <a:cxn ang="0">
                  <a:pos x="24" y="224"/>
                </a:cxn>
                <a:cxn ang="0">
                  <a:pos x="36" y="238"/>
                </a:cxn>
                <a:cxn ang="0">
                  <a:pos x="63" y="244"/>
                </a:cxn>
                <a:cxn ang="0">
                  <a:pos x="77" y="229"/>
                </a:cxn>
                <a:cxn ang="0">
                  <a:pos x="96" y="240"/>
                </a:cxn>
                <a:cxn ang="0">
                  <a:pos x="113" y="263"/>
                </a:cxn>
                <a:cxn ang="0">
                  <a:pos x="103" y="256"/>
                </a:cxn>
                <a:cxn ang="0">
                  <a:pos x="82" y="258"/>
                </a:cxn>
              </a:cxnLst>
              <a:rect l="0" t="0" r="r" b="b"/>
              <a:pathLst>
                <a:path w="201" h="319">
                  <a:moveTo>
                    <a:pt x="84" y="267"/>
                  </a:moveTo>
                  <a:lnTo>
                    <a:pt x="88" y="270"/>
                  </a:lnTo>
                  <a:lnTo>
                    <a:pt x="93" y="277"/>
                  </a:lnTo>
                  <a:lnTo>
                    <a:pt x="97" y="283"/>
                  </a:lnTo>
                  <a:lnTo>
                    <a:pt x="95" y="290"/>
                  </a:lnTo>
                  <a:lnTo>
                    <a:pt x="88" y="294"/>
                  </a:lnTo>
                  <a:lnTo>
                    <a:pt x="82" y="296"/>
                  </a:lnTo>
                  <a:lnTo>
                    <a:pt x="78" y="301"/>
                  </a:lnTo>
                  <a:lnTo>
                    <a:pt x="80" y="308"/>
                  </a:lnTo>
                  <a:lnTo>
                    <a:pt x="82" y="315"/>
                  </a:lnTo>
                  <a:lnTo>
                    <a:pt x="85" y="318"/>
                  </a:lnTo>
                  <a:lnTo>
                    <a:pt x="92" y="319"/>
                  </a:lnTo>
                  <a:lnTo>
                    <a:pt x="104" y="319"/>
                  </a:lnTo>
                  <a:lnTo>
                    <a:pt x="116" y="319"/>
                  </a:lnTo>
                  <a:lnTo>
                    <a:pt x="123" y="318"/>
                  </a:lnTo>
                  <a:lnTo>
                    <a:pt x="129" y="316"/>
                  </a:lnTo>
                  <a:lnTo>
                    <a:pt x="136" y="312"/>
                  </a:lnTo>
                  <a:lnTo>
                    <a:pt x="144" y="309"/>
                  </a:lnTo>
                  <a:lnTo>
                    <a:pt x="151" y="305"/>
                  </a:lnTo>
                  <a:lnTo>
                    <a:pt x="158" y="304"/>
                  </a:lnTo>
                  <a:lnTo>
                    <a:pt x="164" y="304"/>
                  </a:lnTo>
                  <a:lnTo>
                    <a:pt x="171" y="306"/>
                  </a:lnTo>
                  <a:lnTo>
                    <a:pt x="176" y="306"/>
                  </a:lnTo>
                  <a:lnTo>
                    <a:pt x="182" y="305"/>
                  </a:lnTo>
                  <a:lnTo>
                    <a:pt x="187" y="300"/>
                  </a:lnTo>
                  <a:lnTo>
                    <a:pt x="191" y="294"/>
                  </a:lnTo>
                  <a:lnTo>
                    <a:pt x="197" y="289"/>
                  </a:lnTo>
                  <a:lnTo>
                    <a:pt x="198" y="285"/>
                  </a:lnTo>
                  <a:lnTo>
                    <a:pt x="191" y="279"/>
                  </a:lnTo>
                  <a:lnTo>
                    <a:pt x="180" y="273"/>
                  </a:lnTo>
                  <a:lnTo>
                    <a:pt x="173" y="270"/>
                  </a:lnTo>
                  <a:lnTo>
                    <a:pt x="169" y="266"/>
                  </a:lnTo>
                  <a:lnTo>
                    <a:pt x="172" y="263"/>
                  </a:lnTo>
                  <a:lnTo>
                    <a:pt x="177" y="259"/>
                  </a:lnTo>
                  <a:lnTo>
                    <a:pt x="181" y="256"/>
                  </a:lnTo>
                  <a:lnTo>
                    <a:pt x="182" y="251"/>
                  </a:lnTo>
                  <a:lnTo>
                    <a:pt x="182" y="244"/>
                  </a:lnTo>
                  <a:lnTo>
                    <a:pt x="180" y="238"/>
                  </a:lnTo>
                  <a:lnTo>
                    <a:pt x="179" y="235"/>
                  </a:lnTo>
                  <a:lnTo>
                    <a:pt x="179" y="232"/>
                  </a:lnTo>
                  <a:lnTo>
                    <a:pt x="182" y="227"/>
                  </a:lnTo>
                  <a:lnTo>
                    <a:pt x="188" y="219"/>
                  </a:lnTo>
                  <a:lnTo>
                    <a:pt x="195" y="209"/>
                  </a:lnTo>
                  <a:lnTo>
                    <a:pt x="197" y="197"/>
                  </a:lnTo>
                  <a:lnTo>
                    <a:pt x="190" y="187"/>
                  </a:lnTo>
                  <a:lnTo>
                    <a:pt x="177" y="179"/>
                  </a:lnTo>
                  <a:lnTo>
                    <a:pt x="168" y="173"/>
                  </a:lnTo>
                  <a:lnTo>
                    <a:pt x="165" y="168"/>
                  </a:lnTo>
                  <a:lnTo>
                    <a:pt x="168" y="162"/>
                  </a:lnTo>
                  <a:lnTo>
                    <a:pt x="177" y="156"/>
                  </a:lnTo>
                  <a:lnTo>
                    <a:pt x="188" y="149"/>
                  </a:lnTo>
                  <a:lnTo>
                    <a:pt x="195" y="139"/>
                  </a:lnTo>
                  <a:lnTo>
                    <a:pt x="195" y="130"/>
                  </a:lnTo>
                  <a:lnTo>
                    <a:pt x="192" y="120"/>
                  </a:lnTo>
                  <a:lnTo>
                    <a:pt x="194" y="109"/>
                  </a:lnTo>
                  <a:lnTo>
                    <a:pt x="195" y="100"/>
                  </a:lnTo>
                  <a:lnTo>
                    <a:pt x="196" y="90"/>
                  </a:lnTo>
                  <a:lnTo>
                    <a:pt x="197" y="77"/>
                  </a:lnTo>
                  <a:lnTo>
                    <a:pt x="199" y="65"/>
                  </a:lnTo>
                  <a:lnTo>
                    <a:pt x="201" y="55"/>
                  </a:lnTo>
                  <a:lnTo>
                    <a:pt x="196" y="52"/>
                  </a:lnTo>
                  <a:lnTo>
                    <a:pt x="189" y="54"/>
                  </a:lnTo>
                  <a:lnTo>
                    <a:pt x="183" y="54"/>
                  </a:lnTo>
                  <a:lnTo>
                    <a:pt x="183" y="51"/>
                  </a:lnTo>
                  <a:lnTo>
                    <a:pt x="190" y="40"/>
                  </a:lnTo>
                  <a:lnTo>
                    <a:pt x="197" y="29"/>
                  </a:lnTo>
                  <a:lnTo>
                    <a:pt x="199" y="18"/>
                  </a:lnTo>
                  <a:lnTo>
                    <a:pt x="198" y="10"/>
                  </a:lnTo>
                  <a:lnTo>
                    <a:pt x="194" y="6"/>
                  </a:lnTo>
                  <a:lnTo>
                    <a:pt x="192" y="5"/>
                  </a:lnTo>
                  <a:lnTo>
                    <a:pt x="190" y="5"/>
                  </a:lnTo>
                  <a:lnTo>
                    <a:pt x="189" y="5"/>
                  </a:lnTo>
                  <a:lnTo>
                    <a:pt x="187" y="5"/>
                  </a:lnTo>
                  <a:lnTo>
                    <a:pt x="179" y="6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4" y="0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60" y="1"/>
                  </a:lnTo>
                  <a:lnTo>
                    <a:pt x="159" y="2"/>
                  </a:lnTo>
                  <a:lnTo>
                    <a:pt x="156" y="5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39" y="7"/>
                  </a:lnTo>
                  <a:lnTo>
                    <a:pt x="135" y="8"/>
                  </a:lnTo>
                  <a:lnTo>
                    <a:pt x="129" y="9"/>
                  </a:lnTo>
                  <a:lnTo>
                    <a:pt x="126" y="10"/>
                  </a:lnTo>
                  <a:lnTo>
                    <a:pt x="123" y="14"/>
                  </a:lnTo>
                  <a:lnTo>
                    <a:pt x="121" y="17"/>
                  </a:lnTo>
                  <a:lnTo>
                    <a:pt x="119" y="18"/>
                  </a:lnTo>
                  <a:lnTo>
                    <a:pt x="115" y="18"/>
                  </a:lnTo>
                  <a:lnTo>
                    <a:pt x="108" y="20"/>
                  </a:lnTo>
                  <a:lnTo>
                    <a:pt x="100" y="23"/>
                  </a:lnTo>
                  <a:lnTo>
                    <a:pt x="93" y="26"/>
                  </a:lnTo>
                  <a:lnTo>
                    <a:pt x="87" y="31"/>
                  </a:lnTo>
                  <a:lnTo>
                    <a:pt x="82" y="39"/>
                  </a:lnTo>
                  <a:lnTo>
                    <a:pt x="80" y="47"/>
                  </a:lnTo>
                  <a:lnTo>
                    <a:pt x="81" y="54"/>
                  </a:lnTo>
                  <a:lnTo>
                    <a:pt x="81" y="59"/>
                  </a:lnTo>
                  <a:lnTo>
                    <a:pt x="80" y="60"/>
                  </a:lnTo>
                  <a:lnTo>
                    <a:pt x="74" y="61"/>
                  </a:lnTo>
                  <a:lnTo>
                    <a:pt x="67" y="62"/>
                  </a:lnTo>
                  <a:lnTo>
                    <a:pt x="60" y="66"/>
                  </a:lnTo>
                  <a:lnTo>
                    <a:pt x="59" y="70"/>
                  </a:lnTo>
                  <a:lnTo>
                    <a:pt x="57" y="74"/>
                  </a:lnTo>
                  <a:lnTo>
                    <a:pt x="52" y="77"/>
                  </a:lnTo>
                  <a:lnTo>
                    <a:pt x="46" y="81"/>
                  </a:lnTo>
                  <a:lnTo>
                    <a:pt x="43" y="84"/>
                  </a:lnTo>
                  <a:lnTo>
                    <a:pt x="40" y="89"/>
                  </a:lnTo>
                  <a:lnTo>
                    <a:pt x="37" y="93"/>
                  </a:lnTo>
                  <a:lnTo>
                    <a:pt x="35" y="99"/>
                  </a:lnTo>
                  <a:lnTo>
                    <a:pt x="38" y="107"/>
                  </a:lnTo>
                  <a:lnTo>
                    <a:pt x="44" y="115"/>
                  </a:lnTo>
                  <a:lnTo>
                    <a:pt x="47" y="122"/>
                  </a:lnTo>
                  <a:lnTo>
                    <a:pt x="49" y="128"/>
                  </a:lnTo>
                  <a:lnTo>
                    <a:pt x="47" y="132"/>
                  </a:lnTo>
                  <a:lnTo>
                    <a:pt x="45" y="138"/>
                  </a:lnTo>
                  <a:lnTo>
                    <a:pt x="44" y="143"/>
                  </a:lnTo>
                  <a:lnTo>
                    <a:pt x="43" y="143"/>
                  </a:lnTo>
                  <a:lnTo>
                    <a:pt x="38" y="136"/>
                  </a:lnTo>
                  <a:lnTo>
                    <a:pt x="34" y="126"/>
                  </a:lnTo>
                  <a:lnTo>
                    <a:pt x="31" y="118"/>
                  </a:lnTo>
                  <a:lnTo>
                    <a:pt x="28" y="113"/>
                  </a:lnTo>
                  <a:lnTo>
                    <a:pt x="24" y="114"/>
                  </a:lnTo>
                  <a:lnTo>
                    <a:pt x="21" y="118"/>
                  </a:lnTo>
                  <a:lnTo>
                    <a:pt x="16" y="123"/>
                  </a:lnTo>
                  <a:lnTo>
                    <a:pt x="12" y="128"/>
                  </a:lnTo>
                  <a:lnTo>
                    <a:pt x="9" y="132"/>
                  </a:lnTo>
                  <a:lnTo>
                    <a:pt x="7" y="141"/>
                  </a:lnTo>
                  <a:lnTo>
                    <a:pt x="4" y="153"/>
                  </a:lnTo>
                  <a:lnTo>
                    <a:pt x="0" y="166"/>
                  </a:lnTo>
                  <a:lnTo>
                    <a:pt x="0" y="176"/>
                  </a:lnTo>
                  <a:lnTo>
                    <a:pt x="1" y="184"/>
                  </a:lnTo>
                  <a:lnTo>
                    <a:pt x="2" y="190"/>
                  </a:lnTo>
                  <a:lnTo>
                    <a:pt x="6" y="195"/>
                  </a:lnTo>
                  <a:lnTo>
                    <a:pt x="12" y="198"/>
                  </a:lnTo>
                  <a:lnTo>
                    <a:pt x="19" y="199"/>
                  </a:lnTo>
                  <a:lnTo>
                    <a:pt x="23" y="200"/>
                  </a:lnTo>
                  <a:lnTo>
                    <a:pt x="27" y="200"/>
                  </a:lnTo>
                  <a:lnTo>
                    <a:pt x="30" y="199"/>
                  </a:lnTo>
                  <a:lnTo>
                    <a:pt x="31" y="200"/>
                  </a:lnTo>
                  <a:lnTo>
                    <a:pt x="30" y="205"/>
                  </a:lnTo>
                  <a:lnTo>
                    <a:pt x="28" y="211"/>
                  </a:lnTo>
                  <a:lnTo>
                    <a:pt x="24" y="215"/>
                  </a:lnTo>
                  <a:lnTo>
                    <a:pt x="23" y="219"/>
                  </a:lnTo>
                  <a:lnTo>
                    <a:pt x="24" y="224"/>
                  </a:lnTo>
                  <a:lnTo>
                    <a:pt x="28" y="229"/>
                  </a:lnTo>
                  <a:lnTo>
                    <a:pt x="31" y="234"/>
                  </a:lnTo>
                  <a:lnTo>
                    <a:pt x="36" y="238"/>
                  </a:lnTo>
                  <a:lnTo>
                    <a:pt x="44" y="245"/>
                  </a:lnTo>
                  <a:lnTo>
                    <a:pt x="54" y="248"/>
                  </a:lnTo>
                  <a:lnTo>
                    <a:pt x="63" y="244"/>
                  </a:lnTo>
                  <a:lnTo>
                    <a:pt x="70" y="237"/>
                  </a:lnTo>
                  <a:lnTo>
                    <a:pt x="75" y="232"/>
                  </a:lnTo>
                  <a:lnTo>
                    <a:pt x="77" y="229"/>
                  </a:lnTo>
                  <a:lnTo>
                    <a:pt x="82" y="230"/>
                  </a:lnTo>
                  <a:lnTo>
                    <a:pt x="88" y="234"/>
                  </a:lnTo>
                  <a:lnTo>
                    <a:pt x="96" y="240"/>
                  </a:lnTo>
                  <a:lnTo>
                    <a:pt x="104" y="247"/>
                  </a:lnTo>
                  <a:lnTo>
                    <a:pt x="111" y="256"/>
                  </a:lnTo>
                  <a:lnTo>
                    <a:pt x="113" y="263"/>
                  </a:lnTo>
                  <a:lnTo>
                    <a:pt x="113" y="264"/>
                  </a:lnTo>
                  <a:lnTo>
                    <a:pt x="110" y="262"/>
                  </a:lnTo>
                  <a:lnTo>
                    <a:pt x="103" y="256"/>
                  </a:lnTo>
                  <a:lnTo>
                    <a:pt x="93" y="252"/>
                  </a:lnTo>
                  <a:lnTo>
                    <a:pt x="85" y="252"/>
                  </a:lnTo>
                  <a:lnTo>
                    <a:pt x="82" y="258"/>
                  </a:lnTo>
                  <a:lnTo>
                    <a:pt x="84" y="26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66" name="Freeform 440"/>
            <p:cNvSpPr>
              <a:spLocks/>
            </p:cNvSpPr>
            <p:nvPr/>
          </p:nvSpPr>
          <p:spPr bwMode="auto">
            <a:xfrm>
              <a:off x="1951252" y="1379767"/>
              <a:ext cx="38241" cy="18290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2" y="1"/>
                </a:cxn>
                <a:cxn ang="0">
                  <a:pos x="34" y="3"/>
                </a:cxn>
                <a:cxn ang="0">
                  <a:pos x="34" y="6"/>
                </a:cxn>
                <a:cxn ang="0">
                  <a:pos x="30" y="10"/>
                </a:cxn>
                <a:cxn ang="0">
                  <a:pos x="24" y="14"/>
                </a:cxn>
                <a:cxn ang="0">
                  <a:pos x="22" y="16"/>
                </a:cxn>
                <a:cxn ang="0">
                  <a:pos x="19" y="18"/>
                </a:cxn>
                <a:cxn ang="0">
                  <a:pos x="12" y="18"/>
                </a:cxn>
                <a:cxn ang="0">
                  <a:pos x="4" y="16"/>
                </a:cxn>
                <a:cxn ang="0">
                  <a:pos x="0" y="13"/>
                </a:cxn>
                <a:cxn ang="0">
                  <a:pos x="0" y="9"/>
                </a:cxn>
                <a:cxn ang="0">
                  <a:pos x="4" y="7"/>
                </a:cxn>
                <a:cxn ang="0">
                  <a:pos x="14" y="4"/>
                </a:cxn>
                <a:cxn ang="0">
                  <a:pos x="22" y="2"/>
                </a:cxn>
                <a:cxn ang="0">
                  <a:pos x="29" y="1"/>
                </a:cxn>
                <a:cxn ang="0">
                  <a:pos x="31" y="0"/>
                </a:cxn>
              </a:cxnLst>
              <a:rect l="0" t="0" r="r" b="b"/>
              <a:pathLst>
                <a:path w="34" h="18">
                  <a:moveTo>
                    <a:pt x="31" y="0"/>
                  </a:moveTo>
                  <a:lnTo>
                    <a:pt x="32" y="1"/>
                  </a:lnTo>
                  <a:lnTo>
                    <a:pt x="34" y="3"/>
                  </a:lnTo>
                  <a:lnTo>
                    <a:pt x="34" y="6"/>
                  </a:lnTo>
                  <a:lnTo>
                    <a:pt x="30" y="10"/>
                  </a:lnTo>
                  <a:lnTo>
                    <a:pt x="24" y="14"/>
                  </a:lnTo>
                  <a:lnTo>
                    <a:pt x="22" y="16"/>
                  </a:lnTo>
                  <a:lnTo>
                    <a:pt x="19" y="18"/>
                  </a:lnTo>
                  <a:lnTo>
                    <a:pt x="12" y="18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4" y="7"/>
                  </a:lnTo>
                  <a:lnTo>
                    <a:pt x="14" y="4"/>
                  </a:lnTo>
                  <a:lnTo>
                    <a:pt x="22" y="2"/>
                  </a:lnTo>
                  <a:lnTo>
                    <a:pt x="29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67" name="Freeform 441"/>
            <p:cNvSpPr>
              <a:spLocks/>
            </p:cNvSpPr>
            <p:nvPr/>
          </p:nvSpPr>
          <p:spPr bwMode="auto">
            <a:xfrm>
              <a:off x="1931299" y="1331550"/>
              <a:ext cx="34916" cy="49880"/>
            </a:xfrm>
            <a:custGeom>
              <a:avLst/>
              <a:gdLst/>
              <a:ahLst/>
              <a:cxnLst>
                <a:cxn ang="0">
                  <a:pos x="22" y="14"/>
                </a:cxn>
                <a:cxn ang="0">
                  <a:pos x="20" y="10"/>
                </a:cxn>
                <a:cxn ang="0">
                  <a:pos x="14" y="5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1" y="15"/>
                </a:cxn>
                <a:cxn ang="0">
                  <a:pos x="1" y="20"/>
                </a:cxn>
                <a:cxn ang="0">
                  <a:pos x="3" y="27"/>
                </a:cxn>
                <a:cxn ang="0">
                  <a:pos x="4" y="36"/>
                </a:cxn>
                <a:cxn ang="0">
                  <a:pos x="7" y="43"/>
                </a:cxn>
                <a:cxn ang="0">
                  <a:pos x="11" y="46"/>
                </a:cxn>
                <a:cxn ang="0">
                  <a:pos x="16" y="46"/>
                </a:cxn>
                <a:cxn ang="0">
                  <a:pos x="21" y="44"/>
                </a:cxn>
                <a:cxn ang="0">
                  <a:pos x="26" y="42"/>
                </a:cxn>
                <a:cxn ang="0">
                  <a:pos x="29" y="38"/>
                </a:cxn>
                <a:cxn ang="0">
                  <a:pos x="31" y="33"/>
                </a:cxn>
                <a:cxn ang="0">
                  <a:pos x="34" y="30"/>
                </a:cxn>
                <a:cxn ang="0">
                  <a:pos x="34" y="27"/>
                </a:cxn>
                <a:cxn ang="0">
                  <a:pos x="30" y="22"/>
                </a:cxn>
                <a:cxn ang="0">
                  <a:pos x="26" y="17"/>
                </a:cxn>
                <a:cxn ang="0">
                  <a:pos x="23" y="15"/>
                </a:cxn>
                <a:cxn ang="0">
                  <a:pos x="22" y="14"/>
                </a:cxn>
                <a:cxn ang="0">
                  <a:pos x="22" y="14"/>
                </a:cxn>
              </a:cxnLst>
              <a:rect l="0" t="0" r="r" b="b"/>
              <a:pathLst>
                <a:path w="34" h="46">
                  <a:moveTo>
                    <a:pt x="22" y="14"/>
                  </a:moveTo>
                  <a:lnTo>
                    <a:pt x="20" y="10"/>
                  </a:lnTo>
                  <a:lnTo>
                    <a:pt x="14" y="5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1" y="20"/>
                  </a:lnTo>
                  <a:lnTo>
                    <a:pt x="3" y="27"/>
                  </a:lnTo>
                  <a:lnTo>
                    <a:pt x="4" y="36"/>
                  </a:lnTo>
                  <a:lnTo>
                    <a:pt x="7" y="43"/>
                  </a:lnTo>
                  <a:lnTo>
                    <a:pt x="11" y="46"/>
                  </a:lnTo>
                  <a:lnTo>
                    <a:pt x="16" y="46"/>
                  </a:lnTo>
                  <a:lnTo>
                    <a:pt x="21" y="44"/>
                  </a:lnTo>
                  <a:lnTo>
                    <a:pt x="26" y="42"/>
                  </a:lnTo>
                  <a:lnTo>
                    <a:pt x="29" y="38"/>
                  </a:lnTo>
                  <a:lnTo>
                    <a:pt x="31" y="33"/>
                  </a:lnTo>
                  <a:lnTo>
                    <a:pt x="34" y="30"/>
                  </a:lnTo>
                  <a:lnTo>
                    <a:pt x="34" y="27"/>
                  </a:lnTo>
                  <a:lnTo>
                    <a:pt x="30" y="22"/>
                  </a:lnTo>
                  <a:lnTo>
                    <a:pt x="26" y="17"/>
                  </a:lnTo>
                  <a:lnTo>
                    <a:pt x="23" y="15"/>
                  </a:lnTo>
                  <a:lnTo>
                    <a:pt x="22" y="14"/>
                  </a:lnTo>
                  <a:lnTo>
                    <a:pt x="22" y="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68" name="Freeform 442"/>
            <p:cNvSpPr>
              <a:spLocks/>
            </p:cNvSpPr>
            <p:nvPr/>
          </p:nvSpPr>
          <p:spPr bwMode="auto">
            <a:xfrm>
              <a:off x="1861467" y="1308273"/>
              <a:ext cx="63181" cy="71494"/>
            </a:xfrm>
            <a:custGeom>
              <a:avLst/>
              <a:gdLst/>
              <a:ahLst/>
              <a:cxnLst>
                <a:cxn ang="0">
                  <a:pos x="53" y="34"/>
                </a:cxn>
                <a:cxn ang="0">
                  <a:pos x="54" y="37"/>
                </a:cxn>
                <a:cxn ang="0">
                  <a:pos x="57" y="44"/>
                </a:cxn>
                <a:cxn ang="0">
                  <a:pos x="58" y="53"/>
                </a:cxn>
                <a:cxn ang="0">
                  <a:pos x="57" y="60"/>
                </a:cxn>
                <a:cxn ang="0">
                  <a:pos x="54" y="64"/>
                </a:cxn>
                <a:cxn ang="0">
                  <a:pos x="52" y="66"/>
                </a:cxn>
                <a:cxn ang="0">
                  <a:pos x="48" y="67"/>
                </a:cxn>
                <a:cxn ang="0">
                  <a:pos x="44" y="65"/>
                </a:cxn>
                <a:cxn ang="0">
                  <a:pos x="39" y="62"/>
                </a:cxn>
                <a:cxn ang="0">
                  <a:pos x="35" y="60"/>
                </a:cxn>
                <a:cxn ang="0">
                  <a:pos x="32" y="58"/>
                </a:cxn>
                <a:cxn ang="0">
                  <a:pos x="29" y="53"/>
                </a:cxn>
                <a:cxn ang="0">
                  <a:pos x="24" y="50"/>
                </a:cxn>
                <a:cxn ang="0">
                  <a:pos x="17" y="49"/>
                </a:cxn>
                <a:cxn ang="0">
                  <a:pos x="12" y="47"/>
                </a:cxn>
                <a:cxn ang="0">
                  <a:pos x="8" y="42"/>
                </a:cxn>
                <a:cxn ang="0">
                  <a:pos x="9" y="37"/>
                </a:cxn>
                <a:cxn ang="0">
                  <a:pos x="13" y="37"/>
                </a:cxn>
                <a:cxn ang="0">
                  <a:pos x="15" y="36"/>
                </a:cxn>
                <a:cxn ang="0">
                  <a:pos x="13" y="30"/>
                </a:cxn>
                <a:cxn ang="0">
                  <a:pos x="7" y="20"/>
                </a:cxn>
                <a:cxn ang="0">
                  <a:pos x="2" y="11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9" y="2"/>
                </a:cxn>
                <a:cxn ang="0">
                  <a:pos x="23" y="8"/>
                </a:cxn>
                <a:cxn ang="0">
                  <a:pos x="28" y="13"/>
                </a:cxn>
                <a:cxn ang="0">
                  <a:pos x="34" y="15"/>
                </a:cxn>
                <a:cxn ang="0">
                  <a:pos x="38" y="16"/>
                </a:cxn>
                <a:cxn ang="0">
                  <a:pos x="40" y="19"/>
                </a:cxn>
                <a:cxn ang="0">
                  <a:pos x="43" y="24"/>
                </a:cxn>
                <a:cxn ang="0">
                  <a:pos x="47" y="29"/>
                </a:cxn>
                <a:cxn ang="0">
                  <a:pos x="51" y="32"/>
                </a:cxn>
                <a:cxn ang="0">
                  <a:pos x="53" y="34"/>
                </a:cxn>
              </a:cxnLst>
              <a:rect l="0" t="0" r="r" b="b"/>
              <a:pathLst>
                <a:path w="58" h="67">
                  <a:moveTo>
                    <a:pt x="53" y="34"/>
                  </a:moveTo>
                  <a:lnTo>
                    <a:pt x="54" y="37"/>
                  </a:lnTo>
                  <a:lnTo>
                    <a:pt x="57" y="44"/>
                  </a:lnTo>
                  <a:lnTo>
                    <a:pt x="58" y="53"/>
                  </a:lnTo>
                  <a:lnTo>
                    <a:pt x="57" y="60"/>
                  </a:lnTo>
                  <a:lnTo>
                    <a:pt x="54" y="64"/>
                  </a:lnTo>
                  <a:lnTo>
                    <a:pt x="52" y="66"/>
                  </a:lnTo>
                  <a:lnTo>
                    <a:pt x="48" y="67"/>
                  </a:lnTo>
                  <a:lnTo>
                    <a:pt x="44" y="65"/>
                  </a:lnTo>
                  <a:lnTo>
                    <a:pt x="39" y="62"/>
                  </a:lnTo>
                  <a:lnTo>
                    <a:pt x="35" y="60"/>
                  </a:lnTo>
                  <a:lnTo>
                    <a:pt x="32" y="58"/>
                  </a:lnTo>
                  <a:lnTo>
                    <a:pt x="29" y="53"/>
                  </a:lnTo>
                  <a:lnTo>
                    <a:pt x="24" y="50"/>
                  </a:lnTo>
                  <a:lnTo>
                    <a:pt x="17" y="49"/>
                  </a:lnTo>
                  <a:lnTo>
                    <a:pt x="12" y="47"/>
                  </a:lnTo>
                  <a:lnTo>
                    <a:pt x="8" y="42"/>
                  </a:lnTo>
                  <a:lnTo>
                    <a:pt x="9" y="37"/>
                  </a:lnTo>
                  <a:lnTo>
                    <a:pt x="13" y="37"/>
                  </a:lnTo>
                  <a:lnTo>
                    <a:pt x="15" y="36"/>
                  </a:lnTo>
                  <a:lnTo>
                    <a:pt x="13" y="30"/>
                  </a:lnTo>
                  <a:lnTo>
                    <a:pt x="7" y="20"/>
                  </a:lnTo>
                  <a:lnTo>
                    <a:pt x="2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9" y="2"/>
                  </a:lnTo>
                  <a:lnTo>
                    <a:pt x="23" y="8"/>
                  </a:lnTo>
                  <a:lnTo>
                    <a:pt x="28" y="13"/>
                  </a:lnTo>
                  <a:lnTo>
                    <a:pt x="34" y="15"/>
                  </a:lnTo>
                  <a:lnTo>
                    <a:pt x="38" y="16"/>
                  </a:lnTo>
                  <a:lnTo>
                    <a:pt x="40" y="19"/>
                  </a:lnTo>
                  <a:lnTo>
                    <a:pt x="43" y="24"/>
                  </a:lnTo>
                  <a:lnTo>
                    <a:pt x="47" y="29"/>
                  </a:lnTo>
                  <a:lnTo>
                    <a:pt x="51" y="32"/>
                  </a:lnTo>
                  <a:lnTo>
                    <a:pt x="53" y="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69" name="Freeform 443"/>
            <p:cNvSpPr>
              <a:spLocks/>
            </p:cNvSpPr>
            <p:nvPr/>
          </p:nvSpPr>
          <p:spPr bwMode="auto">
            <a:xfrm>
              <a:off x="1607081" y="1567649"/>
              <a:ext cx="282652" cy="246074"/>
            </a:xfrm>
            <a:custGeom>
              <a:avLst/>
              <a:gdLst/>
              <a:ahLst/>
              <a:cxnLst>
                <a:cxn ang="0">
                  <a:pos x="249" y="175"/>
                </a:cxn>
                <a:cxn ang="0">
                  <a:pos x="236" y="187"/>
                </a:cxn>
                <a:cxn ang="0">
                  <a:pos x="226" y="189"/>
                </a:cxn>
                <a:cxn ang="0">
                  <a:pos x="231" y="220"/>
                </a:cxn>
                <a:cxn ang="0">
                  <a:pos x="205" y="231"/>
                </a:cxn>
                <a:cxn ang="0">
                  <a:pos x="178" y="210"/>
                </a:cxn>
                <a:cxn ang="0">
                  <a:pos x="163" y="196"/>
                </a:cxn>
                <a:cxn ang="0">
                  <a:pos x="154" y="196"/>
                </a:cxn>
                <a:cxn ang="0">
                  <a:pos x="123" y="213"/>
                </a:cxn>
                <a:cxn ang="0">
                  <a:pos x="89" y="221"/>
                </a:cxn>
                <a:cxn ang="0">
                  <a:pos x="73" y="221"/>
                </a:cxn>
                <a:cxn ang="0">
                  <a:pos x="52" y="215"/>
                </a:cxn>
                <a:cxn ang="0">
                  <a:pos x="44" y="204"/>
                </a:cxn>
                <a:cxn ang="0">
                  <a:pos x="25" y="173"/>
                </a:cxn>
                <a:cxn ang="0">
                  <a:pos x="1" y="157"/>
                </a:cxn>
                <a:cxn ang="0">
                  <a:pos x="1" y="130"/>
                </a:cxn>
                <a:cxn ang="0">
                  <a:pos x="27" y="129"/>
                </a:cxn>
                <a:cxn ang="0">
                  <a:pos x="57" y="142"/>
                </a:cxn>
                <a:cxn ang="0">
                  <a:pos x="82" y="151"/>
                </a:cxn>
                <a:cxn ang="0">
                  <a:pos x="81" y="126"/>
                </a:cxn>
                <a:cxn ang="0">
                  <a:pos x="44" y="117"/>
                </a:cxn>
                <a:cxn ang="0">
                  <a:pos x="12" y="114"/>
                </a:cxn>
                <a:cxn ang="0">
                  <a:pos x="2" y="90"/>
                </a:cxn>
                <a:cxn ang="0">
                  <a:pos x="28" y="84"/>
                </a:cxn>
                <a:cxn ang="0">
                  <a:pos x="19" y="68"/>
                </a:cxn>
                <a:cxn ang="0">
                  <a:pos x="3" y="44"/>
                </a:cxn>
                <a:cxn ang="0">
                  <a:pos x="21" y="33"/>
                </a:cxn>
                <a:cxn ang="0">
                  <a:pos x="28" y="15"/>
                </a:cxn>
                <a:cxn ang="0">
                  <a:pos x="51" y="7"/>
                </a:cxn>
                <a:cxn ang="0">
                  <a:pos x="88" y="3"/>
                </a:cxn>
                <a:cxn ang="0">
                  <a:pos x="82" y="27"/>
                </a:cxn>
                <a:cxn ang="0">
                  <a:pos x="102" y="27"/>
                </a:cxn>
                <a:cxn ang="0">
                  <a:pos x="124" y="47"/>
                </a:cxn>
                <a:cxn ang="0">
                  <a:pos x="125" y="27"/>
                </a:cxn>
                <a:cxn ang="0">
                  <a:pos x="145" y="47"/>
                </a:cxn>
                <a:cxn ang="0">
                  <a:pos x="152" y="83"/>
                </a:cxn>
                <a:cxn ang="0">
                  <a:pos x="162" y="51"/>
                </a:cxn>
                <a:cxn ang="0">
                  <a:pos x="157" y="27"/>
                </a:cxn>
                <a:cxn ang="0">
                  <a:pos x="173" y="23"/>
                </a:cxn>
                <a:cxn ang="0">
                  <a:pos x="181" y="19"/>
                </a:cxn>
                <a:cxn ang="0">
                  <a:pos x="172" y="7"/>
                </a:cxn>
                <a:cxn ang="0">
                  <a:pos x="198" y="5"/>
                </a:cxn>
                <a:cxn ang="0">
                  <a:pos x="213" y="15"/>
                </a:cxn>
                <a:cxn ang="0">
                  <a:pos x="199" y="39"/>
                </a:cxn>
                <a:cxn ang="0">
                  <a:pos x="195" y="60"/>
                </a:cxn>
                <a:cxn ang="0">
                  <a:pos x="201" y="98"/>
                </a:cxn>
                <a:cxn ang="0">
                  <a:pos x="198" y="115"/>
                </a:cxn>
                <a:cxn ang="0">
                  <a:pos x="209" y="141"/>
                </a:cxn>
                <a:cxn ang="0">
                  <a:pos x="237" y="160"/>
                </a:cxn>
              </a:cxnLst>
              <a:rect l="0" t="0" r="r" b="b"/>
              <a:pathLst>
                <a:path w="249" h="231">
                  <a:moveTo>
                    <a:pt x="239" y="162"/>
                  </a:moveTo>
                  <a:lnTo>
                    <a:pt x="241" y="164"/>
                  </a:lnTo>
                  <a:lnTo>
                    <a:pt x="246" y="168"/>
                  </a:lnTo>
                  <a:lnTo>
                    <a:pt x="249" y="175"/>
                  </a:lnTo>
                  <a:lnTo>
                    <a:pt x="248" y="182"/>
                  </a:lnTo>
                  <a:lnTo>
                    <a:pt x="244" y="187"/>
                  </a:lnTo>
                  <a:lnTo>
                    <a:pt x="239" y="188"/>
                  </a:lnTo>
                  <a:lnTo>
                    <a:pt x="236" y="187"/>
                  </a:lnTo>
                  <a:lnTo>
                    <a:pt x="232" y="187"/>
                  </a:lnTo>
                  <a:lnTo>
                    <a:pt x="229" y="187"/>
                  </a:lnTo>
                  <a:lnTo>
                    <a:pt x="226" y="187"/>
                  </a:lnTo>
                  <a:lnTo>
                    <a:pt x="226" y="189"/>
                  </a:lnTo>
                  <a:lnTo>
                    <a:pt x="228" y="195"/>
                  </a:lnTo>
                  <a:lnTo>
                    <a:pt x="230" y="204"/>
                  </a:lnTo>
                  <a:lnTo>
                    <a:pt x="232" y="213"/>
                  </a:lnTo>
                  <a:lnTo>
                    <a:pt x="231" y="220"/>
                  </a:lnTo>
                  <a:lnTo>
                    <a:pt x="224" y="225"/>
                  </a:lnTo>
                  <a:lnTo>
                    <a:pt x="216" y="227"/>
                  </a:lnTo>
                  <a:lnTo>
                    <a:pt x="211" y="230"/>
                  </a:lnTo>
                  <a:lnTo>
                    <a:pt x="205" y="231"/>
                  </a:lnTo>
                  <a:lnTo>
                    <a:pt x="195" y="225"/>
                  </a:lnTo>
                  <a:lnTo>
                    <a:pt x="190" y="220"/>
                  </a:lnTo>
                  <a:lnTo>
                    <a:pt x="184" y="215"/>
                  </a:lnTo>
                  <a:lnTo>
                    <a:pt x="178" y="210"/>
                  </a:lnTo>
                  <a:lnTo>
                    <a:pt x="173" y="205"/>
                  </a:lnTo>
                  <a:lnTo>
                    <a:pt x="170" y="202"/>
                  </a:lnTo>
                  <a:lnTo>
                    <a:pt x="165" y="198"/>
                  </a:lnTo>
                  <a:lnTo>
                    <a:pt x="163" y="196"/>
                  </a:lnTo>
                  <a:lnTo>
                    <a:pt x="161" y="195"/>
                  </a:lnTo>
                  <a:lnTo>
                    <a:pt x="158" y="194"/>
                  </a:lnTo>
                  <a:lnTo>
                    <a:pt x="157" y="194"/>
                  </a:lnTo>
                  <a:lnTo>
                    <a:pt x="154" y="196"/>
                  </a:lnTo>
                  <a:lnTo>
                    <a:pt x="146" y="202"/>
                  </a:lnTo>
                  <a:lnTo>
                    <a:pt x="140" y="206"/>
                  </a:lnTo>
                  <a:lnTo>
                    <a:pt x="132" y="210"/>
                  </a:lnTo>
                  <a:lnTo>
                    <a:pt x="123" y="213"/>
                  </a:lnTo>
                  <a:lnTo>
                    <a:pt x="114" y="216"/>
                  </a:lnTo>
                  <a:lnTo>
                    <a:pt x="104" y="219"/>
                  </a:lnTo>
                  <a:lnTo>
                    <a:pt x="95" y="220"/>
                  </a:lnTo>
                  <a:lnTo>
                    <a:pt x="89" y="221"/>
                  </a:lnTo>
                  <a:lnTo>
                    <a:pt x="85" y="223"/>
                  </a:lnTo>
                  <a:lnTo>
                    <a:pt x="81" y="223"/>
                  </a:lnTo>
                  <a:lnTo>
                    <a:pt x="78" y="223"/>
                  </a:lnTo>
                  <a:lnTo>
                    <a:pt x="73" y="221"/>
                  </a:lnTo>
                  <a:lnTo>
                    <a:pt x="67" y="219"/>
                  </a:lnTo>
                  <a:lnTo>
                    <a:pt x="62" y="218"/>
                  </a:lnTo>
                  <a:lnTo>
                    <a:pt x="57" y="216"/>
                  </a:lnTo>
                  <a:lnTo>
                    <a:pt x="52" y="215"/>
                  </a:lnTo>
                  <a:lnTo>
                    <a:pt x="49" y="215"/>
                  </a:lnTo>
                  <a:lnTo>
                    <a:pt x="46" y="213"/>
                  </a:lnTo>
                  <a:lnTo>
                    <a:pt x="44" y="210"/>
                  </a:lnTo>
                  <a:lnTo>
                    <a:pt x="44" y="204"/>
                  </a:lnTo>
                  <a:lnTo>
                    <a:pt x="43" y="197"/>
                  </a:lnTo>
                  <a:lnTo>
                    <a:pt x="40" y="188"/>
                  </a:lnTo>
                  <a:lnTo>
                    <a:pt x="33" y="180"/>
                  </a:lnTo>
                  <a:lnTo>
                    <a:pt x="25" y="173"/>
                  </a:lnTo>
                  <a:lnTo>
                    <a:pt x="16" y="167"/>
                  </a:lnTo>
                  <a:lnTo>
                    <a:pt x="9" y="164"/>
                  </a:lnTo>
                  <a:lnTo>
                    <a:pt x="3" y="162"/>
                  </a:lnTo>
                  <a:lnTo>
                    <a:pt x="1" y="157"/>
                  </a:lnTo>
                  <a:lnTo>
                    <a:pt x="0" y="151"/>
                  </a:lnTo>
                  <a:lnTo>
                    <a:pt x="0" y="143"/>
                  </a:lnTo>
                  <a:lnTo>
                    <a:pt x="0" y="136"/>
                  </a:lnTo>
                  <a:lnTo>
                    <a:pt x="1" y="130"/>
                  </a:lnTo>
                  <a:lnTo>
                    <a:pt x="5" y="129"/>
                  </a:lnTo>
                  <a:lnTo>
                    <a:pt x="12" y="129"/>
                  </a:lnTo>
                  <a:lnTo>
                    <a:pt x="20" y="128"/>
                  </a:lnTo>
                  <a:lnTo>
                    <a:pt x="27" y="129"/>
                  </a:lnTo>
                  <a:lnTo>
                    <a:pt x="36" y="132"/>
                  </a:lnTo>
                  <a:lnTo>
                    <a:pt x="42" y="135"/>
                  </a:lnTo>
                  <a:lnTo>
                    <a:pt x="49" y="138"/>
                  </a:lnTo>
                  <a:lnTo>
                    <a:pt x="57" y="142"/>
                  </a:lnTo>
                  <a:lnTo>
                    <a:pt x="65" y="147"/>
                  </a:lnTo>
                  <a:lnTo>
                    <a:pt x="72" y="149"/>
                  </a:lnTo>
                  <a:lnTo>
                    <a:pt x="79" y="151"/>
                  </a:lnTo>
                  <a:lnTo>
                    <a:pt x="82" y="151"/>
                  </a:lnTo>
                  <a:lnTo>
                    <a:pt x="85" y="149"/>
                  </a:lnTo>
                  <a:lnTo>
                    <a:pt x="86" y="141"/>
                  </a:lnTo>
                  <a:lnTo>
                    <a:pt x="86" y="133"/>
                  </a:lnTo>
                  <a:lnTo>
                    <a:pt x="81" y="126"/>
                  </a:lnTo>
                  <a:lnTo>
                    <a:pt x="69" y="121"/>
                  </a:lnTo>
                  <a:lnTo>
                    <a:pt x="56" y="118"/>
                  </a:lnTo>
                  <a:lnTo>
                    <a:pt x="50" y="117"/>
                  </a:lnTo>
                  <a:lnTo>
                    <a:pt x="44" y="117"/>
                  </a:lnTo>
                  <a:lnTo>
                    <a:pt x="35" y="115"/>
                  </a:lnTo>
                  <a:lnTo>
                    <a:pt x="24" y="115"/>
                  </a:lnTo>
                  <a:lnTo>
                    <a:pt x="17" y="115"/>
                  </a:lnTo>
                  <a:lnTo>
                    <a:pt x="12" y="114"/>
                  </a:lnTo>
                  <a:lnTo>
                    <a:pt x="8" y="111"/>
                  </a:lnTo>
                  <a:lnTo>
                    <a:pt x="3" y="104"/>
                  </a:lnTo>
                  <a:lnTo>
                    <a:pt x="2" y="96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11" y="84"/>
                  </a:lnTo>
                  <a:lnTo>
                    <a:pt x="20" y="86"/>
                  </a:lnTo>
                  <a:lnTo>
                    <a:pt x="28" y="84"/>
                  </a:lnTo>
                  <a:lnTo>
                    <a:pt x="29" y="79"/>
                  </a:lnTo>
                  <a:lnTo>
                    <a:pt x="26" y="73"/>
                  </a:lnTo>
                  <a:lnTo>
                    <a:pt x="23" y="71"/>
                  </a:lnTo>
                  <a:lnTo>
                    <a:pt x="19" y="68"/>
                  </a:lnTo>
                  <a:lnTo>
                    <a:pt x="13" y="62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3" y="44"/>
                  </a:lnTo>
                  <a:lnTo>
                    <a:pt x="8" y="39"/>
                  </a:lnTo>
                  <a:lnTo>
                    <a:pt x="14" y="37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4" y="27"/>
                  </a:lnTo>
                  <a:lnTo>
                    <a:pt x="25" y="21"/>
                  </a:lnTo>
                  <a:lnTo>
                    <a:pt x="25" y="18"/>
                  </a:lnTo>
                  <a:lnTo>
                    <a:pt x="28" y="15"/>
                  </a:lnTo>
                  <a:lnTo>
                    <a:pt x="33" y="14"/>
                  </a:lnTo>
                  <a:lnTo>
                    <a:pt x="40" y="13"/>
                  </a:lnTo>
                  <a:lnTo>
                    <a:pt x="46" y="9"/>
                  </a:lnTo>
                  <a:lnTo>
                    <a:pt x="51" y="7"/>
                  </a:lnTo>
                  <a:lnTo>
                    <a:pt x="61" y="5"/>
                  </a:lnTo>
                  <a:lnTo>
                    <a:pt x="72" y="3"/>
                  </a:lnTo>
                  <a:lnTo>
                    <a:pt x="81" y="0"/>
                  </a:lnTo>
                  <a:lnTo>
                    <a:pt x="88" y="3"/>
                  </a:lnTo>
                  <a:lnTo>
                    <a:pt x="88" y="9"/>
                  </a:lnTo>
                  <a:lnTo>
                    <a:pt x="85" y="18"/>
                  </a:lnTo>
                  <a:lnTo>
                    <a:pt x="81" y="23"/>
                  </a:lnTo>
                  <a:lnTo>
                    <a:pt x="82" y="27"/>
                  </a:lnTo>
                  <a:lnTo>
                    <a:pt x="88" y="26"/>
                  </a:lnTo>
                  <a:lnTo>
                    <a:pt x="95" y="23"/>
                  </a:lnTo>
                  <a:lnTo>
                    <a:pt x="100" y="24"/>
                  </a:lnTo>
                  <a:lnTo>
                    <a:pt x="102" y="27"/>
                  </a:lnTo>
                  <a:lnTo>
                    <a:pt x="104" y="34"/>
                  </a:lnTo>
                  <a:lnTo>
                    <a:pt x="110" y="41"/>
                  </a:lnTo>
                  <a:lnTo>
                    <a:pt x="117" y="46"/>
                  </a:lnTo>
                  <a:lnTo>
                    <a:pt x="124" y="47"/>
                  </a:lnTo>
                  <a:lnTo>
                    <a:pt x="127" y="45"/>
                  </a:lnTo>
                  <a:lnTo>
                    <a:pt x="127" y="38"/>
                  </a:lnTo>
                  <a:lnTo>
                    <a:pt x="126" y="31"/>
                  </a:lnTo>
                  <a:lnTo>
                    <a:pt x="125" y="27"/>
                  </a:lnTo>
                  <a:lnTo>
                    <a:pt x="129" y="27"/>
                  </a:lnTo>
                  <a:lnTo>
                    <a:pt x="134" y="33"/>
                  </a:lnTo>
                  <a:lnTo>
                    <a:pt x="140" y="39"/>
                  </a:lnTo>
                  <a:lnTo>
                    <a:pt x="145" y="47"/>
                  </a:lnTo>
                  <a:lnTo>
                    <a:pt x="146" y="58"/>
                  </a:lnTo>
                  <a:lnTo>
                    <a:pt x="147" y="69"/>
                  </a:lnTo>
                  <a:lnTo>
                    <a:pt x="148" y="80"/>
                  </a:lnTo>
                  <a:lnTo>
                    <a:pt x="152" y="83"/>
                  </a:lnTo>
                  <a:lnTo>
                    <a:pt x="155" y="75"/>
                  </a:lnTo>
                  <a:lnTo>
                    <a:pt x="158" y="64"/>
                  </a:lnTo>
                  <a:lnTo>
                    <a:pt x="161" y="57"/>
                  </a:lnTo>
                  <a:lnTo>
                    <a:pt x="162" y="51"/>
                  </a:lnTo>
                  <a:lnTo>
                    <a:pt x="160" y="46"/>
                  </a:lnTo>
                  <a:lnTo>
                    <a:pt x="157" y="39"/>
                  </a:lnTo>
                  <a:lnTo>
                    <a:pt x="156" y="33"/>
                  </a:lnTo>
                  <a:lnTo>
                    <a:pt x="157" y="27"/>
                  </a:lnTo>
                  <a:lnTo>
                    <a:pt x="160" y="22"/>
                  </a:lnTo>
                  <a:lnTo>
                    <a:pt x="164" y="20"/>
                  </a:lnTo>
                  <a:lnTo>
                    <a:pt x="169" y="21"/>
                  </a:lnTo>
                  <a:lnTo>
                    <a:pt x="173" y="23"/>
                  </a:lnTo>
                  <a:lnTo>
                    <a:pt x="179" y="26"/>
                  </a:lnTo>
                  <a:lnTo>
                    <a:pt x="181" y="24"/>
                  </a:lnTo>
                  <a:lnTo>
                    <a:pt x="183" y="22"/>
                  </a:lnTo>
                  <a:lnTo>
                    <a:pt x="181" y="19"/>
                  </a:lnTo>
                  <a:lnTo>
                    <a:pt x="181" y="18"/>
                  </a:lnTo>
                  <a:lnTo>
                    <a:pt x="179" y="15"/>
                  </a:lnTo>
                  <a:lnTo>
                    <a:pt x="175" y="11"/>
                  </a:lnTo>
                  <a:lnTo>
                    <a:pt x="172" y="7"/>
                  </a:lnTo>
                  <a:lnTo>
                    <a:pt x="179" y="5"/>
                  </a:lnTo>
                  <a:lnTo>
                    <a:pt x="185" y="5"/>
                  </a:lnTo>
                  <a:lnTo>
                    <a:pt x="192" y="5"/>
                  </a:lnTo>
                  <a:lnTo>
                    <a:pt x="198" y="5"/>
                  </a:lnTo>
                  <a:lnTo>
                    <a:pt x="203" y="6"/>
                  </a:lnTo>
                  <a:lnTo>
                    <a:pt x="208" y="8"/>
                  </a:lnTo>
                  <a:lnTo>
                    <a:pt x="211" y="11"/>
                  </a:lnTo>
                  <a:lnTo>
                    <a:pt x="213" y="15"/>
                  </a:lnTo>
                  <a:lnTo>
                    <a:pt x="211" y="21"/>
                  </a:lnTo>
                  <a:lnTo>
                    <a:pt x="207" y="31"/>
                  </a:lnTo>
                  <a:lnTo>
                    <a:pt x="203" y="37"/>
                  </a:lnTo>
                  <a:lnTo>
                    <a:pt x="199" y="39"/>
                  </a:lnTo>
                  <a:lnTo>
                    <a:pt x="195" y="42"/>
                  </a:lnTo>
                  <a:lnTo>
                    <a:pt x="192" y="45"/>
                  </a:lnTo>
                  <a:lnTo>
                    <a:pt x="193" y="52"/>
                  </a:lnTo>
                  <a:lnTo>
                    <a:pt x="195" y="60"/>
                  </a:lnTo>
                  <a:lnTo>
                    <a:pt x="196" y="69"/>
                  </a:lnTo>
                  <a:lnTo>
                    <a:pt x="198" y="79"/>
                  </a:lnTo>
                  <a:lnTo>
                    <a:pt x="199" y="89"/>
                  </a:lnTo>
                  <a:lnTo>
                    <a:pt x="201" y="98"/>
                  </a:lnTo>
                  <a:lnTo>
                    <a:pt x="201" y="105"/>
                  </a:lnTo>
                  <a:lnTo>
                    <a:pt x="200" y="110"/>
                  </a:lnTo>
                  <a:lnTo>
                    <a:pt x="199" y="112"/>
                  </a:lnTo>
                  <a:lnTo>
                    <a:pt x="198" y="115"/>
                  </a:lnTo>
                  <a:lnTo>
                    <a:pt x="198" y="122"/>
                  </a:lnTo>
                  <a:lnTo>
                    <a:pt x="201" y="130"/>
                  </a:lnTo>
                  <a:lnTo>
                    <a:pt x="205" y="136"/>
                  </a:lnTo>
                  <a:lnTo>
                    <a:pt x="209" y="141"/>
                  </a:lnTo>
                  <a:lnTo>
                    <a:pt x="216" y="147"/>
                  </a:lnTo>
                  <a:lnTo>
                    <a:pt x="224" y="153"/>
                  </a:lnTo>
                  <a:lnTo>
                    <a:pt x="231" y="158"/>
                  </a:lnTo>
                  <a:lnTo>
                    <a:pt x="237" y="160"/>
                  </a:lnTo>
                  <a:lnTo>
                    <a:pt x="239" y="16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70" name="Freeform 445"/>
            <p:cNvSpPr>
              <a:spLocks/>
            </p:cNvSpPr>
            <p:nvPr/>
          </p:nvSpPr>
          <p:spPr bwMode="auto">
            <a:xfrm>
              <a:off x="2684486" y="3803930"/>
              <a:ext cx="38241" cy="1995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3" y="1"/>
                </a:cxn>
                <a:cxn ang="0">
                  <a:pos x="21" y="18"/>
                </a:cxn>
                <a:cxn ang="0">
                  <a:pos x="0" y="13"/>
                </a:cxn>
                <a:cxn ang="0">
                  <a:pos x="2" y="0"/>
                </a:cxn>
              </a:cxnLst>
              <a:rect l="0" t="0" r="r" b="b"/>
              <a:pathLst>
                <a:path w="23" h="18">
                  <a:moveTo>
                    <a:pt x="2" y="0"/>
                  </a:moveTo>
                  <a:lnTo>
                    <a:pt x="23" y="1"/>
                  </a:lnTo>
                  <a:lnTo>
                    <a:pt x="21" y="18"/>
                  </a:lnTo>
                  <a:lnTo>
                    <a:pt x="0" y="1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71" name="Freeform 448"/>
            <p:cNvSpPr>
              <a:spLocks/>
            </p:cNvSpPr>
            <p:nvPr/>
          </p:nvSpPr>
          <p:spPr bwMode="auto">
            <a:xfrm>
              <a:off x="7128785" y="4054994"/>
              <a:ext cx="121375" cy="139663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75" y="339"/>
                </a:cxn>
                <a:cxn ang="0">
                  <a:pos x="273" y="579"/>
                </a:cxn>
                <a:cxn ang="0">
                  <a:pos x="605" y="769"/>
                </a:cxn>
                <a:cxn ang="0">
                  <a:pos x="675" y="773"/>
                </a:cxn>
                <a:cxn ang="0">
                  <a:pos x="563" y="583"/>
                </a:cxn>
                <a:cxn ang="0">
                  <a:pos x="493" y="521"/>
                </a:cxn>
                <a:cxn ang="0">
                  <a:pos x="493" y="269"/>
                </a:cxn>
                <a:cxn ang="0">
                  <a:pos x="323" y="78"/>
                </a:cxn>
                <a:cxn ang="0">
                  <a:pos x="286" y="58"/>
                </a:cxn>
                <a:cxn ang="0">
                  <a:pos x="253" y="111"/>
                </a:cxn>
                <a:cxn ang="0">
                  <a:pos x="141" y="128"/>
                </a:cxn>
                <a:cxn ang="0">
                  <a:pos x="145" y="70"/>
                </a:cxn>
                <a:cxn ang="0">
                  <a:pos x="17" y="0"/>
                </a:cxn>
                <a:cxn ang="0">
                  <a:pos x="0" y="41"/>
                </a:cxn>
              </a:cxnLst>
              <a:rect l="0" t="0" r="r" b="b"/>
              <a:pathLst>
                <a:path w="675" h="773">
                  <a:moveTo>
                    <a:pt x="0" y="41"/>
                  </a:moveTo>
                  <a:lnTo>
                    <a:pt x="75" y="339"/>
                  </a:lnTo>
                  <a:lnTo>
                    <a:pt x="273" y="579"/>
                  </a:lnTo>
                  <a:lnTo>
                    <a:pt x="605" y="769"/>
                  </a:lnTo>
                  <a:lnTo>
                    <a:pt x="675" y="773"/>
                  </a:lnTo>
                  <a:lnTo>
                    <a:pt x="563" y="583"/>
                  </a:lnTo>
                  <a:lnTo>
                    <a:pt x="493" y="521"/>
                  </a:lnTo>
                  <a:lnTo>
                    <a:pt x="493" y="269"/>
                  </a:lnTo>
                  <a:lnTo>
                    <a:pt x="323" y="78"/>
                  </a:lnTo>
                  <a:lnTo>
                    <a:pt x="286" y="58"/>
                  </a:lnTo>
                  <a:lnTo>
                    <a:pt x="253" y="111"/>
                  </a:lnTo>
                  <a:lnTo>
                    <a:pt x="141" y="128"/>
                  </a:lnTo>
                  <a:lnTo>
                    <a:pt x="145" y="70"/>
                  </a:lnTo>
                  <a:lnTo>
                    <a:pt x="17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72" name="Freeform 450"/>
            <p:cNvSpPr>
              <a:spLocks/>
            </p:cNvSpPr>
            <p:nvPr/>
          </p:nvSpPr>
          <p:spPr bwMode="auto">
            <a:xfrm>
              <a:off x="3776856" y="1946736"/>
              <a:ext cx="138001" cy="5320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6" y="14"/>
                </a:cxn>
                <a:cxn ang="0">
                  <a:pos x="54" y="4"/>
                </a:cxn>
                <a:cxn ang="0">
                  <a:pos x="88" y="0"/>
                </a:cxn>
                <a:cxn ang="0">
                  <a:pos x="114" y="18"/>
                </a:cxn>
                <a:cxn ang="0">
                  <a:pos x="96" y="38"/>
                </a:cxn>
                <a:cxn ang="0">
                  <a:pos x="68" y="54"/>
                </a:cxn>
                <a:cxn ang="0">
                  <a:pos x="30" y="42"/>
                </a:cxn>
                <a:cxn ang="0">
                  <a:pos x="10" y="44"/>
                </a:cxn>
                <a:cxn ang="0">
                  <a:pos x="26" y="36"/>
                </a:cxn>
                <a:cxn ang="0">
                  <a:pos x="16" y="22"/>
                </a:cxn>
                <a:cxn ang="0">
                  <a:pos x="0" y="16"/>
                </a:cxn>
                <a:cxn ang="0">
                  <a:pos x="14" y="0"/>
                </a:cxn>
              </a:cxnLst>
              <a:rect l="0" t="0" r="r" b="b"/>
              <a:pathLst>
                <a:path w="114" h="54">
                  <a:moveTo>
                    <a:pt x="14" y="0"/>
                  </a:moveTo>
                  <a:lnTo>
                    <a:pt x="26" y="14"/>
                  </a:lnTo>
                  <a:lnTo>
                    <a:pt x="54" y="4"/>
                  </a:lnTo>
                  <a:lnTo>
                    <a:pt x="88" y="0"/>
                  </a:lnTo>
                  <a:lnTo>
                    <a:pt x="114" y="18"/>
                  </a:lnTo>
                  <a:lnTo>
                    <a:pt x="96" y="38"/>
                  </a:lnTo>
                  <a:lnTo>
                    <a:pt x="68" y="54"/>
                  </a:lnTo>
                  <a:lnTo>
                    <a:pt x="30" y="42"/>
                  </a:lnTo>
                  <a:lnTo>
                    <a:pt x="10" y="44"/>
                  </a:lnTo>
                  <a:lnTo>
                    <a:pt x="26" y="36"/>
                  </a:lnTo>
                  <a:lnTo>
                    <a:pt x="16" y="22"/>
                  </a:lnTo>
                  <a:lnTo>
                    <a:pt x="0" y="1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CA" dirty="0"/>
            </a:p>
          </p:txBody>
        </p:sp>
        <p:sp>
          <p:nvSpPr>
            <p:cNvPr id="373" name="Freeform 451"/>
            <p:cNvSpPr>
              <a:spLocks/>
            </p:cNvSpPr>
            <p:nvPr/>
          </p:nvSpPr>
          <p:spPr bwMode="auto">
            <a:xfrm>
              <a:off x="7961780" y="4181355"/>
              <a:ext cx="226123" cy="194531"/>
            </a:xfrm>
            <a:custGeom>
              <a:avLst/>
              <a:gdLst/>
              <a:ahLst/>
              <a:cxnLst>
                <a:cxn ang="0">
                  <a:pos x="410" y="71"/>
                </a:cxn>
                <a:cxn ang="0">
                  <a:pos x="321" y="142"/>
                </a:cxn>
                <a:cxn ang="0">
                  <a:pos x="233" y="142"/>
                </a:cxn>
                <a:cxn ang="0">
                  <a:pos x="178" y="71"/>
                </a:cxn>
                <a:cxn ang="0">
                  <a:pos x="107" y="0"/>
                </a:cxn>
                <a:cxn ang="0">
                  <a:pos x="36" y="19"/>
                </a:cxn>
                <a:cxn ang="0">
                  <a:pos x="0" y="90"/>
                </a:cxn>
                <a:cxn ang="0">
                  <a:pos x="72" y="124"/>
                </a:cxn>
                <a:cxn ang="0">
                  <a:pos x="89" y="159"/>
                </a:cxn>
                <a:cxn ang="0">
                  <a:pos x="107" y="213"/>
                </a:cxn>
                <a:cxn ang="0">
                  <a:pos x="160" y="213"/>
                </a:cxn>
                <a:cxn ang="0">
                  <a:pos x="197" y="230"/>
                </a:cxn>
                <a:cxn ang="0">
                  <a:pos x="321" y="283"/>
                </a:cxn>
                <a:cxn ang="0">
                  <a:pos x="446" y="353"/>
                </a:cxn>
                <a:cxn ang="0">
                  <a:pos x="465" y="389"/>
                </a:cxn>
                <a:cxn ang="0">
                  <a:pos x="393" y="424"/>
                </a:cxn>
                <a:cxn ang="0">
                  <a:pos x="465" y="442"/>
                </a:cxn>
                <a:cxn ang="0">
                  <a:pos x="518" y="459"/>
                </a:cxn>
                <a:cxn ang="0">
                  <a:pos x="575" y="488"/>
                </a:cxn>
                <a:cxn ang="0">
                  <a:pos x="575" y="122"/>
                </a:cxn>
                <a:cxn ang="0">
                  <a:pos x="410" y="71"/>
                </a:cxn>
              </a:cxnLst>
              <a:rect l="0" t="0" r="r" b="b"/>
              <a:pathLst>
                <a:path w="575" h="488">
                  <a:moveTo>
                    <a:pt x="410" y="71"/>
                  </a:moveTo>
                  <a:lnTo>
                    <a:pt x="321" y="142"/>
                  </a:lnTo>
                  <a:lnTo>
                    <a:pt x="233" y="142"/>
                  </a:lnTo>
                  <a:lnTo>
                    <a:pt x="178" y="71"/>
                  </a:lnTo>
                  <a:lnTo>
                    <a:pt x="107" y="0"/>
                  </a:lnTo>
                  <a:lnTo>
                    <a:pt x="36" y="19"/>
                  </a:lnTo>
                  <a:lnTo>
                    <a:pt x="0" y="90"/>
                  </a:lnTo>
                  <a:lnTo>
                    <a:pt x="72" y="124"/>
                  </a:lnTo>
                  <a:lnTo>
                    <a:pt x="89" y="159"/>
                  </a:lnTo>
                  <a:lnTo>
                    <a:pt x="107" y="213"/>
                  </a:lnTo>
                  <a:lnTo>
                    <a:pt x="160" y="213"/>
                  </a:lnTo>
                  <a:lnTo>
                    <a:pt x="197" y="230"/>
                  </a:lnTo>
                  <a:lnTo>
                    <a:pt x="321" y="283"/>
                  </a:lnTo>
                  <a:lnTo>
                    <a:pt x="446" y="353"/>
                  </a:lnTo>
                  <a:lnTo>
                    <a:pt x="465" y="389"/>
                  </a:lnTo>
                  <a:lnTo>
                    <a:pt x="393" y="424"/>
                  </a:lnTo>
                  <a:lnTo>
                    <a:pt x="465" y="442"/>
                  </a:lnTo>
                  <a:lnTo>
                    <a:pt x="518" y="459"/>
                  </a:lnTo>
                  <a:lnTo>
                    <a:pt x="575" y="488"/>
                  </a:lnTo>
                  <a:lnTo>
                    <a:pt x="575" y="122"/>
                  </a:lnTo>
                  <a:lnTo>
                    <a:pt x="410" y="7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74" name="Freeform 452"/>
            <p:cNvSpPr>
              <a:spLocks/>
            </p:cNvSpPr>
            <p:nvPr/>
          </p:nvSpPr>
          <p:spPr bwMode="auto">
            <a:xfrm>
              <a:off x="8187902" y="4227910"/>
              <a:ext cx="182892" cy="177905"/>
            </a:xfrm>
            <a:custGeom>
              <a:avLst/>
              <a:gdLst/>
              <a:ahLst/>
              <a:cxnLst>
                <a:cxn ang="0">
                  <a:pos x="353" y="302"/>
                </a:cxn>
                <a:cxn ang="0">
                  <a:pos x="336" y="249"/>
                </a:cxn>
                <a:cxn ang="0">
                  <a:pos x="372" y="214"/>
                </a:cxn>
                <a:cxn ang="0">
                  <a:pos x="283" y="161"/>
                </a:cxn>
                <a:cxn ang="0">
                  <a:pos x="247" y="108"/>
                </a:cxn>
                <a:cxn ang="0">
                  <a:pos x="122" y="37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14" y="373"/>
                </a:cxn>
                <a:cxn ang="0">
                  <a:pos x="67" y="373"/>
                </a:cxn>
                <a:cxn ang="0">
                  <a:pos x="122" y="320"/>
                </a:cxn>
                <a:cxn ang="0">
                  <a:pos x="211" y="284"/>
                </a:cxn>
                <a:cxn ang="0">
                  <a:pos x="264" y="320"/>
                </a:cxn>
                <a:cxn ang="0">
                  <a:pos x="389" y="408"/>
                </a:cxn>
                <a:cxn ang="0">
                  <a:pos x="460" y="443"/>
                </a:cxn>
                <a:cxn ang="0">
                  <a:pos x="460" y="337"/>
                </a:cxn>
                <a:cxn ang="0">
                  <a:pos x="353" y="302"/>
                </a:cxn>
              </a:cxnLst>
              <a:rect l="0" t="0" r="r" b="b"/>
              <a:pathLst>
                <a:path w="460" h="443">
                  <a:moveTo>
                    <a:pt x="353" y="302"/>
                  </a:moveTo>
                  <a:lnTo>
                    <a:pt x="336" y="249"/>
                  </a:lnTo>
                  <a:lnTo>
                    <a:pt x="372" y="214"/>
                  </a:lnTo>
                  <a:lnTo>
                    <a:pt x="283" y="161"/>
                  </a:lnTo>
                  <a:lnTo>
                    <a:pt x="247" y="108"/>
                  </a:lnTo>
                  <a:lnTo>
                    <a:pt x="122" y="37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14" y="373"/>
                  </a:lnTo>
                  <a:lnTo>
                    <a:pt x="67" y="373"/>
                  </a:lnTo>
                  <a:lnTo>
                    <a:pt x="122" y="320"/>
                  </a:lnTo>
                  <a:lnTo>
                    <a:pt x="211" y="284"/>
                  </a:lnTo>
                  <a:lnTo>
                    <a:pt x="264" y="320"/>
                  </a:lnTo>
                  <a:lnTo>
                    <a:pt x="389" y="408"/>
                  </a:lnTo>
                  <a:lnTo>
                    <a:pt x="460" y="443"/>
                  </a:lnTo>
                  <a:lnTo>
                    <a:pt x="460" y="337"/>
                  </a:lnTo>
                  <a:lnTo>
                    <a:pt x="353" y="3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75" name="Freeform 257"/>
            <p:cNvSpPr>
              <a:spLocks/>
            </p:cNvSpPr>
            <p:nvPr/>
          </p:nvSpPr>
          <p:spPr bwMode="auto">
            <a:xfrm>
              <a:off x="4230763" y="2510379"/>
              <a:ext cx="114723" cy="171255"/>
            </a:xfrm>
            <a:custGeom>
              <a:avLst/>
              <a:gdLst/>
              <a:ahLst/>
              <a:cxnLst>
                <a:cxn ang="0">
                  <a:pos x="18" y="126"/>
                </a:cxn>
                <a:cxn ang="0">
                  <a:pos x="0" y="114"/>
                </a:cxn>
                <a:cxn ang="0">
                  <a:pos x="0" y="102"/>
                </a:cxn>
                <a:cxn ang="0">
                  <a:pos x="6" y="96"/>
                </a:cxn>
                <a:cxn ang="0">
                  <a:pos x="12" y="84"/>
                </a:cxn>
                <a:cxn ang="0">
                  <a:pos x="12" y="66"/>
                </a:cxn>
                <a:cxn ang="0">
                  <a:pos x="6" y="60"/>
                </a:cxn>
                <a:cxn ang="0">
                  <a:pos x="12" y="54"/>
                </a:cxn>
                <a:cxn ang="0">
                  <a:pos x="6" y="36"/>
                </a:cxn>
                <a:cxn ang="0">
                  <a:pos x="30" y="30"/>
                </a:cxn>
                <a:cxn ang="0">
                  <a:pos x="30" y="18"/>
                </a:cxn>
                <a:cxn ang="0">
                  <a:pos x="54" y="0"/>
                </a:cxn>
                <a:cxn ang="0">
                  <a:pos x="60" y="6"/>
                </a:cxn>
                <a:cxn ang="0">
                  <a:pos x="72" y="6"/>
                </a:cxn>
                <a:cxn ang="0">
                  <a:pos x="78" y="18"/>
                </a:cxn>
                <a:cxn ang="0">
                  <a:pos x="84" y="30"/>
                </a:cxn>
                <a:cxn ang="0">
                  <a:pos x="72" y="42"/>
                </a:cxn>
                <a:cxn ang="0">
                  <a:pos x="78" y="66"/>
                </a:cxn>
                <a:cxn ang="0">
                  <a:pos x="72" y="96"/>
                </a:cxn>
                <a:cxn ang="0">
                  <a:pos x="54" y="102"/>
                </a:cxn>
                <a:cxn ang="0">
                  <a:pos x="18" y="126"/>
                </a:cxn>
              </a:cxnLst>
              <a:rect l="0" t="0" r="r" b="b"/>
              <a:pathLst>
                <a:path w="84" h="126">
                  <a:moveTo>
                    <a:pt x="18" y="126"/>
                  </a:moveTo>
                  <a:lnTo>
                    <a:pt x="0" y="114"/>
                  </a:lnTo>
                  <a:lnTo>
                    <a:pt x="0" y="102"/>
                  </a:lnTo>
                  <a:lnTo>
                    <a:pt x="6" y="96"/>
                  </a:lnTo>
                  <a:lnTo>
                    <a:pt x="12" y="84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12" y="54"/>
                  </a:lnTo>
                  <a:lnTo>
                    <a:pt x="6" y="36"/>
                  </a:lnTo>
                  <a:lnTo>
                    <a:pt x="30" y="30"/>
                  </a:lnTo>
                  <a:lnTo>
                    <a:pt x="30" y="18"/>
                  </a:lnTo>
                  <a:lnTo>
                    <a:pt x="54" y="0"/>
                  </a:lnTo>
                  <a:lnTo>
                    <a:pt x="60" y="6"/>
                  </a:lnTo>
                  <a:lnTo>
                    <a:pt x="72" y="6"/>
                  </a:lnTo>
                  <a:lnTo>
                    <a:pt x="78" y="18"/>
                  </a:lnTo>
                  <a:lnTo>
                    <a:pt x="84" y="30"/>
                  </a:lnTo>
                  <a:lnTo>
                    <a:pt x="72" y="42"/>
                  </a:lnTo>
                  <a:lnTo>
                    <a:pt x="78" y="66"/>
                  </a:lnTo>
                  <a:lnTo>
                    <a:pt x="72" y="96"/>
                  </a:lnTo>
                  <a:lnTo>
                    <a:pt x="54" y="102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76" name="Freeform 279"/>
            <p:cNvSpPr>
              <a:spLocks/>
            </p:cNvSpPr>
            <p:nvPr/>
          </p:nvSpPr>
          <p:spPr bwMode="auto">
            <a:xfrm>
              <a:off x="4799394" y="3158817"/>
              <a:ext cx="81470" cy="482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6" y="0"/>
                </a:cxn>
                <a:cxn ang="0">
                  <a:pos x="60" y="6"/>
                </a:cxn>
                <a:cxn ang="0">
                  <a:pos x="60" y="18"/>
                </a:cxn>
                <a:cxn ang="0">
                  <a:pos x="54" y="36"/>
                </a:cxn>
                <a:cxn ang="0">
                  <a:pos x="30" y="24"/>
                </a:cxn>
                <a:cxn ang="0">
                  <a:pos x="0" y="12"/>
                </a:cxn>
              </a:cxnLst>
              <a:rect l="0" t="0" r="r" b="b"/>
              <a:pathLst>
                <a:path w="60" h="36">
                  <a:moveTo>
                    <a:pt x="0" y="12"/>
                  </a:moveTo>
                  <a:lnTo>
                    <a:pt x="36" y="0"/>
                  </a:lnTo>
                  <a:lnTo>
                    <a:pt x="60" y="6"/>
                  </a:lnTo>
                  <a:lnTo>
                    <a:pt x="60" y="18"/>
                  </a:lnTo>
                  <a:lnTo>
                    <a:pt x="54" y="36"/>
                  </a:lnTo>
                  <a:lnTo>
                    <a:pt x="30" y="2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77" name="Freeform 280"/>
            <p:cNvSpPr>
              <a:spLocks/>
            </p:cNvSpPr>
            <p:nvPr/>
          </p:nvSpPr>
          <p:spPr bwMode="auto">
            <a:xfrm>
              <a:off x="4707947" y="3067370"/>
              <a:ext cx="33254" cy="64843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6" y="6"/>
                </a:cxn>
                <a:cxn ang="0">
                  <a:pos x="18" y="0"/>
                </a:cxn>
                <a:cxn ang="0">
                  <a:pos x="24" y="24"/>
                </a:cxn>
                <a:cxn ang="0">
                  <a:pos x="24" y="48"/>
                </a:cxn>
                <a:cxn ang="0">
                  <a:pos x="0" y="48"/>
                </a:cxn>
              </a:cxnLst>
              <a:rect l="0" t="0" r="r" b="b"/>
              <a:pathLst>
                <a:path w="24" h="48">
                  <a:moveTo>
                    <a:pt x="0" y="48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78" name="Freeform 302"/>
            <p:cNvSpPr>
              <a:spLocks/>
            </p:cNvSpPr>
            <p:nvPr/>
          </p:nvSpPr>
          <p:spPr bwMode="auto">
            <a:xfrm>
              <a:off x="5035493" y="2380691"/>
              <a:ext cx="199520" cy="113061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12" y="11"/>
                </a:cxn>
                <a:cxn ang="0">
                  <a:pos x="14" y="10"/>
                </a:cxn>
                <a:cxn ang="0">
                  <a:pos x="16" y="12"/>
                </a:cxn>
                <a:cxn ang="0">
                  <a:pos x="18" y="14"/>
                </a:cxn>
                <a:cxn ang="0">
                  <a:pos x="21" y="13"/>
                </a:cxn>
                <a:cxn ang="0">
                  <a:pos x="24" y="11"/>
                </a:cxn>
                <a:cxn ang="0">
                  <a:pos x="23" y="10"/>
                </a:cxn>
                <a:cxn ang="0">
                  <a:pos x="21" y="5"/>
                </a:cxn>
                <a:cxn ang="0">
                  <a:pos x="21" y="4"/>
                </a:cxn>
                <a:cxn ang="0">
                  <a:pos x="17" y="2"/>
                </a:cxn>
                <a:cxn ang="0">
                  <a:pos x="14" y="0"/>
                </a:cxn>
                <a:cxn ang="0">
                  <a:pos x="10" y="1"/>
                </a:cxn>
                <a:cxn ang="0">
                  <a:pos x="9" y="5"/>
                </a:cxn>
                <a:cxn ang="0">
                  <a:pos x="8" y="6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1" y="8"/>
                </a:cxn>
                <a:cxn ang="0">
                  <a:pos x="0" y="11"/>
                </a:cxn>
                <a:cxn ang="0">
                  <a:pos x="4" y="10"/>
                </a:cxn>
                <a:cxn ang="0">
                  <a:pos x="8" y="10"/>
                </a:cxn>
              </a:cxnLst>
              <a:rect l="0" t="0" r="r" b="b"/>
              <a:pathLst>
                <a:path w="24" h="14">
                  <a:moveTo>
                    <a:pt x="8" y="10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79" name="Freeform 321"/>
            <p:cNvSpPr>
              <a:spLocks/>
            </p:cNvSpPr>
            <p:nvPr/>
          </p:nvSpPr>
          <p:spPr bwMode="auto">
            <a:xfrm>
              <a:off x="4247390" y="2974261"/>
              <a:ext cx="322557" cy="247737"/>
            </a:xfrm>
            <a:custGeom>
              <a:avLst/>
              <a:gdLst/>
              <a:ahLst/>
              <a:cxnLst>
                <a:cxn ang="0">
                  <a:pos x="34" y="5"/>
                </a:cxn>
                <a:cxn ang="0">
                  <a:pos x="32" y="5"/>
                </a:cxn>
                <a:cxn ang="0">
                  <a:pos x="29" y="4"/>
                </a:cxn>
                <a:cxn ang="0">
                  <a:pos x="27" y="4"/>
                </a:cxn>
                <a:cxn ang="0">
                  <a:pos x="26" y="4"/>
                </a:cxn>
                <a:cxn ang="0">
                  <a:pos x="25" y="2"/>
                </a:cxn>
                <a:cxn ang="0">
                  <a:pos x="13" y="0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2" y="8"/>
                </a:cxn>
                <a:cxn ang="0">
                  <a:pos x="4" y="6"/>
                </a:cxn>
                <a:cxn ang="0">
                  <a:pos x="8" y="7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10" y="9"/>
                </a:cxn>
                <a:cxn ang="0">
                  <a:pos x="9" y="12"/>
                </a:cxn>
                <a:cxn ang="0">
                  <a:pos x="8" y="17"/>
                </a:cxn>
                <a:cxn ang="0">
                  <a:pos x="7" y="20"/>
                </a:cxn>
                <a:cxn ang="0">
                  <a:pos x="7" y="22"/>
                </a:cxn>
                <a:cxn ang="0">
                  <a:pos x="8" y="22"/>
                </a:cxn>
                <a:cxn ang="0">
                  <a:pos x="7" y="23"/>
                </a:cxn>
                <a:cxn ang="0">
                  <a:pos x="7" y="24"/>
                </a:cxn>
                <a:cxn ang="0">
                  <a:pos x="6" y="27"/>
                </a:cxn>
                <a:cxn ang="0">
                  <a:pos x="8" y="27"/>
                </a:cxn>
                <a:cxn ang="0">
                  <a:pos x="12" y="30"/>
                </a:cxn>
                <a:cxn ang="0">
                  <a:pos x="18" y="28"/>
                </a:cxn>
                <a:cxn ang="0">
                  <a:pos x="24" y="27"/>
                </a:cxn>
                <a:cxn ang="0">
                  <a:pos x="27" y="23"/>
                </a:cxn>
                <a:cxn ang="0">
                  <a:pos x="30" y="19"/>
                </a:cxn>
                <a:cxn ang="0">
                  <a:pos x="30" y="17"/>
                </a:cxn>
                <a:cxn ang="0">
                  <a:pos x="33" y="11"/>
                </a:cxn>
                <a:cxn ang="0">
                  <a:pos x="39" y="7"/>
                </a:cxn>
                <a:cxn ang="0">
                  <a:pos x="39" y="6"/>
                </a:cxn>
                <a:cxn ang="0">
                  <a:pos x="37" y="6"/>
                </a:cxn>
                <a:cxn ang="0">
                  <a:pos x="34" y="5"/>
                </a:cxn>
              </a:cxnLst>
              <a:rect l="0" t="0" r="r" b="b"/>
              <a:pathLst>
                <a:path w="39" h="30">
                  <a:moveTo>
                    <a:pt x="34" y="5"/>
                  </a:moveTo>
                  <a:cubicBezTo>
                    <a:pt x="34" y="5"/>
                    <a:pt x="33" y="5"/>
                    <a:pt x="32" y="5"/>
                  </a:cubicBezTo>
                  <a:cubicBezTo>
                    <a:pt x="32" y="5"/>
                    <a:pt x="29" y="4"/>
                    <a:pt x="29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1" y="3"/>
                    <a:pt x="0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7" y="6"/>
                    <a:pt x="37" y="6"/>
                    <a:pt x="37" y="6"/>
                  </a:cubicBezTo>
                  <a:lnTo>
                    <a:pt x="34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80" name="Freeform 322"/>
            <p:cNvSpPr>
              <a:spLocks/>
            </p:cNvSpPr>
            <p:nvPr/>
          </p:nvSpPr>
          <p:spPr bwMode="auto">
            <a:xfrm>
              <a:off x="4247390" y="3024141"/>
              <a:ext cx="83134" cy="174579"/>
            </a:xfrm>
            <a:custGeom>
              <a:avLst/>
              <a:gdLst/>
              <a:ahLst/>
              <a:cxnLst>
                <a:cxn ang="0">
                  <a:pos x="42" y="103"/>
                </a:cxn>
                <a:cxn ang="0">
                  <a:pos x="42" y="97"/>
                </a:cxn>
                <a:cxn ang="0">
                  <a:pos x="42" y="97"/>
                </a:cxn>
                <a:cxn ang="0">
                  <a:pos x="42" y="85"/>
                </a:cxn>
                <a:cxn ang="0">
                  <a:pos x="48" y="73"/>
                </a:cxn>
                <a:cxn ang="0">
                  <a:pos x="48" y="67"/>
                </a:cxn>
                <a:cxn ang="0">
                  <a:pos x="48" y="49"/>
                </a:cxn>
                <a:cxn ang="0">
                  <a:pos x="54" y="43"/>
                </a:cxn>
                <a:cxn ang="0">
                  <a:pos x="54" y="31"/>
                </a:cxn>
                <a:cxn ang="0">
                  <a:pos x="60" y="19"/>
                </a:cxn>
                <a:cxn ang="0">
                  <a:pos x="54" y="13"/>
                </a:cxn>
                <a:cxn ang="0">
                  <a:pos x="48" y="6"/>
                </a:cxn>
                <a:cxn ang="0">
                  <a:pos x="30" y="0"/>
                </a:cxn>
                <a:cxn ang="0">
                  <a:pos x="18" y="6"/>
                </a:cxn>
                <a:cxn ang="0">
                  <a:pos x="12" y="13"/>
                </a:cxn>
                <a:cxn ang="0">
                  <a:pos x="12" y="13"/>
                </a:cxn>
                <a:cxn ang="0">
                  <a:pos x="6" y="13"/>
                </a:cxn>
                <a:cxn ang="0">
                  <a:pos x="12" y="37"/>
                </a:cxn>
                <a:cxn ang="0">
                  <a:pos x="12" y="61"/>
                </a:cxn>
                <a:cxn ang="0">
                  <a:pos x="0" y="91"/>
                </a:cxn>
                <a:cxn ang="0">
                  <a:pos x="12" y="97"/>
                </a:cxn>
                <a:cxn ang="0">
                  <a:pos x="12" y="127"/>
                </a:cxn>
                <a:cxn ang="0">
                  <a:pos x="36" y="127"/>
                </a:cxn>
                <a:cxn ang="0">
                  <a:pos x="42" y="115"/>
                </a:cxn>
                <a:cxn ang="0">
                  <a:pos x="42" y="103"/>
                </a:cxn>
              </a:cxnLst>
              <a:rect l="0" t="0" r="r" b="b"/>
              <a:pathLst>
                <a:path w="60" h="127">
                  <a:moveTo>
                    <a:pt x="42" y="103"/>
                  </a:moveTo>
                  <a:lnTo>
                    <a:pt x="42" y="97"/>
                  </a:lnTo>
                  <a:lnTo>
                    <a:pt x="42" y="97"/>
                  </a:lnTo>
                  <a:lnTo>
                    <a:pt x="42" y="85"/>
                  </a:lnTo>
                  <a:lnTo>
                    <a:pt x="48" y="73"/>
                  </a:lnTo>
                  <a:lnTo>
                    <a:pt x="48" y="67"/>
                  </a:lnTo>
                  <a:lnTo>
                    <a:pt x="48" y="49"/>
                  </a:lnTo>
                  <a:lnTo>
                    <a:pt x="54" y="43"/>
                  </a:lnTo>
                  <a:lnTo>
                    <a:pt x="54" y="31"/>
                  </a:lnTo>
                  <a:lnTo>
                    <a:pt x="60" y="19"/>
                  </a:lnTo>
                  <a:lnTo>
                    <a:pt x="54" y="13"/>
                  </a:lnTo>
                  <a:lnTo>
                    <a:pt x="48" y="6"/>
                  </a:lnTo>
                  <a:lnTo>
                    <a:pt x="30" y="0"/>
                  </a:lnTo>
                  <a:lnTo>
                    <a:pt x="18" y="6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6" y="13"/>
                  </a:lnTo>
                  <a:lnTo>
                    <a:pt x="12" y="37"/>
                  </a:lnTo>
                  <a:lnTo>
                    <a:pt x="12" y="61"/>
                  </a:lnTo>
                  <a:lnTo>
                    <a:pt x="0" y="91"/>
                  </a:lnTo>
                  <a:lnTo>
                    <a:pt x="12" y="97"/>
                  </a:lnTo>
                  <a:lnTo>
                    <a:pt x="12" y="127"/>
                  </a:lnTo>
                  <a:lnTo>
                    <a:pt x="36" y="127"/>
                  </a:lnTo>
                  <a:lnTo>
                    <a:pt x="42" y="115"/>
                  </a:lnTo>
                  <a:lnTo>
                    <a:pt x="42" y="10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81" name="Freeform 334"/>
            <p:cNvSpPr>
              <a:spLocks/>
            </p:cNvSpPr>
            <p:nvPr/>
          </p:nvSpPr>
          <p:spPr bwMode="auto">
            <a:xfrm>
              <a:off x="5027178" y="1669070"/>
              <a:ext cx="279327" cy="613523"/>
            </a:xfrm>
            <a:custGeom>
              <a:avLst/>
              <a:gdLst/>
              <a:ahLst/>
              <a:cxnLst>
                <a:cxn ang="0">
                  <a:pos x="34" y="55"/>
                </a:cxn>
                <a:cxn ang="0">
                  <a:pos x="32" y="54"/>
                </a:cxn>
                <a:cxn ang="0">
                  <a:pos x="30" y="52"/>
                </a:cxn>
                <a:cxn ang="0">
                  <a:pos x="31" y="47"/>
                </a:cxn>
                <a:cxn ang="0">
                  <a:pos x="30" y="45"/>
                </a:cxn>
                <a:cxn ang="0">
                  <a:pos x="30" y="43"/>
                </a:cxn>
                <a:cxn ang="0">
                  <a:pos x="29" y="42"/>
                </a:cxn>
                <a:cxn ang="0">
                  <a:pos x="29" y="40"/>
                </a:cxn>
                <a:cxn ang="0">
                  <a:pos x="28" y="38"/>
                </a:cxn>
                <a:cxn ang="0">
                  <a:pos x="30" y="36"/>
                </a:cxn>
                <a:cxn ang="0">
                  <a:pos x="27" y="27"/>
                </a:cxn>
                <a:cxn ang="0">
                  <a:pos x="30" y="21"/>
                </a:cxn>
                <a:cxn ang="0">
                  <a:pos x="28" y="17"/>
                </a:cxn>
                <a:cxn ang="0">
                  <a:pos x="25" y="15"/>
                </a:cxn>
                <a:cxn ang="0">
                  <a:pos x="25" y="14"/>
                </a:cxn>
                <a:cxn ang="0">
                  <a:pos x="25" y="10"/>
                </a:cxn>
                <a:cxn ang="0">
                  <a:pos x="25" y="10"/>
                </a:cxn>
                <a:cxn ang="0">
                  <a:pos x="26" y="9"/>
                </a:cxn>
                <a:cxn ang="0">
                  <a:pos x="26" y="8"/>
                </a:cxn>
                <a:cxn ang="0">
                  <a:pos x="27" y="6"/>
                </a:cxn>
                <a:cxn ang="0">
                  <a:pos x="27" y="3"/>
                </a:cxn>
                <a:cxn ang="0">
                  <a:pos x="24" y="0"/>
                </a:cxn>
                <a:cxn ang="0">
                  <a:pos x="19" y="1"/>
                </a:cxn>
                <a:cxn ang="0">
                  <a:pos x="17" y="3"/>
                </a:cxn>
                <a:cxn ang="0">
                  <a:pos x="15" y="8"/>
                </a:cxn>
                <a:cxn ang="0">
                  <a:pos x="12" y="11"/>
                </a:cxn>
                <a:cxn ang="0">
                  <a:pos x="11" y="10"/>
                </a:cxn>
                <a:cxn ang="0">
                  <a:pos x="8" y="11"/>
                </a:cxn>
                <a:cxn ang="0">
                  <a:pos x="5" y="10"/>
                </a:cxn>
                <a:cxn ang="0">
                  <a:pos x="3" y="8"/>
                </a:cxn>
                <a:cxn ang="0">
                  <a:pos x="2" y="6"/>
                </a:cxn>
                <a:cxn ang="0">
                  <a:pos x="1" y="8"/>
                </a:cxn>
                <a:cxn ang="0">
                  <a:pos x="0" y="8"/>
                </a:cxn>
                <a:cxn ang="0">
                  <a:pos x="1" y="10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7" y="14"/>
                </a:cxn>
                <a:cxn ang="0">
                  <a:pos x="9" y="19"/>
                </a:cxn>
                <a:cxn ang="0">
                  <a:pos x="9" y="23"/>
                </a:cxn>
                <a:cxn ang="0">
                  <a:pos x="9" y="26"/>
                </a:cxn>
                <a:cxn ang="0">
                  <a:pos x="10" y="29"/>
                </a:cxn>
                <a:cxn ang="0">
                  <a:pos x="10" y="30"/>
                </a:cxn>
                <a:cxn ang="0">
                  <a:pos x="10" y="35"/>
                </a:cxn>
                <a:cxn ang="0">
                  <a:pos x="10" y="36"/>
                </a:cxn>
                <a:cxn ang="0">
                  <a:pos x="12" y="36"/>
                </a:cxn>
                <a:cxn ang="0">
                  <a:pos x="14" y="40"/>
                </a:cxn>
                <a:cxn ang="0">
                  <a:pos x="9" y="49"/>
                </a:cxn>
                <a:cxn ang="0">
                  <a:pos x="4" y="53"/>
                </a:cxn>
                <a:cxn ang="0">
                  <a:pos x="1" y="58"/>
                </a:cxn>
                <a:cxn ang="0">
                  <a:pos x="2" y="66"/>
                </a:cxn>
                <a:cxn ang="0">
                  <a:pos x="3" y="71"/>
                </a:cxn>
                <a:cxn ang="0">
                  <a:pos x="5" y="73"/>
                </a:cxn>
                <a:cxn ang="0">
                  <a:pos x="7" y="75"/>
                </a:cxn>
                <a:cxn ang="0">
                  <a:pos x="12" y="75"/>
                </a:cxn>
                <a:cxn ang="0">
                  <a:pos x="20" y="72"/>
                </a:cxn>
                <a:cxn ang="0">
                  <a:pos x="22" y="72"/>
                </a:cxn>
                <a:cxn ang="0">
                  <a:pos x="34" y="58"/>
                </a:cxn>
                <a:cxn ang="0">
                  <a:pos x="34" y="55"/>
                </a:cxn>
              </a:cxnLst>
              <a:rect l="0" t="0" r="r" b="b"/>
              <a:pathLst>
                <a:path w="34" h="75">
                  <a:moveTo>
                    <a:pt x="34" y="55"/>
                  </a:moveTo>
                  <a:cubicBezTo>
                    <a:pt x="32" y="54"/>
                    <a:pt x="32" y="54"/>
                    <a:pt x="32" y="5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0" y="46"/>
                    <a:pt x="30" y="45"/>
                  </a:cubicBezTo>
                  <a:cubicBezTo>
                    <a:pt x="29" y="45"/>
                    <a:pt x="30" y="43"/>
                    <a:pt x="30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34" y="58"/>
                    <a:pt x="34" y="58"/>
                    <a:pt x="34" y="58"/>
                  </a:cubicBezTo>
                  <a:lnTo>
                    <a:pt x="34" y="5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82" name="Freeform 336"/>
            <p:cNvSpPr>
              <a:spLocks/>
            </p:cNvSpPr>
            <p:nvPr/>
          </p:nvSpPr>
          <p:spPr bwMode="auto">
            <a:xfrm>
              <a:off x="5208409" y="980728"/>
              <a:ext cx="3972103" cy="2126547"/>
            </a:xfrm>
            <a:custGeom>
              <a:avLst/>
              <a:gdLst/>
              <a:ahLst/>
              <a:cxnLst>
                <a:cxn ang="0">
                  <a:pos x="470" y="89"/>
                </a:cxn>
                <a:cxn ang="0">
                  <a:pos x="451" y="97"/>
                </a:cxn>
                <a:cxn ang="0">
                  <a:pos x="431" y="89"/>
                </a:cxn>
                <a:cxn ang="0">
                  <a:pos x="403" y="77"/>
                </a:cxn>
                <a:cxn ang="0">
                  <a:pos x="362" y="59"/>
                </a:cxn>
                <a:cxn ang="0">
                  <a:pos x="342" y="70"/>
                </a:cxn>
                <a:cxn ang="0">
                  <a:pos x="323" y="73"/>
                </a:cxn>
                <a:cxn ang="0">
                  <a:pos x="312" y="51"/>
                </a:cxn>
                <a:cxn ang="0">
                  <a:pos x="287" y="53"/>
                </a:cxn>
                <a:cxn ang="0">
                  <a:pos x="264" y="44"/>
                </a:cxn>
                <a:cxn ang="0">
                  <a:pos x="262" y="39"/>
                </a:cxn>
                <a:cxn ang="0">
                  <a:pos x="254" y="8"/>
                </a:cxn>
                <a:cxn ang="0">
                  <a:pos x="216" y="19"/>
                </a:cxn>
                <a:cxn ang="0">
                  <a:pos x="169" y="54"/>
                </a:cxn>
                <a:cxn ang="0">
                  <a:pos x="152" y="59"/>
                </a:cxn>
                <a:cxn ang="0">
                  <a:pos x="143" y="76"/>
                </a:cxn>
                <a:cxn ang="0">
                  <a:pos x="128" y="70"/>
                </a:cxn>
                <a:cxn ang="0">
                  <a:pos x="132" y="94"/>
                </a:cxn>
                <a:cxn ang="0">
                  <a:pos x="104" y="95"/>
                </a:cxn>
                <a:cxn ang="0">
                  <a:pos x="83" y="97"/>
                </a:cxn>
                <a:cxn ang="0">
                  <a:pos x="59" y="112"/>
                </a:cxn>
                <a:cxn ang="0">
                  <a:pos x="53" y="99"/>
                </a:cxn>
                <a:cxn ang="0">
                  <a:pos x="49" y="116"/>
                </a:cxn>
                <a:cxn ang="0">
                  <a:pos x="39" y="129"/>
                </a:cxn>
                <a:cxn ang="0">
                  <a:pos x="31" y="136"/>
                </a:cxn>
                <a:cxn ang="0">
                  <a:pos x="23" y="118"/>
                </a:cxn>
                <a:cxn ang="0">
                  <a:pos x="22" y="113"/>
                </a:cxn>
                <a:cxn ang="0">
                  <a:pos x="36" y="101"/>
                </a:cxn>
                <a:cxn ang="0">
                  <a:pos x="13" y="87"/>
                </a:cxn>
                <a:cxn ang="0">
                  <a:pos x="4" y="94"/>
                </a:cxn>
                <a:cxn ang="0">
                  <a:pos x="8" y="107"/>
                </a:cxn>
                <a:cxn ang="0">
                  <a:pos x="8" y="129"/>
                </a:cxn>
                <a:cxn ang="0">
                  <a:pos x="11" y="143"/>
                </a:cxn>
                <a:cxn ang="0">
                  <a:pos x="2" y="164"/>
                </a:cxn>
                <a:cxn ang="0">
                  <a:pos x="9" y="186"/>
                </a:cxn>
                <a:cxn ang="0">
                  <a:pos x="15" y="205"/>
                </a:cxn>
                <a:cxn ang="0">
                  <a:pos x="34" y="219"/>
                </a:cxn>
                <a:cxn ang="0">
                  <a:pos x="26" y="232"/>
                </a:cxn>
                <a:cxn ang="0">
                  <a:pos x="45" y="248"/>
                </a:cxn>
                <a:cxn ang="0">
                  <a:pos x="59" y="256"/>
                </a:cxn>
                <a:cxn ang="0">
                  <a:pos x="63" y="244"/>
                </a:cxn>
                <a:cxn ang="0">
                  <a:pos x="63" y="224"/>
                </a:cxn>
                <a:cxn ang="0">
                  <a:pos x="82" y="209"/>
                </a:cxn>
                <a:cxn ang="0">
                  <a:pos x="109" y="196"/>
                </a:cxn>
                <a:cxn ang="0">
                  <a:pos x="160" y="203"/>
                </a:cxn>
                <a:cxn ang="0">
                  <a:pos x="191" y="222"/>
                </a:cxn>
                <a:cxn ang="0">
                  <a:pos x="224" y="211"/>
                </a:cxn>
                <a:cxn ang="0">
                  <a:pos x="275" y="216"/>
                </a:cxn>
                <a:cxn ang="0">
                  <a:pos x="307" y="200"/>
                </a:cxn>
                <a:cxn ang="0">
                  <a:pos x="329" y="239"/>
                </a:cxn>
                <a:cxn ang="0">
                  <a:pos x="335" y="250"/>
                </a:cxn>
                <a:cxn ang="0">
                  <a:pos x="360" y="203"/>
                </a:cxn>
                <a:cxn ang="0">
                  <a:pos x="341" y="192"/>
                </a:cxn>
                <a:cxn ang="0">
                  <a:pos x="371" y="164"/>
                </a:cxn>
                <a:cxn ang="0">
                  <a:pos x="403" y="166"/>
                </a:cxn>
                <a:cxn ang="0">
                  <a:pos x="421" y="155"/>
                </a:cxn>
                <a:cxn ang="0">
                  <a:pos x="419" y="166"/>
                </a:cxn>
                <a:cxn ang="0">
                  <a:pos x="416" y="202"/>
                </a:cxn>
                <a:cxn ang="0">
                  <a:pos x="427" y="184"/>
                </a:cxn>
                <a:cxn ang="0">
                  <a:pos x="435" y="161"/>
                </a:cxn>
                <a:cxn ang="0">
                  <a:pos x="457" y="156"/>
                </a:cxn>
                <a:cxn ang="0">
                  <a:pos x="479" y="140"/>
                </a:cxn>
              </a:cxnLst>
              <a:rect l="0" t="0" r="r" b="b"/>
              <a:pathLst>
                <a:path w="483" h="260">
                  <a:moveTo>
                    <a:pt x="482" y="127"/>
                  </a:moveTo>
                  <a:cubicBezTo>
                    <a:pt x="483" y="96"/>
                    <a:pt x="483" y="96"/>
                    <a:pt x="483" y="96"/>
                  </a:cubicBezTo>
                  <a:cubicBezTo>
                    <a:pt x="480" y="95"/>
                    <a:pt x="480" y="95"/>
                    <a:pt x="480" y="95"/>
                  </a:cubicBezTo>
                  <a:cubicBezTo>
                    <a:pt x="478" y="94"/>
                    <a:pt x="478" y="94"/>
                    <a:pt x="478" y="94"/>
                  </a:cubicBezTo>
                  <a:cubicBezTo>
                    <a:pt x="478" y="94"/>
                    <a:pt x="474" y="90"/>
                    <a:pt x="474" y="90"/>
                  </a:cubicBezTo>
                  <a:cubicBezTo>
                    <a:pt x="473" y="89"/>
                    <a:pt x="470" y="89"/>
                    <a:pt x="470" y="89"/>
                  </a:cubicBezTo>
                  <a:cubicBezTo>
                    <a:pt x="463" y="88"/>
                    <a:pt x="463" y="88"/>
                    <a:pt x="463" y="88"/>
                  </a:cubicBezTo>
                  <a:cubicBezTo>
                    <a:pt x="459" y="87"/>
                    <a:pt x="459" y="87"/>
                    <a:pt x="459" y="87"/>
                  </a:cubicBezTo>
                  <a:cubicBezTo>
                    <a:pt x="456" y="87"/>
                    <a:pt x="456" y="87"/>
                    <a:pt x="456" y="87"/>
                  </a:cubicBezTo>
                  <a:cubicBezTo>
                    <a:pt x="454" y="87"/>
                    <a:pt x="454" y="87"/>
                    <a:pt x="454" y="87"/>
                  </a:cubicBezTo>
                  <a:cubicBezTo>
                    <a:pt x="455" y="95"/>
                    <a:pt x="455" y="95"/>
                    <a:pt x="455" y="95"/>
                  </a:cubicBezTo>
                  <a:cubicBezTo>
                    <a:pt x="455" y="95"/>
                    <a:pt x="451" y="97"/>
                    <a:pt x="451" y="97"/>
                  </a:cubicBezTo>
                  <a:cubicBezTo>
                    <a:pt x="450" y="97"/>
                    <a:pt x="448" y="94"/>
                    <a:pt x="448" y="94"/>
                  </a:cubicBezTo>
                  <a:cubicBezTo>
                    <a:pt x="445" y="91"/>
                    <a:pt x="445" y="91"/>
                    <a:pt x="445" y="91"/>
                  </a:cubicBezTo>
                  <a:cubicBezTo>
                    <a:pt x="445" y="89"/>
                    <a:pt x="445" y="89"/>
                    <a:pt x="445" y="89"/>
                  </a:cubicBezTo>
                  <a:cubicBezTo>
                    <a:pt x="440" y="89"/>
                    <a:pt x="440" y="89"/>
                    <a:pt x="440" y="89"/>
                  </a:cubicBezTo>
                  <a:cubicBezTo>
                    <a:pt x="437" y="90"/>
                    <a:pt x="437" y="90"/>
                    <a:pt x="437" y="90"/>
                  </a:cubicBezTo>
                  <a:cubicBezTo>
                    <a:pt x="431" y="89"/>
                    <a:pt x="431" y="89"/>
                    <a:pt x="431" y="89"/>
                  </a:cubicBezTo>
                  <a:cubicBezTo>
                    <a:pt x="426" y="89"/>
                    <a:pt x="426" y="89"/>
                    <a:pt x="426" y="89"/>
                  </a:cubicBezTo>
                  <a:cubicBezTo>
                    <a:pt x="423" y="90"/>
                    <a:pt x="423" y="90"/>
                    <a:pt x="423" y="90"/>
                  </a:cubicBezTo>
                  <a:cubicBezTo>
                    <a:pt x="419" y="87"/>
                    <a:pt x="419" y="87"/>
                    <a:pt x="419" y="87"/>
                  </a:cubicBezTo>
                  <a:cubicBezTo>
                    <a:pt x="419" y="80"/>
                    <a:pt x="419" y="80"/>
                    <a:pt x="419" y="80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03" y="77"/>
                    <a:pt x="403" y="77"/>
                    <a:pt x="403" y="77"/>
                  </a:cubicBezTo>
                  <a:cubicBezTo>
                    <a:pt x="394" y="77"/>
                    <a:pt x="394" y="77"/>
                    <a:pt x="394" y="77"/>
                  </a:cubicBezTo>
                  <a:cubicBezTo>
                    <a:pt x="393" y="75"/>
                    <a:pt x="393" y="75"/>
                    <a:pt x="393" y="75"/>
                  </a:cubicBezTo>
                  <a:cubicBezTo>
                    <a:pt x="392" y="72"/>
                    <a:pt x="392" y="72"/>
                    <a:pt x="392" y="72"/>
                  </a:cubicBezTo>
                  <a:cubicBezTo>
                    <a:pt x="386" y="69"/>
                    <a:pt x="386" y="69"/>
                    <a:pt x="386" y="69"/>
                  </a:cubicBezTo>
                  <a:cubicBezTo>
                    <a:pt x="386" y="64"/>
                    <a:pt x="386" y="64"/>
                    <a:pt x="386" y="64"/>
                  </a:cubicBezTo>
                  <a:cubicBezTo>
                    <a:pt x="362" y="59"/>
                    <a:pt x="362" y="59"/>
                    <a:pt x="362" y="59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56" y="65"/>
                    <a:pt x="356" y="65"/>
                    <a:pt x="356" y="65"/>
                  </a:cubicBezTo>
                  <a:cubicBezTo>
                    <a:pt x="357" y="71"/>
                    <a:pt x="357" y="71"/>
                    <a:pt x="357" y="71"/>
                  </a:cubicBezTo>
                  <a:cubicBezTo>
                    <a:pt x="351" y="73"/>
                    <a:pt x="351" y="73"/>
                    <a:pt x="351" y="73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2" y="70"/>
                    <a:pt x="342" y="70"/>
                    <a:pt x="342" y="70"/>
                  </a:cubicBezTo>
                  <a:cubicBezTo>
                    <a:pt x="340" y="72"/>
                    <a:pt x="340" y="72"/>
                    <a:pt x="340" y="72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2" y="68"/>
                    <a:pt x="332" y="68"/>
                    <a:pt x="332" y="68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28" y="78"/>
                    <a:pt x="328" y="78"/>
                    <a:pt x="328" y="78"/>
                  </a:cubicBezTo>
                  <a:cubicBezTo>
                    <a:pt x="323" y="73"/>
                    <a:pt x="323" y="73"/>
                    <a:pt x="323" y="73"/>
                  </a:cubicBezTo>
                  <a:cubicBezTo>
                    <a:pt x="320" y="67"/>
                    <a:pt x="320" y="67"/>
                    <a:pt x="320" y="67"/>
                  </a:cubicBezTo>
                  <a:cubicBezTo>
                    <a:pt x="323" y="60"/>
                    <a:pt x="323" y="60"/>
                    <a:pt x="323" y="60"/>
                  </a:cubicBezTo>
                  <a:cubicBezTo>
                    <a:pt x="323" y="57"/>
                    <a:pt x="323" y="57"/>
                    <a:pt x="323" y="57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316" y="51"/>
                    <a:pt x="316" y="51"/>
                    <a:pt x="316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0" y="49"/>
                    <a:pt x="310" y="49"/>
                    <a:pt x="310" y="49"/>
                  </a:cubicBezTo>
                  <a:cubicBezTo>
                    <a:pt x="306" y="46"/>
                    <a:pt x="306" y="46"/>
                    <a:pt x="306" y="46"/>
                  </a:cubicBezTo>
                  <a:cubicBezTo>
                    <a:pt x="303" y="50"/>
                    <a:pt x="303" y="50"/>
                    <a:pt x="303" y="50"/>
                  </a:cubicBezTo>
                  <a:cubicBezTo>
                    <a:pt x="301" y="55"/>
                    <a:pt x="301" y="55"/>
                    <a:pt x="301" y="55"/>
                  </a:cubicBezTo>
                  <a:cubicBezTo>
                    <a:pt x="292" y="55"/>
                    <a:pt x="292" y="55"/>
                    <a:pt x="292" y="55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77" y="49"/>
                    <a:pt x="277" y="49"/>
                    <a:pt x="277" y="49"/>
                  </a:cubicBezTo>
                  <a:cubicBezTo>
                    <a:pt x="272" y="52"/>
                    <a:pt x="272" y="52"/>
                    <a:pt x="272" y="52"/>
                  </a:cubicBezTo>
                  <a:cubicBezTo>
                    <a:pt x="271" y="49"/>
                    <a:pt x="271" y="49"/>
                    <a:pt x="271" y="49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4" y="44"/>
                    <a:pt x="264" y="44"/>
                    <a:pt x="264" y="44"/>
                  </a:cubicBezTo>
                  <a:cubicBezTo>
                    <a:pt x="259" y="49"/>
                    <a:pt x="259" y="49"/>
                    <a:pt x="259" y="49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47" y="57"/>
                    <a:pt x="247" y="57"/>
                    <a:pt x="247" y="57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62" y="39"/>
                    <a:pt x="262" y="39"/>
                    <a:pt x="262" y="39"/>
                  </a:cubicBezTo>
                  <a:cubicBezTo>
                    <a:pt x="266" y="35"/>
                    <a:pt x="266" y="35"/>
                    <a:pt x="266" y="35"/>
                  </a:cubicBezTo>
                  <a:cubicBezTo>
                    <a:pt x="270" y="29"/>
                    <a:pt x="270" y="29"/>
                    <a:pt x="270" y="29"/>
                  </a:cubicBezTo>
                  <a:cubicBezTo>
                    <a:pt x="268" y="19"/>
                    <a:pt x="268" y="19"/>
                    <a:pt x="268" y="19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54" y="11"/>
                    <a:pt x="254" y="11"/>
                    <a:pt x="254" y="11"/>
                  </a:cubicBezTo>
                  <a:cubicBezTo>
                    <a:pt x="254" y="8"/>
                    <a:pt x="254" y="8"/>
                    <a:pt x="254" y="8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9" y="1"/>
                    <a:pt x="242" y="0"/>
                    <a:pt x="241" y="0"/>
                  </a:cubicBezTo>
                  <a:cubicBezTo>
                    <a:pt x="241" y="1"/>
                    <a:pt x="233" y="9"/>
                    <a:pt x="233" y="9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195" y="29"/>
                    <a:pt x="195" y="29"/>
                    <a:pt x="195" y="29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90" y="35"/>
                    <a:pt x="189" y="46"/>
                    <a:pt x="188" y="46"/>
                  </a:cubicBezTo>
                  <a:cubicBezTo>
                    <a:pt x="187" y="46"/>
                    <a:pt x="172" y="50"/>
                    <a:pt x="172" y="50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71" y="63"/>
                    <a:pt x="170" y="64"/>
                  </a:cubicBezTo>
                  <a:cubicBezTo>
                    <a:pt x="170" y="64"/>
                    <a:pt x="167" y="63"/>
                    <a:pt x="167" y="63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62" y="61"/>
                    <a:pt x="160" y="65"/>
                    <a:pt x="158" y="66"/>
                  </a:cubicBezTo>
                  <a:cubicBezTo>
                    <a:pt x="155" y="67"/>
                    <a:pt x="155" y="62"/>
                    <a:pt x="155" y="62"/>
                  </a:cubicBezTo>
                  <a:cubicBezTo>
                    <a:pt x="152" y="59"/>
                    <a:pt x="152" y="59"/>
                    <a:pt x="152" y="59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65"/>
                    <a:pt x="148" y="70"/>
                    <a:pt x="148" y="70"/>
                  </a:cubicBezTo>
                  <a:cubicBezTo>
                    <a:pt x="149" y="71"/>
                    <a:pt x="148" y="79"/>
                    <a:pt x="148" y="79"/>
                  </a:cubicBezTo>
                  <a:cubicBezTo>
                    <a:pt x="145" y="80"/>
                    <a:pt x="145" y="80"/>
                    <a:pt x="145" y="80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43" y="58"/>
                    <a:pt x="143" y="58"/>
                    <a:pt x="143" y="58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31" y="56"/>
                    <a:pt x="131" y="56"/>
                    <a:pt x="131" y="56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3" y="76"/>
                    <a:pt x="123" y="76"/>
                    <a:pt x="123" y="76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5" y="86"/>
                    <a:pt x="125" y="86"/>
                    <a:pt x="125" y="86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32" y="94"/>
                    <a:pt x="132" y="94"/>
                    <a:pt x="132" y="94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54" y="112"/>
                    <a:pt x="54" y="112"/>
                    <a:pt x="54" y="112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39" y="129"/>
                    <a:pt x="39" y="129"/>
                  </a:cubicBezTo>
                  <a:cubicBezTo>
                    <a:pt x="38" y="128"/>
                    <a:pt x="33" y="128"/>
                    <a:pt x="33" y="128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22" y="113"/>
                    <a:pt x="22" y="113"/>
                  </a:cubicBezTo>
                  <a:cubicBezTo>
                    <a:pt x="23" y="113"/>
                    <a:pt x="24" y="116"/>
                    <a:pt x="24" y="116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29"/>
                    <a:pt x="7" y="131"/>
                    <a:pt x="7" y="131"/>
                  </a:cubicBezTo>
                  <a:cubicBezTo>
                    <a:pt x="8" y="131"/>
                    <a:pt x="9" y="133"/>
                    <a:pt x="9" y="133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4" y="158"/>
                    <a:pt x="4" y="158"/>
                    <a:pt x="4" y="158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1" y="163"/>
                    <a:pt x="1" y="163"/>
                    <a:pt x="1" y="163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1" y="168"/>
                    <a:pt x="1" y="168"/>
                    <a:pt x="1" y="168"/>
                  </a:cubicBezTo>
                  <a:cubicBezTo>
                    <a:pt x="1" y="171"/>
                    <a:pt x="1" y="171"/>
                    <a:pt x="1" y="171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6" y="185"/>
                    <a:pt x="6" y="185"/>
                    <a:pt x="6" y="185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13" y="195"/>
                    <a:pt x="13" y="195"/>
                    <a:pt x="13" y="195"/>
                  </a:cubicBezTo>
                  <a:cubicBezTo>
                    <a:pt x="16" y="197"/>
                    <a:pt x="16" y="197"/>
                    <a:pt x="16" y="197"/>
                  </a:cubicBezTo>
                  <a:cubicBezTo>
                    <a:pt x="15" y="199"/>
                    <a:pt x="15" y="199"/>
                    <a:pt x="15" y="199"/>
                  </a:cubicBezTo>
                  <a:cubicBezTo>
                    <a:pt x="12" y="201"/>
                    <a:pt x="12" y="201"/>
                    <a:pt x="12" y="201"/>
                  </a:cubicBezTo>
                  <a:cubicBezTo>
                    <a:pt x="13" y="204"/>
                    <a:pt x="13" y="204"/>
                    <a:pt x="13" y="204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8" y="205"/>
                    <a:pt x="18" y="205"/>
                    <a:pt x="18" y="205"/>
                  </a:cubicBezTo>
                  <a:cubicBezTo>
                    <a:pt x="21" y="208"/>
                    <a:pt x="21" y="208"/>
                    <a:pt x="21" y="208"/>
                  </a:cubicBezTo>
                  <a:cubicBezTo>
                    <a:pt x="22" y="209"/>
                    <a:pt x="22" y="209"/>
                    <a:pt x="22" y="209"/>
                  </a:cubicBezTo>
                  <a:cubicBezTo>
                    <a:pt x="34" y="214"/>
                    <a:pt x="34" y="214"/>
                    <a:pt x="34" y="214"/>
                  </a:cubicBezTo>
                  <a:cubicBezTo>
                    <a:pt x="35" y="214"/>
                    <a:pt x="35" y="214"/>
                    <a:pt x="35" y="214"/>
                  </a:cubicBezTo>
                  <a:cubicBezTo>
                    <a:pt x="34" y="219"/>
                    <a:pt x="34" y="219"/>
                    <a:pt x="34" y="219"/>
                  </a:cubicBezTo>
                  <a:cubicBezTo>
                    <a:pt x="32" y="220"/>
                    <a:pt x="32" y="220"/>
                    <a:pt x="32" y="220"/>
                  </a:cubicBezTo>
                  <a:cubicBezTo>
                    <a:pt x="30" y="223"/>
                    <a:pt x="30" y="223"/>
                    <a:pt x="30" y="223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29" y="228"/>
                    <a:pt x="29" y="228"/>
                    <a:pt x="29" y="228"/>
                  </a:cubicBezTo>
                  <a:cubicBezTo>
                    <a:pt x="26" y="232"/>
                    <a:pt x="26" y="232"/>
                    <a:pt x="26" y="232"/>
                  </a:cubicBezTo>
                  <a:cubicBezTo>
                    <a:pt x="29" y="236"/>
                    <a:pt x="29" y="236"/>
                    <a:pt x="29" y="236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40" y="244"/>
                    <a:pt x="40" y="244"/>
                    <a:pt x="40" y="244"/>
                  </a:cubicBezTo>
                  <a:cubicBezTo>
                    <a:pt x="40" y="247"/>
                    <a:pt x="40" y="247"/>
                    <a:pt x="40" y="247"/>
                  </a:cubicBezTo>
                  <a:cubicBezTo>
                    <a:pt x="42" y="248"/>
                    <a:pt x="42" y="248"/>
                    <a:pt x="42" y="248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47" y="250"/>
                    <a:pt x="47" y="250"/>
                    <a:pt x="47" y="250"/>
                  </a:cubicBezTo>
                  <a:cubicBezTo>
                    <a:pt x="50" y="255"/>
                    <a:pt x="50" y="255"/>
                    <a:pt x="50" y="255"/>
                  </a:cubicBezTo>
                  <a:cubicBezTo>
                    <a:pt x="49" y="256"/>
                    <a:pt x="49" y="256"/>
                    <a:pt x="49" y="256"/>
                  </a:cubicBezTo>
                  <a:cubicBezTo>
                    <a:pt x="52" y="259"/>
                    <a:pt x="52" y="259"/>
                    <a:pt x="52" y="259"/>
                  </a:cubicBezTo>
                  <a:cubicBezTo>
                    <a:pt x="56" y="259"/>
                    <a:pt x="56" y="259"/>
                    <a:pt x="56" y="259"/>
                  </a:cubicBezTo>
                  <a:cubicBezTo>
                    <a:pt x="59" y="256"/>
                    <a:pt x="59" y="256"/>
                    <a:pt x="59" y="256"/>
                  </a:cubicBezTo>
                  <a:cubicBezTo>
                    <a:pt x="61" y="258"/>
                    <a:pt x="61" y="258"/>
                    <a:pt x="61" y="258"/>
                  </a:cubicBezTo>
                  <a:cubicBezTo>
                    <a:pt x="61" y="260"/>
                    <a:pt x="61" y="260"/>
                    <a:pt x="61" y="260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4" y="257"/>
                    <a:pt x="64" y="257"/>
                    <a:pt x="64" y="257"/>
                  </a:cubicBezTo>
                  <a:cubicBezTo>
                    <a:pt x="67" y="253"/>
                    <a:pt x="67" y="253"/>
                    <a:pt x="67" y="253"/>
                  </a:cubicBezTo>
                  <a:cubicBezTo>
                    <a:pt x="67" y="253"/>
                    <a:pt x="64" y="244"/>
                    <a:pt x="63" y="244"/>
                  </a:cubicBezTo>
                  <a:cubicBezTo>
                    <a:pt x="62" y="243"/>
                    <a:pt x="56" y="235"/>
                    <a:pt x="56" y="235"/>
                  </a:cubicBezTo>
                  <a:cubicBezTo>
                    <a:pt x="59" y="229"/>
                    <a:pt x="59" y="229"/>
                    <a:pt x="59" y="229"/>
                  </a:cubicBezTo>
                  <a:cubicBezTo>
                    <a:pt x="63" y="226"/>
                    <a:pt x="63" y="226"/>
                    <a:pt x="63" y="226"/>
                  </a:cubicBezTo>
                  <a:cubicBezTo>
                    <a:pt x="63" y="225"/>
                    <a:pt x="63" y="225"/>
                    <a:pt x="63" y="225"/>
                  </a:cubicBezTo>
                  <a:cubicBezTo>
                    <a:pt x="64" y="226"/>
                    <a:pt x="64" y="226"/>
                    <a:pt x="64" y="226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0" y="222"/>
                    <a:pt x="60" y="222"/>
                    <a:pt x="60" y="222"/>
                  </a:cubicBezTo>
                  <a:cubicBezTo>
                    <a:pt x="63" y="214"/>
                    <a:pt x="63" y="214"/>
                    <a:pt x="63" y="214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82" y="209"/>
                    <a:pt x="82" y="209"/>
                    <a:pt x="82" y="209"/>
                  </a:cubicBezTo>
                  <a:cubicBezTo>
                    <a:pt x="87" y="212"/>
                    <a:pt x="87" y="212"/>
                    <a:pt x="87" y="212"/>
                  </a:cubicBezTo>
                  <a:cubicBezTo>
                    <a:pt x="93" y="211"/>
                    <a:pt x="93" y="211"/>
                    <a:pt x="93" y="211"/>
                  </a:cubicBezTo>
                  <a:cubicBezTo>
                    <a:pt x="100" y="213"/>
                    <a:pt x="100" y="213"/>
                    <a:pt x="100" y="213"/>
                  </a:cubicBezTo>
                  <a:cubicBezTo>
                    <a:pt x="107" y="211"/>
                    <a:pt x="107" y="211"/>
                    <a:pt x="107" y="211"/>
                  </a:cubicBezTo>
                  <a:cubicBezTo>
                    <a:pt x="105" y="205"/>
                    <a:pt x="105" y="205"/>
                    <a:pt x="105" y="205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34" y="189"/>
                    <a:pt x="134" y="189"/>
                    <a:pt x="134" y="189"/>
                  </a:cubicBezTo>
                  <a:cubicBezTo>
                    <a:pt x="142" y="198"/>
                    <a:pt x="142" y="198"/>
                    <a:pt x="142" y="198"/>
                  </a:cubicBezTo>
                  <a:cubicBezTo>
                    <a:pt x="151" y="195"/>
                    <a:pt x="151" y="195"/>
                    <a:pt x="151" y="195"/>
                  </a:cubicBezTo>
                  <a:cubicBezTo>
                    <a:pt x="156" y="194"/>
                    <a:pt x="156" y="194"/>
                    <a:pt x="156" y="194"/>
                  </a:cubicBezTo>
                  <a:cubicBezTo>
                    <a:pt x="160" y="203"/>
                    <a:pt x="160" y="203"/>
                    <a:pt x="160" y="203"/>
                  </a:cubicBezTo>
                  <a:cubicBezTo>
                    <a:pt x="164" y="212"/>
                    <a:pt x="164" y="212"/>
                    <a:pt x="164" y="212"/>
                  </a:cubicBezTo>
                  <a:cubicBezTo>
                    <a:pt x="174" y="212"/>
                    <a:pt x="174" y="212"/>
                    <a:pt x="174" y="212"/>
                  </a:cubicBezTo>
                  <a:cubicBezTo>
                    <a:pt x="182" y="216"/>
                    <a:pt x="182" y="216"/>
                    <a:pt x="182" y="216"/>
                  </a:cubicBezTo>
                  <a:cubicBezTo>
                    <a:pt x="189" y="217"/>
                    <a:pt x="189" y="217"/>
                    <a:pt x="189" y="217"/>
                  </a:cubicBezTo>
                  <a:cubicBezTo>
                    <a:pt x="189" y="223"/>
                    <a:pt x="189" y="223"/>
                    <a:pt x="189" y="223"/>
                  </a:cubicBezTo>
                  <a:cubicBezTo>
                    <a:pt x="191" y="222"/>
                    <a:pt x="191" y="222"/>
                    <a:pt x="191" y="222"/>
                  </a:cubicBezTo>
                  <a:cubicBezTo>
                    <a:pt x="192" y="223"/>
                    <a:pt x="192" y="223"/>
                    <a:pt x="192" y="223"/>
                  </a:cubicBezTo>
                  <a:cubicBezTo>
                    <a:pt x="194" y="219"/>
                    <a:pt x="194" y="219"/>
                    <a:pt x="194" y="219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12" y="213"/>
                    <a:pt x="212" y="213"/>
                    <a:pt x="212" y="213"/>
                  </a:cubicBezTo>
                  <a:cubicBezTo>
                    <a:pt x="220" y="217"/>
                    <a:pt x="220" y="217"/>
                    <a:pt x="220" y="217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8" y="206"/>
                    <a:pt x="228" y="206"/>
                    <a:pt x="228" y="206"/>
                  </a:cubicBezTo>
                  <a:cubicBezTo>
                    <a:pt x="240" y="211"/>
                    <a:pt x="240" y="211"/>
                    <a:pt x="240" y="211"/>
                  </a:cubicBezTo>
                  <a:cubicBezTo>
                    <a:pt x="243" y="215"/>
                    <a:pt x="243" y="215"/>
                    <a:pt x="243" y="215"/>
                  </a:cubicBezTo>
                  <a:cubicBezTo>
                    <a:pt x="253" y="215"/>
                    <a:pt x="253" y="215"/>
                    <a:pt x="253" y="215"/>
                  </a:cubicBezTo>
                  <a:cubicBezTo>
                    <a:pt x="259" y="220"/>
                    <a:pt x="259" y="220"/>
                    <a:pt x="259" y="220"/>
                  </a:cubicBezTo>
                  <a:cubicBezTo>
                    <a:pt x="275" y="216"/>
                    <a:pt x="275" y="216"/>
                    <a:pt x="275" y="216"/>
                  </a:cubicBezTo>
                  <a:cubicBezTo>
                    <a:pt x="282" y="218"/>
                    <a:pt x="282" y="218"/>
                    <a:pt x="282" y="218"/>
                  </a:cubicBezTo>
                  <a:cubicBezTo>
                    <a:pt x="283" y="216"/>
                    <a:pt x="283" y="216"/>
                    <a:pt x="283" y="216"/>
                  </a:cubicBezTo>
                  <a:cubicBezTo>
                    <a:pt x="289" y="216"/>
                    <a:pt x="289" y="216"/>
                    <a:pt x="289" y="216"/>
                  </a:cubicBezTo>
                  <a:cubicBezTo>
                    <a:pt x="295" y="205"/>
                    <a:pt x="295" y="205"/>
                    <a:pt x="295" y="205"/>
                  </a:cubicBezTo>
                  <a:cubicBezTo>
                    <a:pt x="298" y="200"/>
                    <a:pt x="298" y="200"/>
                    <a:pt x="298" y="200"/>
                  </a:cubicBezTo>
                  <a:cubicBezTo>
                    <a:pt x="307" y="200"/>
                    <a:pt x="307" y="200"/>
                    <a:pt x="307" y="200"/>
                  </a:cubicBezTo>
                  <a:cubicBezTo>
                    <a:pt x="317" y="218"/>
                    <a:pt x="317" y="218"/>
                    <a:pt x="317" y="218"/>
                  </a:cubicBezTo>
                  <a:cubicBezTo>
                    <a:pt x="325" y="220"/>
                    <a:pt x="325" y="220"/>
                    <a:pt x="325" y="220"/>
                  </a:cubicBezTo>
                  <a:cubicBezTo>
                    <a:pt x="327" y="224"/>
                    <a:pt x="327" y="224"/>
                    <a:pt x="327" y="224"/>
                  </a:cubicBezTo>
                  <a:cubicBezTo>
                    <a:pt x="339" y="223"/>
                    <a:pt x="339" y="223"/>
                    <a:pt x="339" y="223"/>
                  </a:cubicBezTo>
                  <a:cubicBezTo>
                    <a:pt x="334" y="238"/>
                    <a:pt x="334" y="238"/>
                    <a:pt x="334" y="238"/>
                  </a:cubicBezTo>
                  <a:cubicBezTo>
                    <a:pt x="329" y="239"/>
                    <a:pt x="329" y="239"/>
                    <a:pt x="329" y="239"/>
                  </a:cubicBezTo>
                  <a:cubicBezTo>
                    <a:pt x="326" y="250"/>
                    <a:pt x="326" y="250"/>
                    <a:pt x="326" y="250"/>
                  </a:cubicBezTo>
                  <a:cubicBezTo>
                    <a:pt x="327" y="250"/>
                    <a:pt x="327" y="250"/>
                    <a:pt x="327" y="250"/>
                  </a:cubicBezTo>
                  <a:cubicBezTo>
                    <a:pt x="329" y="250"/>
                    <a:pt x="329" y="250"/>
                    <a:pt x="329" y="250"/>
                  </a:cubicBezTo>
                  <a:cubicBezTo>
                    <a:pt x="331" y="249"/>
                    <a:pt x="331" y="249"/>
                    <a:pt x="331" y="249"/>
                  </a:cubicBezTo>
                  <a:cubicBezTo>
                    <a:pt x="332" y="249"/>
                    <a:pt x="332" y="249"/>
                    <a:pt x="332" y="249"/>
                  </a:cubicBezTo>
                  <a:cubicBezTo>
                    <a:pt x="335" y="250"/>
                    <a:pt x="335" y="250"/>
                    <a:pt x="335" y="250"/>
                  </a:cubicBezTo>
                  <a:cubicBezTo>
                    <a:pt x="342" y="245"/>
                    <a:pt x="342" y="245"/>
                    <a:pt x="342" y="245"/>
                  </a:cubicBezTo>
                  <a:cubicBezTo>
                    <a:pt x="345" y="241"/>
                    <a:pt x="345" y="241"/>
                    <a:pt x="345" y="241"/>
                  </a:cubicBezTo>
                  <a:cubicBezTo>
                    <a:pt x="353" y="230"/>
                    <a:pt x="353" y="230"/>
                    <a:pt x="353" y="230"/>
                  </a:cubicBezTo>
                  <a:cubicBezTo>
                    <a:pt x="357" y="223"/>
                    <a:pt x="357" y="223"/>
                    <a:pt x="357" y="223"/>
                  </a:cubicBezTo>
                  <a:cubicBezTo>
                    <a:pt x="358" y="214"/>
                    <a:pt x="358" y="214"/>
                    <a:pt x="358" y="214"/>
                  </a:cubicBezTo>
                  <a:cubicBezTo>
                    <a:pt x="360" y="203"/>
                    <a:pt x="360" y="203"/>
                    <a:pt x="360" y="203"/>
                  </a:cubicBezTo>
                  <a:cubicBezTo>
                    <a:pt x="360" y="199"/>
                    <a:pt x="360" y="199"/>
                    <a:pt x="360" y="199"/>
                  </a:cubicBezTo>
                  <a:cubicBezTo>
                    <a:pt x="355" y="194"/>
                    <a:pt x="355" y="194"/>
                    <a:pt x="355" y="194"/>
                  </a:cubicBezTo>
                  <a:cubicBezTo>
                    <a:pt x="355" y="194"/>
                    <a:pt x="349" y="198"/>
                    <a:pt x="349" y="198"/>
                  </a:cubicBezTo>
                  <a:cubicBezTo>
                    <a:pt x="348" y="198"/>
                    <a:pt x="346" y="196"/>
                    <a:pt x="346" y="196"/>
                  </a:cubicBezTo>
                  <a:cubicBezTo>
                    <a:pt x="344" y="192"/>
                    <a:pt x="344" y="192"/>
                    <a:pt x="344" y="192"/>
                  </a:cubicBezTo>
                  <a:cubicBezTo>
                    <a:pt x="341" y="192"/>
                    <a:pt x="341" y="192"/>
                    <a:pt x="341" y="192"/>
                  </a:cubicBezTo>
                  <a:cubicBezTo>
                    <a:pt x="344" y="190"/>
                    <a:pt x="344" y="190"/>
                    <a:pt x="344" y="190"/>
                  </a:cubicBezTo>
                  <a:cubicBezTo>
                    <a:pt x="349" y="185"/>
                    <a:pt x="349" y="185"/>
                    <a:pt x="349" y="185"/>
                  </a:cubicBezTo>
                  <a:cubicBezTo>
                    <a:pt x="353" y="180"/>
                    <a:pt x="353" y="180"/>
                    <a:pt x="353" y="180"/>
                  </a:cubicBezTo>
                  <a:cubicBezTo>
                    <a:pt x="354" y="178"/>
                    <a:pt x="354" y="178"/>
                    <a:pt x="354" y="178"/>
                  </a:cubicBezTo>
                  <a:cubicBezTo>
                    <a:pt x="367" y="165"/>
                    <a:pt x="367" y="165"/>
                    <a:pt x="367" y="165"/>
                  </a:cubicBezTo>
                  <a:cubicBezTo>
                    <a:pt x="371" y="164"/>
                    <a:pt x="371" y="164"/>
                    <a:pt x="371" y="164"/>
                  </a:cubicBezTo>
                  <a:cubicBezTo>
                    <a:pt x="381" y="164"/>
                    <a:pt x="381" y="164"/>
                    <a:pt x="381" y="164"/>
                  </a:cubicBezTo>
                  <a:cubicBezTo>
                    <a:pt x="386" y="163"/>
                    <a:pt x="386" y="163"/>
                    <a:pt x="386" y="163"/>
                  </a:cubicBezTo>
                  <a:cubicBezTo>
                    <a:pt x="392" y="165"/>
                    <a:pt x="392" y="165"/>
                    <a:pt x="392" y="165"/>
                  </a:cubicBezTo>
                  <a:cubicBezTo>
                    <a:pt x="392" y="168"/>
                    <a:pt x="392" y="168"/>
                    <a:pt x="392" y="168"/>
                  </a:cubicBezTo>
                  <a:cubicBezTo>
                    <a:pt x="392" y="168"/>
                    <a:pt x="400" y="166"/>
                    <a:pt x="401" y="166"/>
                  </a:cubicBezTo>
                  <a:cubicBezTo>
                    <a:pt x="401" y="167"/>
                    <a:pt x="403" y="166"/>
                    <a:pt x="403" y="166"/>
                  </a:cubicBezTo>
                  <a:cubicBezTo>
                    <a:pt x="402" y="164"/>
                    <a:pt x="402" y="164"/>
                    <a:pt x="402" y="164"/>
                  </a:cubicBezTo>
                  <a:cubicBezTo>
                    <a:pt x="403" y="159"/>
                    <a:pt x="403" y="159"/>
                    <a:pt x="403" y="159"/>
                  </a:cubicBezTo>
                  <a:cubicBezTo>
                    <a:pt x="406" y="153"/>
                    <a:pt x="406" y="153"/>
                    <a:pt x="406" y="153"/>
                  </a:cubicBezTo>
                  <a:cubicBezTo>
                    <a:pt x="411" y="149"/>
                    <a:pt x="411" y="149"/>
                    <a:pt x="411" y="149"/>
                  </a:cubicBezTo>
                  <a:cubicBezTo>
                    <a:pt x="419" y="150"/>
                    <a:pt x="419" y="150"/>
                    <a:pt x="419" y="150"/>
                  </a:cubicBezTo>
                  <a:cubicBezTo>
                    <a:pt x="421" y="155"/>
                    <a:pt x="421" y="155"/>
                    <a:pt x="421" y="155"/>
                  </a:cubicBezTo>
                  <a:cubicBezTo>
                    <a:pt x="426" y="151"/>
                    <a:pt x="426" y="151"/>
                    <a:pt x="426" y="151"/>
                  </a:cubicBezTo>
                  <a:cubicBezTo>
                    <a:pt x="433" y="144"/>
                    <a:pt x="433" y="144"/>
                    <a:pt x="433" y="144"/>
                  </a:cubicBezTo>
                  <a:cubicBezTo>
                    <a:pt x="433" y="152"/>
                    <a:pt x="433" y="152"/>
                    <a:pt x="433" y="152"/>
                  </a:cubicBezTo>
                  <a:cubicBezTo>
                    <a:pt x="427" y="158"/>
                    <a:pt x="427" y="158"/>
                    <a:pt x="427" y="158"/>
                  </a:cubicBezTo>
                  <a:cubicBezTo>
                    <a:pt x="423" y="160"/>
                    <a:pt x="423" y="160"/>
                    <a:pt x="423" y="160"/>
                  </a:cubicBezTo>
                  <a:cubicBezTo>
                    <a:pt x="419" y="166"/>
                    <a:pt x="419" y="166"/>
                    <a:pt x="419" y="166"/>
                  </a:cubicBezTo>
                  <a:cubicBezTo>
                    <a:pt x="416" y="171"/>
                    <a:pt x="416" y="171"/>
                    <a:pt x="416" y="171"/>
                  </a:cubicBezTo>
                  <a:cubicBezTo>
                    <a:pt x="416" y="171"/>
                    <a:pt x="411" y="173"/>
                    <a:pt x="411" y="174"/>
                  </a:cubicBezTo>
                  <a:cubicBezTo>
                    <a:pt x="410" y="174"/>
                    <a:pt x="409" y="175"/>
                    <a:pt x="409" y="175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410" y="210"/>
                    <a:pt x="410" y="210"/>
                    <a:pt x="410" y="210"/>
                  </a:cubicBezTo>
                  <a:cubicBezTo>
                    <a:pt x="416" y="202"/>
                    <a:pt x="416" y="202"/>
                    <a:pt x="416" y="202"/>
                  </a:cubicBezTo>
                  <a:cubicBezTo>
                    <a:pt x="418" y="201"/>
                    <a:pt x="418" y="201"/>
                    <a:pt x="418" y="201"/>
                  </a:cubicBezTo>
                  <a:cubicBezTo>
                    <a:pt x="420" y="196"/>
                    <a:pt x="420" y="196"/>
                    <a:pt x="420" y="196"/>
                  </a:cubicBezTo>
                  <a:cubicBezTo>
                    <a:pt x="422" y="193"/>
                    <a:pt x="422" y="193"/>
                    <a:pt x="422" y="193"/>
                  </a:cubicBezTo>
                  <a:cubicBezTo>
                    <a:pt x="426" y="191"/>
                    <a:pt x="426" y="191"/>
                    <a:pt x="426" y="191"/>
                  </a:cubicBezTo>
                  <a:cubicBezTo>
                    <a:pt x="426" y="186"/>
                    <a:pt x="426" y="186"/>
                    <a:pt x="426" y="186"/>
                  </a:cubicBezTo>
                  <a:cubicBezTo>
                    <a:pt x="427" y="184"/>
                    <a:pt x="427" y="184"/>
                    <a:pt x="427" y="184"/>
                  </a:cubicBezTo>
                  <a:cubicBezTo>
                    <a:pt x="429" y="177"/>
                    <a:pt x="429" y="177"/>
                    <a:pt x="429" y="177"/>
                  </a:cubicBezTo>
                  <a:cubicBezTo>
                    <a:pt x="429" y="175"/>
                    <a:pt x="429" y="175"/>
                    <a:pt x="429" y="175"/>
                  </a:cubicBezTo>
                  <a:cubicBezTo>
                    <a:pt x="426" y="174"/>
                    <a:pt x="426" y="174"/>
                    <a:pt x="426" y="174"/>
                  </a:cubicBezTo>
                  <a:cubicBezTo>
                    <a:pt x="430" y="165"/>
                    <a:pt x="430" y="165"/>
                    <a:pt x="430" y="165"/>
                  </a:cubicBezTo>
                  <a:cubicBezTo>
                    <a:pt x="432" y="162"/>
                    <a:pt x="432" y="162"/>
                    <a:pt x="432" y="162"/>
                  </a:cubicBezTo>
                  <a:cubicBezTo>
                    <a:pt x="435" y="161"/>
                    <a:pt x="435" y="161"/>
                    <a:pt x="435" y="161"/>
                  </a:cubicBezTo>
                  <a:cubicBezTo>
                    <a:pt x="438" y="160"/>
                    <a:pt x="438" y="160"/>
                    <a:pt x="438" y="160"/>
                  </a:cubicBezTo>
                  <a:cubicBezTo>
                    <a:pt x="439" y="162"/>
                    <a:pt x="439" y="162"/>
                    <a:pt x="439" y="162"/>
                  </a:cubicBezTo>
                  <a:cubicBezTo>
                    <a:pt x="446" y="157"/>
                    <a:pt x="446" y="157"/>
                    <a:pt x="446" y="157"/>
                  </a:cubicBezTo>
                  <a:cubicBezTo>
                    <a:pt x="446" y="157"/>
                    <a:pt x="452" y="162"/>
                    <a:pt x="452" y="162"/>
                  </a:cubicBezTo>
                  <a:cubicBezTo>
                    <a:pt x="453" y="162"/>
                    <a:pt x="454" y="157"/>
                    <a:pt x="454" y="157"/>
                  </a:cubicBezTo>
                  <a:cubicBezTo>
                    <a:pt x="457" y="156"/>
                    <a:pt x="457" y="156"/>
                    <a:pt x="457" y="156"/>
                  </a:cubicBezTo>
                  <a:cubicBezTo>
                    <a:pt x="457" y="156"/>
                    <a:pt x="463" y="150"/>
                    <a:pt x="464" y="149"/>
                  </a:cubicBezTo>
                  <a:cubicBezTo>
                    <a:pt x="464" y="149"/>
                    <a:pt x="472" y="145"/>
                    <a:pt x="472" y="145"/>
                  </a:cubicBezTo>
                  <a:cubicBezTo>
                    <a:pt x="473" y="145"/>
                    <a:pt x="476" y="145"/>
                    <a:pt x="476" y="145"/>
                  </a:cubicBezTo>
                  <a:cubicBezTo>
                    <a:pt x="480" y="146"/>
                    <a:pt x="480" y="146"/>
                    <a:pt x="480" y="146"/>
                  </a:cubicBezTo>
                  <a:cubicBezTo>
                    <a:pt x="480" y="144"/>
                    <a:pt x="480" y="144"/>
                    <a:pt x="480" y="144"/>
                  </a:cubicBezTo>
                  <a:cubicBezTo>
                    <a:pt x="479" y="140"/>
                    <a:pt x="479" y="140"/>
                    <a:pt x="479" y="140"/>
                  </a:cubicBezTo>
                  <a:cubicBezTo>
                    <a:pt x="478" y="135"/>
                    <a:pt x="478" y="135"/>
                    <a:pt x="478" y="135"/>
                  </a:cubicBezTo>
                  <a:cubicBezTo>
                    <a:pt x="474" y="131"/>
                    <a:pt x="474" y="131"/>
                    <a:pt x="474" y="131"/>
                  </a:cubicBezTo>
                  <a:cubicBezTo>
                    <a:pt x="477" y="129"/>
                    <a:pt x="477" y="129"/>
                    <a:pt x="477" y="129"/>
                  </a:cubicBezTo>
                  <a:lnTo>
                    <a:pt x="482" y="12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83" name="Freeform 341"/>
            <p:cNvSpPr>
              <a:spLocks/>
            </p:cNvSpPr>
            <p:nvPr/>
          </p:nvSpPr>
          <p:spPr bwMode="auto">
            <a:xfrm>
              <a:off x="4732887" y="2779729"/>
              <a:ext cx="196194" cy="89783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3" y="2"/>
                </a:cxn>
                <a:cxn ang="0">
                  <a:pos x="23" y="1"/>
                </a:cxn>
                <a:cxn ang="0">
                  <a:pos x="22" y="1"/>
                </a:cxn>
                <a:cxn ang="0">
                  <a:pos x="18" y="0"/>
                </a:cxn>
                <a:cxn ang="0">
                  <a:pos x="17" y="1"/>
                </a:cxn>
                <a:cxn ang="0">
                  <a:pos x="14" y="1"/>
                </a:cxn>
                <a:cxn ang="0">
                  <a:pos x="13" y="2"/>
                </a:cxn>
                <a:cxn ang="0">
                  <a:pos x="11" y="3"/>
                </a:cxn>
                <a:cxn ang="0">
                  <a:pos x="12" y="5"/>
                </a:cxn>
                <a:cxn ang="0">
                  <a:pos x="11" y="6"/>
                </a:cxn>
                <a:cxn ang="0">
                  <a:pos x="10" y="6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2" y="7"/>
                </a:cxn>
                <a:cxn ang="0">
                  <a:pos x="1" y="7"/>
                </a:cxn>
                <a:cxn ang="0">
                  <a:pos x="0" y="7"/>
                </a:cxn>
                <a:cxn ang="0">
                  <a:pos x="1" y="8"/>
                </a:cxn>
                <a:cxn ang="0">
                  <a:pos x="3" y="10"/>
                </a:cxn>
                <a:cxn ang="0">
                  <a:pos x="4" y="11"/>
                </a:cxn>
                <a:cxn ang="0">
                  <a:pos x="5" y="10"/>
                </a:cxn>
                <a:cxn ang="0">
                  <a:pos x="9" y="10"/>
                </a:cxn>
                <a:cxn ang="0">
                  <a:pos x="13" y="11"/>
                </a:cxn>
                <a:cxn ang="0">
                  <a:pos x="14" y="11"/>
                </a:cxn>
                <a:cxn ang="0">
                  <a:pos x="18" y="11"/>
                </a:cxn>
                <a:cxn ang="0">
                  <a:pos x="21" y="9"/>
                </a:cxn>
                <a:cxn ang="0">
                  <a:pos x="22" y="9"/>
                </a:cxn>
                <a:cxn ang="0">
                  <a:pos x="23" y="6"/>
                </a:cxn>
              </a:cxnLst>
              <a:rect l="0" t="0" r="r" b="b"/>
              <a:pathLst>
                <a:path w="24" h="11">
                  <a:moveTo>
                    <a:pt x="23" y="6"/>
                  </a:move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1" y="6"/>
                  </a:cubicBezTo>
                  <a:cubicBezTo>
                    <a:pt x="11" y="6"/>
                    <a:pt x="10" y="6"/>
                    <a:pt x="10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2" y="8"/>
                    <a:pt x="2" y="7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lnTo>
                    <a:pt x="23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84" name="Freeform 342"/>
            <p:cNvSpPr>
              <a:spLocks/>
            </p:cNvSpPr>
            <p:nvPr/>
          </p:nvSpPr>
          <p:spPr bwMode="auto">
            <a:xfrm>
              <a:off x="4370427" y="2691609"/>
              <a:ext cx="329207" cy="332532"/>
            </a:xfrm>
            <a:custGeom>
              <a:avLst/>
              <a:gdLst/>
              <a:ahLst/>
              <a:cxnLst>
                <a:cxn ang="0">
                  <a:pos x="36" y="29"/>
                </a:cxn>
                <a:cxn ang="0">
                  <a:pos x="37" y="27"/>
                </a:cxn>
                <a:cxn ang="0">
                  <a:pos x="37" y="25"/>
                </a:cxn>
                <a:cxn ang="0">
                  <a:pos x="37" y="25"/>
                </a:cxn>
                <a:cxn ang="0">
                  <a:pos x="36" y="23"/>
                </a:cxn>
                <a:cxn ang="0">
                  <a:pos x="34" y="23"/>
                </a:cxn>
                <a:cxn ang="0">
                  <a:pos x="34" y="21"/>
                </a:cxn>
                <a:cxn ang="0">
                  <a:pos x="37" y="18"/>
                </a:cxn>
                <a:cxn ang="0">
                  <a:pos x="38" y="17"/>
                </a:cxn>
                <a:cxn ang="0">
                  <a:pos x="38" y="17"/>
                </a:cxn>
                <a:cxn ang="0">
                  <a:pos x="38" y="13"/>
                </a:cxn>
                <a:cxn ang="0">
                  <a:pos x="40" y="11"/>
                </a:cxn>
                <a:cxn ang="0">
                  <a:pos x="37" y="10"/>
                </a:cxn>
                <a:cxn ang="0">
                  <a:pos x="35" y="9"/>
                </a:cxn>
                <a:cxn ang="0">
                  <a:pos x="32" y="8"/>
                </a:cxn>
                <a:cxn ang="0">
                  <a:pos x="31" y="7"/>
                </a:cxn>
                <a:cxn ang="0">
                  <a:pos x="29" y="6"/>
                </a:cxn>
                <a:cxn ang="0">
                  <a:pos x="27" y="5"/>
                </a:cxn>
                <a:cxn ang="0">
                  <a:pos x="26" y="3"/>
                </a:cxn>
                <a:cxn ang="0">
                  <a:pos x="24" y="2"/>
                </a:cxn>
                <a:cxn ang="0">
                  <a:pos x="23" y="0"/>
                </a:cxn>
                <a:cxn ang="0">
                  <a:pos x="21" y="1"/>
                </a:cxn>
                <a:cxn ang="0">
                  <a:pos x="19" y="5"/>
                </a:cxn>
                <a:cxn ang="0">
                  <a:pos x="18" y="6"/>
                </a:cxn>
                <a:cxn ang="0">
                  <a:pos x="16" y="9"/>
                </a:cxn>
                <a:cxn ang="0">
                  <a:pos x="12" y="9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9" y="10"/>
                </a:cxn>
                <a:cxn ang="0">
                  <a:pos x="10" y="12"/>
                </a:cxn>
                <a:cxn ang="0">
                  <a:pos x="7" y="12"/>
                </a:cxn>
                <a:cxn ang="0">
                  <a:pos x="6" y="12"/>
                </a:cxn>
                <a:cxn ang="0">
                  <a:pos x="3" y="12"/>
                </a:cxn>
                <a:cxn ang="0">
                  <a:pos x="0" y="13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4" y="18"/>
                </a:cxn>
                <a:cxn ang="0">
                  <a:pos x="7" y="18"/>
                </a:cxn>
                <a:cxn ang="0">
                  <a:pos x="8" y="19"/>
                </a:cxn>
                <a:cxn ang="0">
                  <a:pos x="8" y="20"/>
                </a:cxn>
                <a:cxn ang="0">
                  <a:pos x="9" y="22"/>
                </a:cxn>
                <a:cxn ang="0">
                  <a:pos x="10" y="25"/>
                </a:cxn>
                <a:cxn ang="0">
                  <a:pos x="11" y="26"/>
                </a:cxn>
                <a:cxn ang="0">
                  <a:pos x="11" y="29"/>
                </a:cxn>
                <a:cxn ang="0">
                  <a:pos x="10" y="37"/>
                </a:cxn>
                <a:cxn ang="0">
                  <a:pos x="10" y="37"/>
                </a:cxn>
                <a:cxn ang="0">
                  <a:pos x="11" y="39"/>
                </a:cxn>
                <a:cxn ang="0">
                  <a:pos x="12" y="39"/>
                </a:cxn>
                <a:cxn ang="0">
                  <a:pos x="14" y="39"/>
                </a:cxn>
                <a:cxn ang="0">
                  <a:pos x="17" y="40"/>
                </a:cxn>
                <a:cxn ang="0">
                  <a:pos x="19" y="40"/>
                </a:cxn>
                <a:cxn ang="0">
                  <a:pos x="22" y="41"/>
                </a:cxn>
                <a:cxn ang="0">
                  <a:pos x="24" y="41"/>
                </a:cxn>
                <a:cxn ang="0">
                  <a:pos x="25" y="38"/>
                </a:cxn>
                <a:cxn ang="0">
                  <a:pos x="28" y="37"/>
                </a:cxn>
                <a:cxn ang="0">
                  <a:pos x="32" y="38"/>
                </a:cxn>
                <a:cxn ang="0">
                  <a:pos x="38" y="34"/>
                </a:cxn>
                <a:cxn ang="0">
                  <a:pos x="39" y="34"/>
                </a:cxn>
                <a:cxn ang="0">
                  <a:pos x="37" y="32"/>
                </a:cxn>
                <a:cxn ang="0">
                  <a:pos x="36" y="29"/>
                </a:cxn>
              </a:cxnLst>
              <a:rect l="0" t="0" r="r" b="b"/>
              <a:pathLst>
                <a:path w="40" h="41">
                  <a:moveTo>
                    <a:pt x="36" y="29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7" y="40"/>
                    <a:pt x="17" y="40"/>
                  </a:cubicBezTo>
                  <a:cubicBezTo>
                    <a:pt x="18" y="40"/>
                    <a:pt x="19" y="40"/>
                    <a:pt x="19" y="4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7" y="32"/>
                    <a:pt x="37" y="32"/>
                    <a:pt x="37" y="32"/>
                  </a:cubicBezTo>
                  <a:lnTo>
                    <a:pt x="36" y="2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85" name="Freeform 343"/>
            <p:cNvSpPr>
              <a:spLocks/>
            </p:cNvSpPr>
            <p:nvPr/>
          </p:nvSpPr>
          <p:spPr bwMode="auto">
            <a:xfrm>
              <a:off x="4666381" y="2861201"/>
              <a:ext cx="304268" cy="307592"/>
            </a:xfrm>
            <a:custGeom>
              <a:avLst/>
              <a:gdLst/>
              <a:ahLst/>
              <a:cxnLst>
                <a:cxn ang="0">
                  <a:pos x="87" y="4"/>
                </a:cxn>
                <a:cxn ang="0">
                  <a:pos x="71" y="0"/>
                </a:cxn>
                <a:cxn ang="0">
                  <a:pos x="54" y="0"/>
                </a:cxn>
                <a:cxn ang="0">
                  <a:pos x="50" y="4"/>
                </a:cxn>
                <a:cxn ang="0">
                  <a:pos x="46" y="4"/>
                </a:cxn>
                <a:cxn ang="0">
                  <a:pos x="37" y="8"/>
                </a:cxn>
                <a:cxn ang="0">
                  <a:pos x="25" y="12"/>
                </a:cxn>
                <a:cxn ang="0">
                  <a:pos x="21" y="8"/>
                </a:cxn>
                <a:cxn ang="0">
                  <a:pos x="8" y="16"/>
                </a:cxn>
                <a:cxn ang="0">
                  <a:pos x="4" y="16"/>
                </a:cxn>
                <a:cxn ang="0">
                  <a:pos x="4" y="25"/>
                </a:cxn>
                <a:cxn ang="0">
                  <a:pos x="0" y="33"/>
                </a:cxn>
                <a:cxn ang="0">
                  <a:pos x="4" y="45"/>
                </a:cxn>
                <a:cxn ang="0">
                  <a:pos x="12" y="54"/>
                </a:cxn>
                <a:cxn ang="0">
                  <a:pos x="21" y="45"/>
                </a:cxn>
                <a:cxn ang="0">
                  <a:pos x="42" y="54"/>
                </a:cxn>
                <a:cxn ang="0">
                  <a:pos x="54" y="78"/>
                </a:cxn>
                <a:cxn ang="0">
                  <a:pos x="67" y="95"/>
                </a:cxn>
                <a:cxn ang="0">
                  <a:pos x="96" y="112"/>
                </a:cxn>
                <a:cxn ang="0">
                  <a:pos x="114" y="126"/>
                </a:cxn>
                <a:cxn ang="0">
                  <a:pos x="106" y="154"/>
                </a:cxn>
                <a:cxn ang="0">
                  <a:pos x="133" y="133"/>
                </a:cxn>
                <a:cxn ang="0">
                  <a:pos x="133" y="120"/>
                </a:cxn>
                <a:cxn ang="0">
                  <a:pos x="146" y="124"/>
                </a:cxn>
                <a:cxn ang="0">
                  <a:pos x="154" y="124"/>
                </a:cxn>
                <a:cxn ang="0">
                  <a:pos x="133" y="104"/>
                </a:cxn>
                <a:cxn ang="0">
                  <a:pos x="117" y="91"/>
                </a:cxn>
                <a:cxn ang="0">
                  <a:pos x="104" y="87"/>
                </a:cxn>
                <a:cxn ang="0">
                  <a:pos x="87" y="58"/>
                </a:cxn>
                <a:cxn ang="0">
                  <a:pos x="79" y="41"/>
                </a:cxn>
                <a:cxn ang="0">
                  <a:pos x="83" y="25"/>
                </a:cxn>
                <a:cxn ang="0">
                  <a:pos x="87" y="25"/>
                </a:cxn>
                <a:cxn ang="0">
                  <a:pos x="87" y="16"/>
                </a:cxn>
                <a:cxn ang="0">
                  <a:pos x="87" y="4"/>
                </a:cxn>
              </a:cxnLst>
              <a:rect l="0" t="0" r="r" b="b"/>
              <a:pathLst>
                <a:path w="154" h="154">
                  <a:moveTo>
                    <a:pt x="87" y="4"/>
                  </a:moveTo>
                  <a:lnTo>
                    <a:pt x="71" y="0"/>
                  </a:lnTo>
                  <a:lnTo>
                    <a:pt x="54" y="0"/>
                  </a:lnTo>
                  <a:lnTo>
                    <a:pt x="50" y="4"/>
                  </a:lnTo>
                  <a:lnTo>
                    <a:pt x="46" y="4"/>
                  </a:lnTo>
                  <a:lnTo>
                    <a:pt x="37" y="8"/>
                  </a:lnTo>
                  <a:lnTo>
                    <a:pt x="25" y="12"/>
                  </a:lnTo>
                  <a:lnTo>
                    <a:pt x="21" y="8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2" y="54"/>
                  </a:lnTo>
                  <a:lnTo>
                    <a:pt x="21" y="45"/>
                  </a:lnTo>
                  <a:lnTo>
                    <a:pt x="42" y="54"/>
                  </a:lnTo>
                  <a:lnTo>
                    <a:pt x="54" y="78"/>
                  </a:lnTo>
                  <a:lnTo>
                    <a:pt x="67" y="95"/>
                  </a:lnTo>
                  <a:lnTo>
                    <a:pt x="96" y="112"/>
                  </a:lnTo>
                  <a:lnTo>
                    <a:pt x="114" y="126"/>
                  </a:lnTo>
                  <a:lnTo>
                    <a:pt x="106" y="154"/>
                  </a:lnTo>
                  <a:lnTo>
                    <a:pt x="133" y="133"/>
                  </a:lnTo>
                  <a:lnTo>
                    <a:pt x="133" y="120"/>
                  </a:lnTo>
                  <a:lnTo>
                    <a:pt x="146" y="124"/>
                  </a:lnTo>
                  <a:lnTo>
                    <a:pt x="154" y="124"/>
                  </a:lnTo>
                  <a:lnTo>
                    <a:pt x="133" y="104"/>
                  </a:lnTo>
                  <a:lnTo>
                    <a:pt x="117" y="91"/>
                  </a:lnTo>
                  <a:lnTo>
                    <a:pt x="104" y="87"/>
                  </a:lnTo>
                  <a:lnTo>
                    <a:pt x="87" y="58"/>
                  </a:lnTo>
                  <a:lnTo>
                    <a:pt x="79" y="41"/>
                  </a:lnTo>
                  <a:lnTo>
                    <a:pt x="83" y="25"/>
                  </a:lnTo>
                  <a:lnTo>
                    <a:pt x="87" y="25"/>
                  </a:lnTo>
                  <a:lnTo>
                    <a:pt x="87" y="16"/>
                  </a:lnTo>
                  <a:lnTo>
                    <a:pt x="87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86" name="Freeform 344"/>
            <p:cNvSpPr>
              <a:spLocks/>
            </p:cNvSpPr>
            <p:nvPr/>
          </p:nvSpPr>
          <p:spPr bwMode="auto">
            <a:xfrm>
              <a:off x="4634789" y="2527005"/>
              <a:ext cx="237761" cy="317570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4" y="12"/>
                </a:cxn>
                <a:cxn ang="0">
                  <a:pos x="4" y="15"/>
                </a:cxn>
                <a:cxn ang="0">
                  <a:pos x="2" y="17"/>
                </a:cxn>
                <a:cxn ang="0">
                  <a:pos x="2" y="20"/>
                </a:cxn>
                <a:cxn ang="0">
                  <a:pos x="1" y="22"/>
                </a:cxn>
                <a:cxn ang="0">
                  <a:pos x="1" y="22"/>
                </a:cxn>
                <a:cxn ang="0">
                  <a:pos x="2" y="24"/>
                </a:cxn>
                <a:cxn ang="0">
                  <a:pos x="1" y="26"/>
                </a:cxn>
                <a:cxn ang="0">
                  <a:pos x="0" y="28"/>
                </a:cxn>
                <a:cxn ang="0">
                  <a:pos x="3" y="29"/>
                </a:cxn>
                <a:cxn ang="0">
                  <a:pos x="5" y="30"/>
                </a:cxn>
                <a:cxn ang="0">
                  <a:pos x="8" y="31"/>
                </a:cxn>
                <a:cxn ang="0">
                  <a:pos x="6" y="33"/>
                </a:cxn>
                <a:cxn ang="0">
                  <a:pos x="6" y="37"/>
                </a:cxn>
                <a:cxn ang="0">
                  <a:pos x="7" y="38"/>
                </a:cxn>
                <a:cxn ang="0">
                  <a:pos x="10" y="37"/>
                </a:cxn>
                <a:cxn ang="0">
                  <a:pos x="12" y="38"/>
                </a:cxn>
                <a:cxn ang="0">
                  <a:pos x="13" y="38"/>
                </a:cxn>
                <a:cxn ang="0">
                  <a:pos x="14" y="38"/>
                </a:cxn>
                <a:cxn ang="0">
                  <a:pos x="16" y="38"/>
                </a:cxn>
                <a:cxn ang="0">
                  <a:pos x="18" y="38"/>
                </a:cxn>
                <a:cxn ang="0">
                  <a:pos x="22" y="37"/>
                </a:cxn>
                <a:cxn ang="0">
                  <a:pos x="23" y="37"/>
                </a:cxn>
                <a:cxn ang="0">
                  <a:pos x="24" y="36"/>
                </a:cxn>
                <a:cxn ang="0">
                  <a:pos x="23" y="34"/>
                </a:cxn>
                <a:cxn ang="0">
                  <a:pos x="25" y="33"/>
                </a:cxn>
                <a:cxn ang="0">
                  <a:pos x="26" y="32"/>
                </a:cxn>
                <a:cxn ang="0">
                  <a:pos x="26" y="32"/>
                </a:cxn>
                <a:cxn ang="0">
                  <a:pos x="25" y="31"/>
                </a:cxn>
                <a:cxn ang="0">
                  <a:pos x="23" y="28"/>
                </a:cxn>
                <a:cxn ang="0">
                  <a:pos x="21" y="26"/>
                </a:cxn>
                <a:cxn ang="0">
                  <a:pos x="20" y="25"/>
                </a:cxn>
                <a:cxn ang="0">
                  <a:pos x="22" y="24"/>
                </a:cxn>
                <a:cxn ang="0">
                  <a:pos x="24" y="23"/>
                </a:cxn>
                <a:cxn ang="0">
                  <a:pos x="26" y="22"/>
                </a:cxn>
                <a:cxn ang="0">
                  <a:pos x="27" y="21"/>
                </a:cxn>
                <a:cxn ang="0">
                  <a:pos x="29" y="22"/>
                </a:cxn>
                <a:cxn ang="0">
                  <a:pos x="29" y="21"/>
                </a:cxn>
                <a:cxn ang="0">
                  <a:pos x="29" y="18"/>
                </a:cxn>
                <a:cxn ang="0">
                  <a:pos x="28" y="14"/>
                </a:cxn>
                <a:cxn ang="0">
                  <a:pos x="28" y="11"/>
                </a:cxn>
                <a:cxn ang="0">
                  <a:pos x="28" y="10"/>
                </a:cxn>
                <a:cxn ang="0">
                  <a:pos x="27" y="7"/>
                </a:cxn>
                <a:cxn ang="0">
                  <a:pos x="27" y="5"/>
                </a:cxn>
                <a:cxn ang="0">
                  <a:pos x="23" y="3"/>
                </a:cxn>
                <a:cxn ang="0">
                  <a:pos x="19" y="5"/>
                </a:cxn>
                <a:cxn ang="0">
                  <a:pos x="17" y="4"/>
                </a:cxn>
                <a:cxn ang="0">
                  <a:pos x="17" y="2"/>
                </a:cxn>
                <a:cxn ang="0">
                  <a:pos x="14" y="1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0" y="5"/>
                </a:cxn>
                <a:cxn ang="0">
                  <a:pos x="9" y="7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5" y="8"/>
                </a:cxn>
                <a:cxn ang="0">
                  <a:pos x="5" y="10"/>
                </a:cxn>
              </a:cxnLst>
              <a:rect l="0" t="0" r="r" b="b"/>
              <a:pathLst>
                <a:path w="29" h="39">
                  <a:moveTo>
                    <a:pt x="5" y="10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4" y="38"/>
                    <a:pt x="14" y="38"/>
                  </a:cubicBezTo>
                  <a:cubicBezTo>
                    <a:pt x="14" y="39"/>
                    <a:pt x="16" y="38"/>
                    <a:pt x="16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3" y="37"/>
                    <a:pt x="23" y="37"/>
                  </a:cubicBezTo>
                  <a:cubicBezTo>
                    <a:pt x="24" y="37"/>
                    <a:pt x="24" y="36"/>
                    <a:pt x="24" y="36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1"/>
                    <a:pt x="29" y="21"/>
                  </a:cubicBezTo>
                  <a:cubicBezTo>
                    <a:pt x="29" y="20"/>
                    <a:pt x="29" y="18"/>
                    <a:pt x="29" y="18"/>
                  </a:cubicBezTo>
                  <a:cubicBezTo>
                    <a:pt x="28" y="18"/>
                    <a:pt x="28" y="14"/>
                    <a:pt x="28" y="14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8" y="5"/>
                    <a:pt x="17" y="4"/>
                  </a:cubicBezTo>
                  <a:cubicBezTo>
                    <a:pt x="17" y="4"/>
                    <a:pt x="17" y="2"/>
                    <a:pt x="17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lnTo>
                    <a:pt x="5" y="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87" name="Freeform 345"/>
            <p:cNvSpPr>
              <a:spLocks/>
            </p:cNvSpPr>
            <p:nvPr/>
          </p:nvSpPr>
          <p:spPr bwMode="auto">
            <a:xfrm>
              <a:off x="4584909" y="2583536"/>
              <a:ext cx="91447" cy="121375"/>
            </a:xfrm>
            <a:custGeom>
              <a:avLst/>
              <a:gdLst/>
              <a:ahLst/>
              <a:cxnLst>
                <a:cxn ang="0">
                  <a:pos x="18" y="72"/>
                </a:cxn>
                <a:cxn ang="0">
                  <a:pos x="30" y="78"/>
                </a:cxn>
                <a:cxn ang="0">
                  <a:pos x="36" y="84"/>
                </a:cxn>
                <a:cxn ang="0">
                  <a:pos x="42" y="90"/>
                </a:cxn>
                <a:cxn ang="0">
                  <a:pos x="48" y="78"/>
                </a:cxn>
                <a:cxn ang="0">
                  <a:pos x="48" y="60"/>
                </a:cxn>
                <a:cxn ang="0">
                  <a:pos x="60" y="48"/>
                </a:cxn>
                <a:cxn ang="0">
                  <a:pos x="60" y="30"/>
                </a:cxn>
                <a:cxn ang="0">
                  <a:pos x="66" y="18"/>
                </a:cxn>
                <a:cxn ang="0">
                  <a:pos x="66" y="6"/>
                </a:cxn>
                <a:cxn ang="0">
                  <a:pos x="66" y="0"/>
                </a:cxn>
                <a:cxn ang="0">
                  <a:pos x="54" y="6"/>
                </a:cxn>
                <a:cxn ang="0">
                  <a:pos x="36" y="12"/>
                </a:cxn>
                <a:cxn ang="0">
                  <a:pos x="36" y="30"/>
                </a:cxn>
                <a:cxn ang="0">
                  <a:pos x="24" y="18"/>
                </a:cxn>
                <a:cxn ang="0">
                  <a:pos x="12" y="54"/>
                </a:cxn>
                <a:cxn ang="0">
                  <a:pos x="0" y="66"/>
                </a:cxn>
                <a:cxn ang="0">
                  <a:pos x="6" y="72"/>
                </a:cxn>
                <a:cxn ang="0">
                  <a:pos x="18" y="72"/>
                </a:cxn>
              </a:cxnLst>
              <a:rect l="0" t="0" r="r" b="b"/>
              <a:pathLst>
                <a:path w="66" h="90">
                  <a:moveTo>
                    <a:pt x="18" y="72"/>
                  </a:moveTo>
                  <a:lnTo>
                    <a:pt x="30" y="78"/>
                  </a:lnTo>
                  <a:lnTo>
                    <a:pt x="36" y="84"/>
                  </a:lnTo>
                  <a:lnTo>
                    <a:pt x="42" y="90"/>
                  </a:lnTo>
                  <a:lnTo>
                    <a:pt x="48" y="78"/>
                  </a:lnTo>
                  <a:lnTo>
                    <a:pt x="48" y="60"/>
                  </a:lnTo>
                  <a:lnTo>
                    <a:pt x="60" y="48"/>
                  </a:lnTo>
                  <a:lnTo>
                    <a:pt x="60" y="30"/>
                  </a:lnTo>
                  <a:lnTo>
                    <a:pt x="66" y="18"/>
                  </a:lnTo>
                  <a:lnTo>
                    <a:pt x="66" y="6"/>
                  </a:lnTo>
                  <a:lnTo>
                    <a:pt x="66" y="0"/>
                  </a:lnTo>
                  <a:lnTo>
                    <a:pt x="54" y="6"/>
                  </a:lnTo>
                  <a:lnTo>
                    <a:pt x="36" y="12"/>
                  </a:lnTo>
                  <a:lnTo>
                    <a:pt x="36" y="30"/>
                  </a:lnTo>
                  <a:lnTo>
                    <a:pt x="24" y="18"/>
                  </a:lnTo>
                  <a:lnTo>
                    <a:pt x="12" y="54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88" name="Freeform 346"/>
            <p:cNvSpPr>
              <a:spLocks/>
            </p:cNvSpPr>
            <p:nvPr/>
          </p:nvSpPr>
          <p:spPr bwMode="auto">
            <a:xfrm>
              <a:off x="5012216" y="3050744"/>
              <a:ext cx="164603" cy="161277"/>
            </a:xfrm>
            <a:custGeom>
              <a:avLst/>
              <a:gdLst/>
              <a:ahLst/>
              <a:cxnLst>
                <a:cxn ang="0">
                  <a:pos x="120" y="6"/>
                </a:cxn>
                <a:cxn ang="0">
                  <a:pos x="120" y="0"/>
                </a:cxn>
                <a:cxn ang="0">
                  <a:pos x="114" y="6"/>
                </a:cxn>
                <a:cxn ang="0">
                  <a:pos x="96" y="6"/>
                </a:cxn>
                <a:cxn ang="0">
                  <a:pos x="60" y="6"/>
                </a:cxn>
                <a:cxn ang="0">
                  <a:pos x="60" y="6"/>
                </a:cxn>
                <a:cxn ang="0">
                  <a:pos x="42" y="12"/>
                </a:cxn>
                <a:cxn ang="0">
                  <a:pos x="18" y="18"/>
                </a:cxn>
                <a:cxn ang="0">
                  <a:pos x="18" y="24"/>
                </a:cxn>
                <a:cxn ang="0">
                  <a:pos x="12" y="36"/>
                </a:cxn>
                <a:cxn ang="0">
                  <a:pos x="0" y="48"/>
                </a:cxn>
                <a:cxn ang="0">
                  <a:pos x="12" y="66"/>
                </a:cxn>
                <a:cxn ang="0">
                  <a:pos x="36" y="72"/>
                </a:cxn>
                <a:cxn ang="0">
                  <a:pos x="24" y="84"/>
                </a:cxn>
                <a:cxn ang="0">
                  <a:pos x="24" y="108"/>
                </a:cxn>
                <a:cxn ang="0">
                  <a:pos x="48" y="120"/>
                </a:cxn>
                <a:cxn ang="0">
                  <a:pos x="60" y="108"/>
                </a:cxn>
                <a:cxn ang="0">
                  <a:pos x="60" y="96"/>
                </a:cxn>
                <a:cxn ang="0">
                  <a:pos x="84" y="84"/>
                </a:cxn>
                <a:cxn ang="0">
                  <a:pos x="60" y="60"/>
                </a:cxn>
                <a:cxn ang="0">
                  <a:pos x="60" y="48"/>
                </a:cxn>
                <a:cxn ang="0">
                  <a:pos x="48" y="30"/>
                </a:cxn>
                <a:cxn ang="0">
                  <a:pos x="84" y="24"/>
                </a:cxn>
                <a:cxn ang="0">
                  <a:pos x="108" y="18"/>
                </a:cxn>
                <a:cxn ang="0">
                  <a:pos x="108" y="24"/>
                </a:cxn>
                <a:cxn ang="0">
                  <a:pos x="114" y="18"/>
                </a:cxn>
                <a:cxn ang="0">
                  <a:pos x="120" y="6"/>
                </a:cxn>
              </a:cxnLst>
              <a:rect l="0" t="0" r="r" b="b"/>
              <a:pathLst>
                <a:path w="120" h="120">
                  <a:moveTo>
                    <a:pt x="120" y="6"/>
                  </a:moveTo>
                  <a:lnTo>
                    <a:pt x="120" y="0"/>
                  </a:lnTo>
                  <a:lnTo>
                    <a:pt x="114" y="6"/>
                  </a:lnTo>
                  <a:lnTo>
                    <a:pt x="96" y="6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42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2" y="36"/>
                  </a:lnTo>
                  <a:lnTo>
                    <a:pt x="0" y="48"/>
                  </a:lnTo>
                  <a:lnTo>
                    <a:pt x="12" y="66"/>
                  </a:lnTo>
                  <a:lnTo>
                    <a:pt x="36" y="72"/>
                  </a:lnTo>
                  <a:lnTo>
                    <a:pt x="24" y="84"/>
                  </a:lnTo>
                  <a:lnTo>
                    <a:pt x="24" y="108"/>
                  </a:lnTo>
                  <a:lnTo>
                    <a:pt x="48" y="120"/>
                  </a:lnTo>
                  <a:lnTo>
                    <a:pt x="60" y="108"/>
                  </a:lnTo>
                  <a:lnTo>
                    <a:pt x="60" y="96"/>
                  </a:lnTo>
                  <a:lnTo>
                    <a:pt x="84" y="84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48" y="30"/>
                  </a:lnTo>
                  <a:lnTo>
                    <a:pt x="84" y="24"/>
                  </a:lnTo>
                  <a:lnTo>
                    <a:pt x="108" y="18"/>
                  </a:lnTo>
                  <a:lnTo>
                    <a:pt x="108" y="24"/>
                  </a:lnTo>
                  <a:lnTo>
                    <a:pt x="114" y="18"/>
                  </a:lnTo>
                  <a:lnTo>
                    <a:pt x="120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89" name="Freeform 351"/>
            <p:cNvSpPr>
              <a:spLocks/>
            </p:cNvSpPr>
            <p:nvPr/>
          </p:nvSpPr>
          <p:spPr bwMode="auto">
            <a:xfrm>
              <a:off x="5012216" y="2804670"/>
              <a:ext cx="262701" cy="169592"/>
            </a:xfrm>
            <a:custGeom>
              <a:avLst/>
              <a:gdLst/>
              <a:ahLst/>
              <a:cxnLst>
                <a:cxn ang="0">
                  <a:pos x="28" y="10"/>
                </a:cxn>
                <a:cxn ang="0">
                  <a:pos x="31" y="8"/>
                </a:cxn>
                <a:cxn ang="0">
                  <a:pos x="30" y="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5" y="5"/>
                </a:cxn>
                <a:cxn ang="0">
                  <a:pos x="3" y="9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8" y="19"/>
                </a:cxn>
                <a:cxn ang="0">
                  <a:pos x="10" y="20"/>
                </a:cxn>
                <a:cxn ang="0">
                  <a:pos x="16" y="20"/>
                </a:cxn>
                <a:cxn ang="0">
                  <a:pos x="21" y="19"/>
                </a:cxn>
                <a:cxn ang="0">
                  <a:pos x="27" y="21"/>
                </a:cxn>
                <a:cxn ang="0">
                  <a:pos x="28" y="15"/>
                </a:cxn>
                <a:cxn ang="0">
                  <a:pos x="30" y="14"/>
                </a:cxn>
                <a:cxn ang="0">
                  <a:pos x="27" y="13"/>
                </a:cxn>
                <a:cxn ang="0">
                  <a:pos x="28" y="10"/>
                </a:cxn>
              </a:cxnLst>
              <a:rect l="0" t="0" r="r" b="b"/>
              <a:pathLst>
                <a:path w="32" h="21">
                  <a:moveTo>
                    <a:pt x="28" y="10"/>
                  </a:moveTo>
                  <a:cubicBezTo>
                    <a:pt x="28" y="10"/>
                    <a:pt x="31" y="9"/>
                    <a:pt x="31" y="8"/>
                  </a:cubicBezTo>
                  <a:cubicBezTo>
                    <a:pt x="32" y="6"/>
                    <a:pt x="30" y="4"/>
                    <a:pt x="30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7" y="13"/>
                    <a:pt x="27" y="13"/>
                    <a:pt x="27" y="13"/>
                  </a:cubicBezTo>
                  <a:lnTo>
                    <a:pt x="28" y="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90" name="Freeform 353"/>
            <p:cNvSpPr>
              <a:spLocks/>
            </p:cNvSpPr>
            <p:nvPr/>
          </p:nvSpPr>
          <p:spPr bwMode="auto">
            <a:xfrm>
              <a:off x="4799394" y="2699922"/>
              <a:ext cx="179568" cy="98098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14" y="11"/>
                </a:cxn>
                <a:cxn ang="0">
                  <a:pos x="15" y="11"/>
                </a:cxn>
                <a:cxn ang="0">
                  <a:pos x="15" y="11"/>
                </a:cxn>
                <a:cxn ang="0">
                  <a:pos x="15" y="12"/>
                </a:cxn>
                <a:cxn ang="0">
                  <a:pos x="19" y="10"/>
                </a:cxn>
                <a:cxn ang="0">
                  <a:pos x="20" y="8"/>
                </a:cxn>
                <a:cxn ang="0">
                  <a:pos x="22" y="6"/>
                </a:cxn>
                <a:cxn ang="0">
                  <a:pos x="17" y="4"/>
                </a:cxn>
                <a:cxn ang="0">
                  <a:pos x="13" y="2"/>
                </a:cxn>
                <a:cxn ang="0">
                  <a:pos x="9" y="0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1"/>
                </a:cxn>
                <a:cxn ang="0">
                  <a:pos x="4" y="2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3" y="7"/>
                </a:cxn>
                <a:cxn ang="0">
                  <a:pos x="5" y="10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9" y="11"/>
                </a:cxn>
                <a:cxn ang="0">
                  <a:pos x="10" y="10"/>
                </a:cxn>
              </a:cxnLst>
              <a:rect l="0" t="0" r="r" b="b"/>
              <a:pathLst>
                <a:path w="22" h="12">
                  <a:moveTo>
                    <a:pt x="10" y="10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9" y="11"/>
                    <a:pt x="9" y="11"/>
                    <a:pt x="9" y="11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91" name="Freeform 355"/>
            <p:cNvSpPr>
              <a:spLocks/>
            </p:cNvSpPr>
            <p:nvPr/>
          </p:nvSpPr>
          <p:spPr bwMode="auto">
            <a:xfrm>
              <a:off x="4922431" y="2748140"/>
              <a:ext cx="146314" cy="73157"/>
            </a:xfrm>
            <a:custGeom>
              <a:avLst/>
              <a:gdLst/>
              <a:ahLst/>
              <a:cxnLst>
                <a:cxn ang="0">
                  <a:pos x="66" y="12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0" y="12"/>
                </a:cxn>
                <a:cxn ang="0">
                  <a:pos x="24" y="24"/>
                </a:cxn>
                <a:cxn ang="0">
                  <a:pos x="0" y="36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12" y="54"/>
                </a:cxn>
                <a:cxn ang="0">
                  <a:pos x="24" y="54"/>
                </a:cxn>
                <a:cxn ang="0">
                  <a:pos x="42" y="48"/>
                </a:cxn>
                <a:cxn ang="0">
                  <a:pos x="66" y="42"/>
                </a:cxn>
                <a:cxn ang="0">
                  <a:pos x="78" y="36"/>
                </a:cxn>
                <a:cxn ang="0">
                  <a:pos x="96" y="36"/>
                </a:cxn>
                <a:cxn ang="0">
                  <a:pos x="108" y="36"/>
                </a:cxn>
                <a:cxn ang="0">
                  <a:pos x="102" y="30"/>
                </a:cxn>
                <a:cxn ang="0">
                  <a:pos x="102" y="12"/>
                </a:cxn>
                <a:cxn ang="0">
                  <a:pos x="90" y="12"/>
                </a:cxn>
                <a:cxn ang="0">
                  <a:pos x="66" y="12"/>
                </a:cxn>
              </a:cxnLst>
              <a:rect l="0" t="0" r="r" b="b"/>
              <a:pathLst>
                <a:path w="108" h="54">
                  <a:moveTo>
                    <a:pt x="66" y="12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30" y="12"/>
                  </a:lnTo>
                  <a:lnTo>
                    <a:pt x="24" y="24"/>
                  </a:lnTo>
                  <a:lnTo>
                    <a:pt x="0" y="36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24" y="54"/>
                  </a:lnTo>
                  <a:lnTo>
                    <a:pt x="42" y="48"/>
                  </a:lnTo>
                  <a:lnTo>
                    <a:pt x="66" y="42"/>
                  </a:lnTo>
                  <a:lnTo>
                    <a:pt x="78" y="36"/>
                  </a:lnTo>
                  <a:lnTo>
                    <a:pt x="96" y="36"/>
                  </a:lnTo>
                  <a:lnTo>
                    <a:pt x="108" y="36"/>
                  </a:lnTo>
                  <a:lnTo>
                    <a:pt x="102" y="30"/>
                  </a:lnTo>
                  <a:lnTo>
                    <a:pt x="102" y="12"/>
                  </a:lnTo>
                  <a:lnTo>
                    <a:pt x="90" y="12"/>
                  </a:lnTo>
                  <a:lnTo>
                    <a:pt x="66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92" name="Freeform 356"/>
            <p:cNvSpPr>
              <a:spLocks/>
            </p:cNvSpPr>
            <p:nvPr/>
          </p:nvSpPr>
          <p:spPr bwMode="auto">
            <a:xfrm>
              <a:off x="5077058" y="2960961"/>
              <a:ext cx="182892" cy="156291"/>
            </a:xfrm>
            <a:custGeom>
              <a:avLst/>
              <a:gdLst/>
              <a:ahLst/>
              <a:cxnLst>
                <a:cxn ang="0">
                  <a:pos x="48" y="6"/>
                </a:cxn>
                <a:cxn ang="0">
                  <a:pos x="12" y="6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6" y="30"/>
                </a:cxn>
                <a:cxn ang="0">
                  <a:pos x="0" y="48"/>
                </a:cxn>
                <a:cxn ang="0">
                  <a:pos x="6" y="61"/>
                </a:cxn>
                <a:cxn ang="0">
                  <a:pos x="12" y="73"/>
                </a:cxn>
                <a:cxn ang="0">
                  <a:pos x="12" y="73"/>
                </a:cxn>
                <a:cxn ang="0">
                  <a:pos x="48" y="73"/>
                </a:cxn>
                <a:cxn ang="0">
                  <a:pos x="66" y="73"/>
                </a:cxn>
                <a:cxn ang="0">
                  <a:pos x="72" y="67"/>
                </a:cxn>
                <a:cxn ang="0">
                  <a:pos x="72" y="73"/>
                </a:cxn>
                <a:cxn ang="0">
                  <a:pos x="66" y="85"/>
                </a:cxn>
                <a:cxn ang="0">
                  <a:pos x="60" y="91"/>
                </a:cxn>
                <a:cxn ang="0">
                  <a:pos x="66" y="115"/>
                </a:cxn>
                <a:cxn ang="0">
                  <a:pos x="90" y="97"/>
                </a:cxn>
                <a:cxn ang="0">
                  <a:pos x="114" y="97"/>
                </a:cxn>
                <a:cxn ang="0">
                  <a:pos x="126" y="79"/>
                </a:cxn>
                <a:cxn ang="0">
                  <a:pos x="132" y="79"/>
                </a:cxn>
                <a:cxn ang="0">
                  <a:pos x="96" y="67"/>
                </a:cxn>
                <a:cxn ang="0">
                  <a:pos x="90" y="36"/>
                </a:cxn>
                <a:cxn ang="0">
                  <a:pos x="114" y="12"/>
                </a:cxn>
                <a:cxn ang="0">
                  <a:pos x="114" y="12"/>
                </a:cxn>
                <a:cxn ang="0">
                  <a:pos x="78" y="0"/>
                </a:cxn>
                <a:cxn ang="0">
                  <a:pos x="48" y="6"/>
                </a:cxn>
              </a:cxnLst>
              <a:rect l="0" t="0" r="r" b="b"/>
              <a:pathLst>
                <a:path w="132" h="115">
                  <a:moveTo>
                    <a:pt x="48" y="6"/>
                  </a:moveTo>
                  <a:lnTo>
                    <a:pt x="12" y="6"/>
                  </a:lnTo>
                  <a:lnTo>
                    <a:pt x="0" y="0"/>
                  </a:lnTo>
                  <a:lnTo>
                    <a:pt x="0" y="12"/>
                  </a:lnTo>
                  <a:lnTo>
                    <a:pt x="6" y="30"/>
                  </a:lnTo>
                  <a:lnTo>
                    <a:pt x="0" y="48"/>
                  </a:lnTo>
                  <a:lnTo>
                    <a:pt x="6" y="61"/>
                  </a:lnTo>
                  <a:lnTo>
                    <a:pt x="12" y="73"/>
                  </a:lnTo>
                  <a:lnTo>
                    <a:pt x="12" y="73"/>
                  </a:lnTo>
                  <a:lnTo>
                    <a:pt x="48" y="73"/>
                  </a:lnTo>
                  <a:lnTo>
                    <a:pt x="66" y="73"/>
                  </a:lnTo>
                  <a:lnTo>
                    <a:pt x="72" y="67"/>
                  </a:lnTo>
                  <a:lnTo>
                    <a:pt x="72" y="73"/>
                  </a:lnTo>
                  <a:lnTo>
                    <a:pt x="66" y="85"/>
                  </a:lnTo>
                  <a:lnTo>
                    <a:pt x="60" y="91"/>
                  </a:lnTo>
                  <a:lnTo>
                    <a:pt x="66" y="115"/>
                  </a:lnTo>
                  <a:lnTo>
                    <a:pt x="90" y="97"/>
                  </a:lnTo>
                  <a:lnTo>
                    <a:pt x="114" y="97"/>
                  </a:lnTo>
                  <a:lnTo>
                    <a:pt x="126" y="79"/>
                  </a:lnTo>
                  <a:lnTo>
                    <a:pt x="132" y="79"/>
                  </a:lnTo>
                  <a:lnTo>
                    <a:pt x="96" y="67"/>
                  </a:lnTo>
                  <a:lnTo>
                    <a:pt x="90" y="36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78" y="0"/>
                  </a:lnTo>
                  <a:lnTo>
                    <a:pt x="48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93" name="Freeform 358"/>
            <p:cNvSpPr>
              <a:spLocks/>
            </p:cNvSpPr>
            <p:nvPr/>
          </p:nvSpPr>
          <p:spPr bwMode="auto">
            <a:xfrm>
              <a:off x="4839298" y="2852886"/>
              <a:ext cx="154628" cy="179568"/>
            </a:xfrm>
            <a:custGeom>
              <a:avLst/>
              <a:gdLst/>
              <a:ahLst/>
              <a:cxnLst>
                <a:cxn ang="0">
                  <a:pos x="19" y="13"/>
                </a:cxn>
                <a:cxn ang="0">
                  <a:pos x="18" y="10"/>
                </a:cxn>
                <a:cxn ang="0">
                  <a:pos x="18" y="8"/>
                </a:cxn>
                <a:cxn ang="0">
                  <a:pos x="17" y="6"/>
                </a:cxn>
                <a:cxn ang="0">
                  <a:pos x="17" y="5"/>
                </a:cxn>
                <a:cxn ang="0">
                  <a:pos x="16" y="5"/>
                </a:cxn>
                <a:cxn ang="0">
                  <a:pos x="12" y="4"/>
                </a:cxn>
                <a:cxn ang="0">
                  <a:pos x="9" y="2"/>
                </a:cxn>
                <a:cxn ang="0">
                  <a:pos x="8" y="0"/>
                </a:cxn>
                <a:cxn ang="0">
                  <a:pos x="5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6" y="12"/>
                </a:cxn>
                <a:cxn ang="0">
                  <a:pos x="8" y="17"/>
                </a:cxn>
                <a:cxn ang="0">
                  <a:pos x="15" y="22"/>
                </a:cxn>
                <a:cxn ang="0">
                  <a:pos x="16" y="17"/>
                </a:cxn>
                <a:cxn ang="0">
                  <a:pos x="19" y="13"/>
                </a:cxn>
              </a:cxnLst>
              <a:rect l="0" t="0" r="r" b="b"/>
              <a:pathLst>
                <a:path w="19" h="22">
                  <a:moveTo>
                    <a:pt x="19" y="13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6" y="5"/>
                    <a:pt x="16" y="5"/>
                  </a:cubicBezTo>
                  <a:cubicBezTo>
                    <a:pt x="15" y="5"/>
                    <a:pt x="12" y="4"/>
                    <a:pt x="12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17"/>
                    <a:pt x="16" y="17"/>
                    <a:pt x="16" y="17"/>
                  </a:cubicBezTo>
                  <a:lnTo>
                    <a:pt x="19" y="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94" name="Freeform 360"/>
            <p:cNvSpPr>
              <a:spLocks/>
            </p:cNvSpPr>
            <p:nvPr/>
          </p:nvSpPr>
          <p:spPr bwMode="auto">
            <a:xfrm>
              <a:off x="4855925" y="2535318"/>
              <a:ext cx="254388" cy="227785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1" y="10"/>
                </a:cxn>
                <a:cxn ang="0">
                  <a:pos x="1" y="13"/>
                </a:cxn>
                <a:cxn ang="0">
                  <a:pos x="2" y="17"/>
                </a:cxn>
                <a:cxn ang="0">
                  <a:pos x="2" y="20"/>
                </a:cxn>
                <a:cxn ang="0">
                  <a:pos x="6" y="22"/>
                </a:cxn>
                <a:cxn ang="0">
                  <a:pos x="10" y="24"/>
                </a:cxn>
                <a:cxn ang="0">
                  <a:pos x="15" y="26"/>
                </a:cxn>
                <a:cxn ang="0">
                  <a:pos x="15" y="26"/>
                </a:cxn>
                <a:cxn ang="0">
                  <a:pos x="19" y="28"/>
                </a:cxn>
                <a:cxn ang="0">
                  <a:pos x="23" y="28"/>
                </a:cxn>
                <a:cxn ang="0">
                  <a:pos x="25" y="28"/>
                </a:cxn>
                <a:cxn ang="0">
                  <a:pos x="27" y="28"/>
                </a:cxn>
                <a:cxn ang="0">
                  <a:pos x="29" y="23"/>
                </a:cxn>
                <a:cxn ang="0">
                  <a:pos x="31" y="21"/>
                </a:cxn>
                <a:cxn ang="0">
                  <a:pos x="30" y="17"/>
                </a:cxn>
                <a:cxn ang="0">
                  <a:pos x="30" y="15"/>
                </a:cxn>
                <a:cxn ang="0">
                  <a:pos x="29" y="12"/>
                </a:cxn>
                <a:cxn ang="0">
                  <a:pos x="31" y="10"/>
                </a:cxn>
                <a:cxn ang="0">
                  <a:pos x="30" y="6"/>
                </a:cxn>
                <a:cxn ang="0">
                  <a:pos x="28" y="3"/>
                </a:cxn>
                <a:cxn ang="0">
                  <a:pos x="27" y="3"/>
                </a:cxn>
                <a:cxn ang="0">
                  <a:pos x="20" y="2"/>
                </a:cxn>
                <a:cxn ang="0">
                  <a:pos x="18" y="0"/>
                </a:cxn>
                <a:cxn ang="0">
                  <a:pos x="18" y="1"/>
                </a:cxn>
                <a:cxn ang="0">
                  <a:pos x="15" y="1"/>
                </a:cxn>
                <a:cxn ang="0">
                  <a:pos x="14" y="0"/>
                </a:cxn>
                <a:cxn ang="0">
                  <a:pos x="13" y="0"/>
                </a:cxn>
                <a:cxn ang="0">
                  <a:pos x="5" y="3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9"/>
                </a:cxn>
              </a:cxnLst>
              <a:rect l="0" t="0" r="r" b="b"/>
              <a:pathLst>
                <a:path w="31" h="28">
                  <a:moveTo>
                    <a:pt x="1" y="9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7"/>
                    <a:pt x="2" y="17"/>
                  </a:cubicBezTo>
                  <a:cubicBezTo>
                    <a:pt x="2" y="17"/>
                    <a:pt x="2" y="19"/>
                    <a:pt x="2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1"/>
                    <a:pt x="15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95" name="Freeform 361"/>
            <p:cNvSpPr>
              <a:spLocks/>
            </p:cNvSpPr>
            <p:nvPr/>
          </p:nvSpPr>
          <p:spPr bwMode="auto">
            <a:xfrm>
              <a:off x="4649755" y="2829609"/>
              <a:ext cx="114723" cy="63181"/>
            </a:xfrm>
            <a:custGeom>
              <a:avLst/>
              <a:gdLst/>
              <a:ahLst/>
              <a:cxnLst>
                <a:cxn ang="0">
                  <a:pos x="66" y="12"/>
                </a:cxn>
                <a:cxn ang="0">
                  <a:pos x="60" y="6"/>
                </a:cxn>
                <a:cxn ang="0">
                  <a:pos x="48" y="0"/>
                </a:cxn>
                <a:cxn ang="0">
                  <a:pos x="30" y="6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8" y="6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12" y="36"/>
                </a:cxn>
                <a:cxn ang="0">
                  <a:pos x="18" y="48"/>
                </a:cxn>
                <a:cxn ang="0">
                  <a:pos x="18" y="48"/>
                </a:cxn>
                <a:cxn ang="0">
                  <a:pos x="24" y="48"/>
                </a:cxn>
                <a:cxn ang="0">
                  <a:pos x="42" y="36"/>
                </a:cxn>
                <a:cxn ang="0">
                  <a:pos x="48" y="42"/>
                </a:cxn>
                <a:cxn ang="0">
                  <a:pos x="66" y="36"/>
                </a:cxn>
                <a:cxn ang="0">
                  <a:pos x="78" y="30"/>
                </a:cxn>
                <a:cxn ang="0">
                  <a:pos x="84" y="30"/>
                </a:cxn>
                <a:cxn ang="0">
                  <a:pos x="78" y="24"/>
                </a:cxn>
                <a:cxn ang="0">
                  <a:pos x="66" y="12"/>
                </a:cxn>
              </a:cxnLst>
              <a:rect l="0" t="0" r="r" b="b"/>
              <a:pathLst>
                <a:path w="84" h="48">
                  <a:moveTo>
                    <a:pt x="66" y="12"/>
                  </a:moveTo>
                  <a:lnTo>
                    <a:pt x="60" y="6"/>
                  </a:lnTo>
                  <a:lnTo>
                    <a:pt x="48" y="0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66" y="36"/>
                  </a:lnTo>
                  <a:lnTo>
                    <a:pt x="78" y="30"/>
                  </a:lnTo>
                  <a:lnTo>
                    <a:pt x="84" y="30"/>
                  </a:lnTo>
                  <a:lnTo>
                    <a:pt x="78" y="24"/>
                  </a:lnTo>
                  <a:lnTo>
                    <a:pt x="66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96" name="Freeform 363"/>
            <p:cNvSpPr>
              <a:spLocks/>
            </p:cNvSpPr>
            <p:nvPr/>
          </p:nvSpPr>
          <p:spPr bwMode="auto">
            <a:xfrm>
              <a:off x="4559970" y="2673319"/>
              <a:ext cx="89783" cy="81472"/>
            </a:xfrm>
            <a:custGeom>
              <a:avLst/>
              <a:gdLst/>
              <a:ahLst/>
              <a:cxnLst>
                <a:cxn ang="0">
                  <a:pos x="18" y="30"/>
                </a:cxn>
                <a:cxn ang="0">
                  <a:pos x="24" y="42"/>
                </a:cxn>
                <a:cxn ang="0">
                  <a:pos x="36" y="48"/>
                </a:cxn>
                <a:cxn ang="0">
                  <a:pos x="48" y="54"/>
                </a:cxn>
                <a:cxn ang="0">
                  <a:pos x="54" y="60"/>
                </a:cxn>
                <a:cxn ang="0">
                  <a:pos x="60" y="48"/>
                </a:cxn>
                <a:cxn ang="0">
                  <a:pos x="66" y="36"/>
                </a:cxn>
                <a:cxn ang="0">
                  <a:pos x="60" y="24"/>
                </a:cxn>
                <a:cxn ang="0">
                  <a:pos x="60" y="24"/>
                </a:cxn>
                <a:cxn ang="0">
                  <a:pos x="54" y="18"/>
                </a:cxn>
                <a:cxn ang="0">
                  <a:pos x="48" y="12"/>
                </a:cxn>
                <a:cxn ang="0">
                  <a:pos x="36" y="6"/>
                </a:cxn>
                <a:cxn ang="0">
                  <a:pos x="24" y="6"/>
                </a:cxn>
                <a:cxn ang="0">
                  <a:pos x="18" y="0"/>
                </a:cxn>
                <a:cxn ang="0">
                  <a:pos x="6" y="6"/>
                </a:cxn>
                <a:cxn ang="0">
                  <a:pos x="0" y="12"/>
                </a:cxn>
                <a:cxn ang="0">
                  <a:pos x="6" y="24"/>
                </a:cxn>
                <a:cxn ang="0">
                  <a:pos x="18" y="30"/>
                </a:cxn>
              </a:cxnLst>
              <a:rect l="0" t="0" r="r" b="b"/>
              <a:pathLst>
                <a:path w="66" h="60">
                  <a:moveTo>
                    <a:pt x="18" y="30"/>
                  </a:moveTo>
                  <a:lnTo>
                    <a:pt x="24" y="42"/>
                  </a:lnTo>
                  <a:lnTo>
                    <a:pt x="36" y="48"/>
                  </a:lnTo>
                  <a:lnTo>
                    <a:pt x="48" y="54"/>
                  </a:lnTo>
                  <a:lnTo>
                    <a:pt x="54" y="60"/>
                  </a:lnTo>
                  <a:lnTo>
                    <a:pt x="60" y="48"/>
                  </a:lnTo>
                  <a:lnTo>
                    <a:pt x="66" y="36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4" y="18"/>
                  </a:lnTo>
                  <a:lnTo>
                    <a:pt x="48" y="12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6" y="24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97" name="Freeform 454"/>
            <p:cNvSpPr>
              <a:spLocks/>
            </p:cNvSpPr>
            <p:nvPr/>
          </p:nvSpPr>
          <p:spPr bwMode="auto">
            <a:xfrm>
              <a:off x="4337510" y="2354088"/>
              <a:ext cx="197520" cy="385738"/>
            </a:xfrm>
            <a:custGeom>
              <a:avLst/>
              <a:gdLst/>
              <a:ahLst/>
              <a:cxnLst>
                <a:cxn ang="0">
                  <a:pos x="6" y="35"/>
                </a:cxn>
                <a:cxn ang="0">
                  <a:pos x="4" y="33"/>
                </a:cxn>
                <a:cxn ang="0">
                  <a:pos x="10" y="29"/>
                </a:cxn>
                <a:cxn ang="0">
                  <a:pos x="9" y="25"/>
                </a:cxn>
                <a:cxn ang="0">
                  <a:pos x="8" y="22"/>
                </a:cxn>
                <a:cxn ang="0">
                  <a:pos x="3" y="22"/>
                </a:cxn>
                <a:cxn ang="0">
                  <a:pos x="4" y="16"/>
                </a:cxn>
                <a:cxn ang="0">
                  <a:pos x="1" y="18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1" y="4"/>
                </a:cxn>
                <a:cxn ang="0">
                  <a:pos x="5" y="0"/>
                </a:cxn>
                <a:cxn ang="0">
                  <a:pos x="8" y="1"/>
                </a:cxn>
                <a:cxn ang="0">
                  <a:pos x="7" y="6"/>
                </a:cxn>
                <a:cxn ang="0">
                  <a:pos x="13" y="6"/>
                </a:cxn>
                <a:cxn ang="0">
                  <a:pos x="11" y="11"/>
                </a:cxn>
                <a:cxn ang="0">
                  <a:pos x="9" y="15"/>
                </a:cxn>
                <a:cxn ang="0">
                  <a:pos x="13" y="17"/>
                </a:cxn>
                <a:cxn ang="0">
                  <a:pos x="17" y="24"/>
                </a:cxn>
                <a:cxn ang="0">
                  <a:pos x="19" y="29"/>
                </a:cxn>
                <a:cxn ang="0">
                  <a:pos x="19" y="32"/>
                </a:cxn>
                <a:cxn ang="0">
                  <a:pos x="23" y="32"/>
                </a:cxn>
                <a:cxn ang="0">
                  <a:pos x="22" y="39"/>
                </a:cxn>
                <a:cxn ang="0">
                  <a:pos x="24" y="40"/>
                </a:cxn>
                <a:cxn ang="0">
                  <a:pos x="17" y="43"/>
                </a:cxn>
                <a:cxn ang="0">
                  <a:pos x="11" y="44"/>
                </a:cxn>
                <a:cxn ang="0">
                  <a:pos x="8" y="45"/>
                </a:cxn>
                <a:cxn ang="0">
                  <a:pos x="4" y="45"/>
                </a:cxn>
                <a:cxn ang="0">
                  <a:pos x="1" y="46"/>
                </a:cxn>
                <a:cxn ang="0">
                  <a:pos x="5" y="42"/>
                </a:cxn>
                <a:cxn ang="0">
                  <a:pos x="6" y="38"/>
                </a:cxn>
                <a:cxn ang="0">
                  <a:pos x="3" y="37"/>
                </a:cxn>
              </a:cxnLst>
              <a:rect l="0" t="0" r="r" b="b"/>
              <a:pathLst>
                <a:path w="24" h="47">
                  <a:moveTo>
                    <a:pt x="3" y="37"/>
                  </a:moveTo>
                  <a:cubicBezTo>
                    <a:pt x="6" y="35"/>
                    <a:pt x="6" y="35"/>
                    <a:pt x="6" y="35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0" y="15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0" y="43"/>
                    <a:pt x="9" y="43"/>
                  </a:cubicBezTo>
                  <a:cubicBezTo>
                    <a:pt x="9" y="43"/>
                    <a:pt x="8" y="45"/>
                    <a:pt x="8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4" y="38"/>
                    <a:pt x="4" y="38"/>
                    <a:pt x="4" y="38"/>
                  </a:cubicBezTo>
                  <a:lnTo>
                    <a:pt x="3" y="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98" name="Freeform 455"/>
            <p:cNvSpPr>
              <a:spLocks/>
            </p:cNvSpPr>
            <p:nvPr/>
          </p:nvSpPr>
          <p:spPr bwMode="auto">
            <a:xfrm>
              <a:off x="4272329" y="2515978"/>
              <a:ext cx="67157" cy="43970"/>
            </a:xfrm>
            <a:custGeom>
              <a:avLst/>
              <a:gdLst/>
              <a:ahLst/>
              <a:cxnLst>
                <a:cxn ang="0">
                  <a:pos x="24" y="22"/>
                </a:cxn>
                <a:cxn ang="0">
                  <a:pos x="0" y="18"/>
                </a:cxn>
                <a:cxn ang="0">
                  <a:pos x="13" y="0"/>
                </a:cxn>
                <a:cxn ang="0">
                  <a:pos x="27" y="3"/>
                </a:cxn>
                <a:cxn ang="0">
                  <a:pos x="34" y="15"/>
                </a:cxn>
                <a:cxn ang="0">
                  <a:pos x="24" y="22"/>
                </a:cxn>
              </a:cxnLst>
              <a:rect l="0" t="0" r="r" b="b"/>
              <a:pathLst>
                <a:path w="34" h="22">
                  <a:moveTo>
                    <a:pt x="24" y="22"/>
                  </a:moveTo>
                  <a:lnTo>
                    <a:pt x="0" y="18"/>
                  </a:lnTo>
                  <a:lnTo>
                    <a:pt x="13" y="0"/>
                  </a:lnTo>
                  <a:lnTo>
                    <a:pt x="27" y="3"/>
                  </a:lnTo>
                  <a:lnTo>
                    <a:pt x="34" y="15"/>
                  </a:lnTo>
                  <a:lnTo>
                    <a:pt x="24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99" name="Freeform 457"/>
            <p:cNvSpPr>
              <a:spLocks/>
            </p:cNvSpPr>
            <p:nvPr/>
          </p:nvSpPr>
          <p:spPr bwMode="auto">
            <a:xfrm>
              <a:off x="4837635" y="2854550"/>
              <a:ext cx="71495" cy="49880"/>
            </a:xfrm>
            <a:custGeom>
              <a:avLst/>
              <a:gdLst/>
              <a:ahLst/>
              <a:cxnLst>
                <a:cxn ang="0">
                  <a:pos x="3" y="33"/>
                </a:cxn>
                <a:cxn ang="0">
                  <a:pos x="6" y="33"/>
                </a:cxn>
                <a:cxn ang="0">
                  <a:pos x="9" y="32"/>
                </a:cxn>
                <a:cxn ang="0">
                  <a:pos x="13" y="33"/>
                </a:cxn>
                <a:cxn ang="0">
                  <a:pos x="17" y="28"/>
                </a:cxn>
                <a:cxn ang="0">
                  <a:pos x="20" y="34"/>
                </a:cxn>
                <a:cxn ang="0">
                  <a:pos x="21" y="32"/>
                </a:cxn>
                <a:cxn ang="0">
                  <a:pos x="25" y="34"/>
                </a:cxn>
                <a:cxn ang="0">
                  <a:pos x="27" y="33"/>
                </a:cxn>
                <a:cxn ang="0">
                  <a:pos x="26" y="30"/>
                </a:cxn>
                <a:cxn ang="0">
                  <a:pos x="28" y="29"/>
                </a:cxn>
                <a:cxn ang="0">
                  <a:pos x="26" y="28"/>
                </a:cxn>
                <a:cxn ang="0">
                  <a:pos x="29" y="25"/>
                </a:cxn>
                <a:cxn ang="0">
                  <a:pos x="31" y="25"/>
                </a:cxn>
                <a:cxn ang="0">
                  <a:pos x="32" y="25"/>
                </a:cxn>
                <a:cxn ang="0">
                  <a:pos x="32" y="20"/>
                </a:cxn>
                <a:cxn ang="0">
                  <a:pos x="30" y="19"/>
                </a:cxn>
                <a:cxn ang="0">
                  <a:pos x="31" y="16"/>
                </a:cxn>
                <a:cxn ang="0">
                  <a:pos x="33" y="16"/>
                </a:cxn>
                <a:cxn ang="0">
                  <a:pos x="37" y="13"/>
                </a:cxn>
                <a:cxn ang="0">
                  <a:pos x="38" y="12"/>
                </a:cxn>
                <a:cxn ang="0">
                  <a:pos x="40" y="13"/>
                </a:cxn>
                <a:cxn ang="0">
                  <a:pos x="39" y="10"/>
                </a:cxn>
                <a:cxn ang="0">
                  <a:pos x="41" y="9"/>
                </a:cxn>
                <a:cxn ang="0">
                  <a:pos x="44" y="11"/>
                </a:cxn>
                <a:cxn ang="0">
                  <a:pos x="42" y="7"/>
                </a:cxn>
                <a:cxn ang="0">
                  <a:pos x="41" y="5"/>
                </a:cxn>
                <a:cxn ang="0">
                  <a:pos x="40" y="2"/>
                </a:cxn>
                <a:cxn ang="0">
                  <a:pos x="38" y="0"/>
                </a:cxn>
                <a:cxn ang="0">
                  <a:pos x="36" y="3"/>
                </a:cxn>
                <a:cxn ang="0">
                  <a:pos x="36" y="6"/>
                </a:cxn>
                <a:cxn ang="0">
                  <a:pos x="34" y="5"/>
                </a:cxn>
                <a:cxn ang="0">
                  <a:pos x="33" y="5"/>
                </a:cxn>
                <a:cxn ang="0">
                  <a:pos x="31" y="6"/>
                </a:cxn>
                <a:cxn ang="0">
                  <a:pos x="30" y="6"/>
                </a:cxn>
                <a:cxn ang="0">
                  <a:pos x="29" y="7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5" y="7"/>
                </a:cxn>
                <a:cxn ang="0">
                  <a:pos x="23" y="7"/>
                </a:cxn>
                <a:cxn ang="0">
                  <a:pos x="22" y="7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17" y="11"/>
                </a:cxn>
                <a:cxn ang="0">
                  <a:pos x="16" y="13"/>
                </a:cxn>
                <a:cxn ang="0">
                  <a:pos x="12" y="11"/>
                </a:cxn>
                <a:cxn ang="0">
                  <a:pos x="8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0" y="15"/>
                </a:cxn>
                <a:cxn ang="0">
                  <a:pos x="1" y="17"/>
                </a:cxn>
                <a:cxn ang="0">
                  <a:pos x="4" y="17"/>
                </a:cxn>
                <a:cxn ang="0">
                  <a:pos x="3" y="19"/>
                </a:cxn>
                <a:cxn ang="0">
                  <a:pos x="1" y="19"/>
                </a:cxn>
                <a:cxn ang="0">
                  <a:pos x="2" y="21"/>
                </a:cxn>
                <a:cxn ang="0">
                  <a:pos x="3" y="22"/>
                </a:cxn>
                <a:cxn ang="0">
                  <a:pos x="2" y="26"/>
                </a:cxn>
                <a:cxn ang="0">
                  <a:pos x="5" y="29"/>
                </a:cxn>
                <a:cxn ang="0">
                  <a:pos x="5" y="31"/>
                </a:cxn>
                <a:cxn ang="0">
                  <a:pos x="3" y="32"/>
                </a:cxn>
                <a:cxn ang="0">
                  <a:pos x="3" y="33"/>
                </a:cxn>
              </a:cxnLst>
              <a:rect l="0" t="0" r="r" b="b"/>
              <a:pathLst>
                <a:path w="44" h="34">
                  <a:moveTo>
                    <a:pt x="3" y="33"/>
                  </a:moveTo>
                  <a:lnTo>
                    <a:pt x="6" y="33"/>
                  </a:lnTo>
                  <a:lnTo>
                    <a:pt x="9" y="32"/>
                  </a:lnTo>
                  <a:lnTo>
                    <a:pt x="13" y="33"/>
                  </a:lnTo>
                  <a:lnTo>
                    <a:pt x="17" y="28"/>
                  </a:lnTo>
                  <a:lnTo>
                    <a:pt x="20" y="34"/>
                  </a:lnTo>
                  <a:lnTo>
                    <a:pt x="21" y="32"/>
                  </a:lnTo>
                  <a:lnTo>
                    <a:pt x="25" y="34"/>
                  </a:lnTo>
                  <a:lnTo>
                    <a:pt x="27" y="33"/>
                  </a:lnTo>
                  <a:lnTo>
                    <a:pt x="26" y="30"/>
                  </a:lnTo>
                  <a:lnTo>
                    <a:pt x="28" y="29"/>
                  </a:lnTo>
                  <a:lnTo>
                    <a:pt x="26" y="28"/>
                  </a:lnTo>
                  <a:lnTo>
                    <a:pt x="29" y="25"/>
                  </a:lnTo>
                  <a:lnTo>
                    <a:pt x="31" y="25"/>
                  </a:lnTo>
                  <a:lnTo>
                    <a:pt x="32" y="25"/>
                  </a:lnTo>
                  <a:lnTo>
                    <a:pt x="32" y="20"/>
                  </a:lnTo>
                  <a:lnTo>
                    <a:pt x="30" y="19"/>
                  </a:lnTo>
                  <a:lnTo>
                    <a:pt x="31" y="16"/>
                  </a:lnTo>
                  <a:lnTo>
                    <a:pt x="33" y="16"/>
                  </a:lnTo>
                  <a:lnTo>
                    <a:pt x="37" y="13"/>
                  </a:lnTo>
                  <a:lnTo>
                    <a:pt x="38" y="12"/>
                  </a:lnTo>
                  <a:lnTo>
                    <a:pt x="40" y="13"/>
                  </a:lnTo>
                  <a:lnTo>
                    <a:pt x="39" y="10"/>
                  </a:lnTo>
                  <a:lnTo>
                    <a:pt x="41" y="9"/>
                  </a:lnTo>
                  <a:lnTo>
                    <a:pt x="44" y="11"/>
                  </a:lnTo>
                  <a:lnTo>
                    <a:pt x="42" y="7"/>
                  </a:lnTo>
                  <a:lnTo>
                    <a:pt x="41" y="5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6" y="3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1" y="6"/>
                  </a:lnTo>
                  <a:lnTo>
                    <a:pt x="30" y="6"/>
                  </a:lnTo>
                  <a:lnTo>
                    <a:pt x="29" y="7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7" y="11"/>
                  </a:lnTo>
                  <a:lnTo>
                    <a:pt x="16" y="13"/>
                  </a:lnTo>
                  <a:lnTo>
                    <a:pt x="12" y="11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2" y="26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3" y="32"/>
                  </a:lnTo>
                  <a:lnTo>
                    <a:pt x="3" y="3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00" name="Freeform 458"/>
            <p:cNvSpPr>
              <a:spLocks/>
            </p:cNvSpPr>
            <p:nvPr/>
          </p:nvSpPr>
          <p:spPr bwMode="auto">
            <a:xfrm>
              <a:off x="5301519" y="3243613"/>
              <a:ext cx="76483" cy="46554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3" y="17"/>
                </a:cxn>
                <a:cxn ang="0">
                  <a:pos x="12" y="14"/>
                </a:cxn>
                <a:cxn ang="0">
                  <a:pos x="13" y="8"/>
                </a:cxn>
                <a:cxn ang="0">
                  <a:pos x="27" y="9"/>
                </a:cxn>
                <a:cxn ang="0">
                  <a:pos x="46" y="0"/>
                </a:cxn>
                <a:cxn ang="0">
                  <a:pos x="46" y="1"/>
                </a:cxn>
                <a:cxn ang="0">
                  <a:pos x="33" y="11"/>
                </a:cxn>
                <a:cxn ang="0">
                  <a:pos x="36" y="18"/>
                </a:cxn>
                <a:cxn ang="0">
                  <a:pos x="27" y="21"/>
                </a:cxn>
                <a:cxn ang="0">
                  <a:pos x="15" y="28"/>
                </a:cxn>
                <a:cxn ang="0">
                  <a:pos x="13" y="28"/>
                </a:cxn>
                <a:cxn ang="0">
                  <a:pos x="8" y="26"/>
                </a:cxn>
                <a:cxn ang="0">
                  <a:pos x="2" y="23"/>
                </a:cxn>
                <a:cxn ang="0">
                  <a:pos x="0" y="15"/>
                </a:cxn>
              </a:cxnLst>
              <a:rect l="0" t="0" r="r" b="b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01" name="Freeform 507"/>
            <p:cNvSpPr>
              <a:spLocks/>
            </p:cNvSpPr>
            <p:nvPr/>
          </p:nvSpPr>
          <p:spPr bwMode="auto">
            <a:xfrm>
              <a:off x="6418828" y="2600162"/>
              <a:ext cx="1579531" cy="1097358"/>
            </a:xfrm>
            <a:custGeom>
              <a:avLst/>
              <a:gdLst/>
              <a:ahLst/>
              <a:cxnLst>
                <a:cxn ang="0">
                  <a:pos x="840" y="88"/>
                </a:cxn>
                <a:cxn ang="0">
                  <a:pos x="732" y="24"/>
                </a:cxn>
                <a:cxn ang="0">
                  <a:pos x="668" y="88"/>
                </a:cxn>
                <a:cxn ang="0">
                  <a:pos x="668" y="88"/>
                </a:cxn>
                <a:cxn ang="0">
                  <a:pos x="670" y="90"/>
                </a:cxn>
                <a:cxn ang="0">
                  <a:pos x="672" y="92"/>
                </a:cxn>
                <a:cxn ang="0">
                  <a:pos x="676" y="92"/>
                </a:cxn>
                <a:cxn ang="0">
                  <a:pos x="676" y="94"/>
                </a:cxn>
                <a:cxn ang="0">
                  <a:pos x="678" y="94"/>
                </a:cxn>
                <a:cxn ang="0">
                  <a:pos x="678" y="94"/>
                </a:cxn>
                <a:cxn ang="0">
                  <a:pos x="676" y="92"/>
                </a:cxn>
                <a:cxn ang="0">
                  <a:pos x="674" y="92"/>
                </a:cxn>
                <a:cxn ang="0">
                  <a:pos x="672" y="90"/>
                </a:cxn>
                <a:cxn ang="0">
                  <a:pos x="668" y="90"/>
                </a:cxn>
                <a:cxn ang="0">
                  <a:pos x="668" y="88"/>
                </a:cxn>
                <a:cxn ang="0">
                  <a:pos x="658" y="108"/>
                </a:cxn>
                <a:cxn ang="0">
                  <a:pos x="712" y="158"/>
                </a:cxn>
                <a:cxn ang="0">
                  <a:pos x="598" y="202"/>
                </a:cxn>
                <a:cxn ang="0">
                  <a:pos x="480" y="276"/>
                </a:cxn>
                <a:cxn ang="0">
                  <a:pos x="326" y="202"/>
                </a:cxn>
                <a:cxn ang="0">
                  <a:pos x="226" y="118"/>
                </a:cxn>
                <a:cxn ang="0">
                  <a:pos x="222" y="114"/>
                </a:cxn>
                <a:cxn ang="0">
                  <a:pos x="220" y="116"/>
                </a:cxn>
                <a:cxn ang="0">
                  <a:pos x="218" y="122"/>
                </a:cxn>
                <a:cxn ang="0">
                  <a:pos x="218" y="122"/>
                </a:cxn>
                <a:cxn ang="0">
                  <a:pos x="218" y="122"/>
                </a:cxn>
                <a:cxn ang="0">
                  <a:pos x="222" y="114"/>
                </a:cxn>
                <a:cxn ang="0">
                  <a:pos x="218" y="108"/>
                </a:cxn>
                <a:cxn ang="0">
                  <a:pos x="208" y="114"/>
                </a:cxn>
                <a:cxn ang="0">
                  <a:pos x="142" y="142"/>
                </a:cxn>
                <a:cxn ang="0">
                  <a:pos x="88" y="256"/>
                </a:cxn>
                <a:cxn ang="0">
                  <a:pos x="4" y="306"/>
                </a:cxn>
                <a:cxn ang="0">
                  <a:pos x="14" y="350"/>
                </a:cxn>
                <a:cxn ang="0">
                  <a:pos x="30" y="370"/>
                </a:cxn>
                <a:cxn ang="0">
                  <a:pos x="94" y="390"/>
                </a:cxn>
                <a:cxn ang="0">
                  <a:pos x="84" y="444"/>
                </a:cxn>
                <a:cxn ang="0">
                  <a:pos x="108" y="488"/>
                </a:cxn>
                <a:cxn ang="0">
                  <a:pos x="148" y="508"/>
                </a:cxn>
                <a:cxn ang="0">
                  <a:pos x="218" y="536"/>
                </a:cxn>
                <a:cxn ang="0">
                  <a:pos x="262" y="546"/>
                </a:cxn>
                <a:cxn ang="0">
                  <a:pos x="316" y="512"/>
                </a:cxn>
                <a:cxn ang="0">
                  <a:pos x="370" y="528"/>
                </a:cxn>
                <a:cxn ang="0">
                  <a:pos x="376" y="586"/>
                </a:cxn>
                <a:cxn ang="0">
                  <a:pos x="400" y="616"/>
                </a:cxn>
                <a:cxn ang="0">
                  <a:pos x="420" y="640"/>
                </a:cxn>
                <a:cxn ang="0">
                  <a:pos x="500" y="616"/>
                </a:cxn>
                <a:cxn ang="0">
                  <a:pos x="534" y="640"/>
                </a:cxn>
                <a:cxn ang="0">
                  <a:pos x="608" y="630"/>
                </a:cxn>
                <a:cxn ang="0">
                  <a:pos x="632" y="626"/>
                </a:cxn>
                <a:cxn ang="0">
                  <a:pos x="702" y="582"/>
                </a:cxn>
                <a:cxn ang="0">
                  <a:pos x="742" y="512"/>
                </a:cxn>
                <a:cxn ang="0">
                  <a:pos x="742" y="472"/>
                </a:cxn>
                <a:cxn ang="0">
                  <a:pos x="716" y="398"/>
                </a:cxn>
                <a:cxn ang="0">
                  <a:pos x="752" y="360"/>
                </a:cxn>
                <a:cxn ang="0">
                  <a:pos x="702" y="354"/>
                </a:cxn>
                <a:cxn ang="0">
                  <a:pos x="706" y="320"/>
                </a:cxn>
                <a:cxn ang="0">
                  <a:pos x="756" y="290"/>
                </a:cxn>
                <a:cxn ang="0">
                  <a:pos x="762" y="316"/>
                </a:cxn>
                <a:cxn ang="0">
                  <a:pos x="818" y="262"/>
                </a:cxn>
                <a:cxn ang="0">
                  <a:pos x="890" y="252"/>
                </a:cxn>
                <a:cxn ang="0">
                  <a:pos x="950" y="118"/>
                </a:cxn>
              </a:cxnLst>
              <a:rect l="0" t="0" r="r" b="b"/>
              <a:pathLst>
                <a:path w="950" h="660">
                  <a:moveTo>
                    <a:pt x="890" y="118"/>
                  </a:moveTo>
                  <a:lnTo>
                    <a:pt x="890" y="118"/>
                  </a:lnTo>
                  <a:lnTo>
                    <a:pt x="880" y="98"/>
                  </a:lnTo>
                  <a:lnTo>
                    <a:pt x="880" y="98"/>
                  </a:lnTo>
                  <a:lnTo>
                    <a:pt x="840" y="88"/>
                  </a:lnTo>
                  <a:lnTo>
                    <a:pt x="840" y="88"/>
                  </a:lnTo>
                  <a:lnTo>
                    <a:pt x="792" y="0"/>
                  </a:lnTo>
                  <a:lnTo>
                    <a:pt x="792" y="0"/>
                  </a:lnTo>
                  <a:lnTo>
                    <a:pt x="746" y="0"/>
                  </a:lnTo>
                  <a:lnTo>
                    <a:pt x="746" y="0"/>
                  </a:lnTo>
                  <a:lnTo>
                    <a:pt x="732" y="24"/>
                  </a:lnTo>
                  <a:lnTo>
                    <a:pt x="732" y="24"/>
                  </a:lnTo>
                  <a:lnTo>
                    <a:pt x="702" y="78"/>
                  </a:lnTo>
                  <a:lnTo>
                    <a:pt x="702" y="78"/>
                  </a:lnTo>
                  <a:lnTo>
                    <a:pt x="672" y="78"/>
                  </a:lnTo>
                  <a:lnTo>
                    <a:pt x="672" y="7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90"/>
                  </a:lnTo>
                  <a:lnTo>
                    <a:pt x="668" y="90"/>
                  </a:lnTo>
                  <a:lnTo>
                    <a:pt x="670" y="90"/>
                  </a:lnTo>
                  <a:lnTo>
                    <a:pt x="670" y="90"/>
                  </a:lnTo>
                  <a:lnTo>
                    <a:pt x="670" y="90"/>
                  </a:lnTo>
                  <a:lnTo>
                    <a:pt x="670" y="90"/>
                  </a:lnTo>
                  <a:lnTo>
                    <a:pt x="672" y="90"/>
                  </a:lnTo>
                  <a:lnTo>
                    <a:pt x="672" y="90"/>
                  </a:lnTo>
                  <a:lnTo>
                    <a:pt x="672" y="92"/>
                  </a:lnTo>
                  <a:lnTo>
                    <a:pt x="672" y="92"/>
                  </a:lnTo>
                  <a:lnTo>
                    <a:pt x="674" y="92"/>
                  </a:lnTo>
                  <a:lnTo>
                    <a:pt x="674" y="92"/>
                  </a:lnTo>
                  <a:lnTo>
                    <a:pt x="674" y="92"/>
                  </a:lnTo>
                  <a:lnTo>
                    <a:pt x="674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4"/>
                  </a:lnTo>
                  <a:lnTo>
                    <a:pt x="676" y="94"/>
                  </a:lnTo>
                  <a:lnTo>
                    <a:pt x="676" y="94"/>
                  </a:lnTo>
                  <a:lnTo>
                    <a:pt x="676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6" y="94"/>
                  </a:lnTo>
                  <a:lnTo>
                    <a:pt x="676" y="94"/>
                  </a:lnTo>
                  <a:lnTo>
                    <a:pt x="676" y="94"/>
                  </a:lnTo>
                  <a:lnTo>
                    <a:pt x="676" y="94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4" y="92"/>
                  </a:lnTo>
                  <a:lnTo>
                    <a:pt x="674" y="92"/>
                  </a:lnTo>
                  <a:lnTo>
                    <a:pt x="674" y="92"/>
                  </a:lnTo>
                  <a:lnTo>
                    <a:pt x="674" y="92"/>
                  </a:lnTo>
                  <a:lnTo>
                    <a:pt x="672" y="92"/>
                  </a:lnTo>
                  <a:lnTo>
                    <a:pt x="672" y="92"/>
                  </a:lnTo>
                  <a:lnTo>
                    <a:pt x="672" y="90"/>
                  </a:lnTo>
                  <a:lnTo>
                    <a:pt x="672" y="90"/>
                  </a:lnTo>
                  <a:lnTo>
                    <a:pt x="670" y="90"/>
                  </a:lnTo>
                  <a:lnTo>
                    <a:pt x="670" y="90"/>
                  </a:lnTo>
                  <a:lnTo>
                    <a:pt x="670" y="90"/>
                  </a:lnTo>
                  <a:lnTo>
                    <a:pt x="670" y="90"/>
                  </a:lnTo>
                  <a:lnTo>
                    <a:pt x="668" y="90"/>
                  </a:lnTo>
                  <a:lnTo>
                    <a:pt x="668" y="90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58" y="108"/>
                  </a:lnTo>
                  <a:lnTo>
                    <a:pt x="658" y="108"/>
                  </a:lnTo>
                  <a:lnTo>
                    <a:pt x="658" y="132"/>
                  </a:lnTo>
                  <a:lnTo>
                    <a:pt x="658" y="132"/>
                  </a:lnTo>
                  <a:lnTo>
                    <a:pt x="702" y="138"/>
                  </a:lnTo>
                  <a:lnTo>
                    <a:pt x="702" y="138"/>
                  </a:lnTo>
                  <a:lnTo>
                    <a:pt x="712" y="158"/>
                  </a:lnTo>
                  <a:lnTo>
                    <a:pt x="712" y="158"/>
                  </a:lnTo>
                  <a:lnTo>
                    <a:pt x="668" y="172"/>
                  </a:lnTo>
                  <a:lnTo>
                    <a:pt x="668" y="172"/>
                  </a:lnTo>
                  <a:lnTo>
                    <a:pt x="632" y="188"/>
                  </a:lnTo>
                  <a:lnTo>
                    <a:pt x="632" y="188"/>
                  </a:lnTo>
                  <a:lnTo>
                    <a:pt x="598" y="202"/>
                  </a:lnTo>
                  <a:lnTo>
                    <a:pt x="598" y="202"/>
                  </a:lnTo>
                  <a:lnTo>
                    <a:pt x="588" y="236"/>
                  </a:lnTo>
                  <a:lnTo>
                    <a:pt x="588" y="236"/>
                  </a:lnTo>
                  <a:lnTo>
                    <a:pt x="534" y="242"/>
                  </a:lnTo>
                  <a:lnTo>
                    <a:pt x="534" y="242"/>
                  </a:lnTo>
                  <a:lnTo>
                    <a:pt x="480" y="276"/>
                  </a:lnTo>
                  <a:lnTo>
                    <a:pt x="480" y="276"/>
                  </a:lnTo>
                  <a:lnTo>
                    <a:pt x="430" y="252"/>
                  </a:lnTo>
                  <a:lnTo>
                    <a:pt x="430" y="252"/>
                  </a:lnTo>
                  <a:lnTo>
                    <a:pt x="370" y="246"/>
                  </a:lnTo>
                  <a:lnTo>
                    <a:pt x="370" y="246"/>
                  </a:lnTo>
                  <a:lnTo>
                    <a:pt x="326" y="202"/>
                  </a:lnTo>
                  <a:lnTo>
                    <a:pt x="326" y="202"/>
                  </a:lnTo>
                  <a:lnTo>
                    <a:pt x="262" y="182"/>
                  </a:lnTo>
                  <a:lnTo>
                    <a:pt x="262" y="182"/>
                  </a:lnTo>
                  <a:lnTo>
                    <a:pt x="256" y="132"/>
                  </a:lnTo>
                  <a:lnTo>
                    <a:pt x="256" y="132"/>
                  </a:lnTo>
                  <a:lnTo>
                    <a:pt x="226" y="118"/>
                  </a:lnTo>
                  <a:lnTo>
                    <a:pt x="226" y="118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0" y="116"/>
                  </a:lnTo>
                  <a:lnTo>
                    <a:pt x="220" y="116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4"/>
                  </a:lnTo>
                  <a:lnTo>
                    <a:pt x="218" y="124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18" y="108"/>
                  </a:lnTo>
                  <a:lnTo>
                    <a:pt x="218" y="108"/>
                  </a:lnTo>
                  <a:lnTo>
                    <a:pt x="208" y="114"/>
                  </a:lnTo>
                  <a:lnTo>
                    <a:pt x="208" y="114"/>
                  </a:lnTo>
                  <a:lnTo>
                    <a:pt x="208" y="124"/>
                  </a:lnTo>
                  <a:lnTo>
                    <a:pt x="208" y="124"/>
                  </a:lnTo>
                  <a:lnTo>
                    <a:pt x="208" y="114"/>
                  </a:lnTo>
                  <a:lnTo>
                    <a:pt x="208" y="114"/>
                  </a:lnTo>
                  <a:lnTo>
                    <a:pt x="192" y="118"/>
                  </a:lnTo>
                  <a:lnTo>
                    <a:pt x="192" y="118"/>
                  </a:lnTo>
                  <a:lnTo>
                    <a:pt x="182" y="148"/>
                  </a:lnTo>
                  <a:lnTo>
                    <a:pt x="182" y="148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32" y="192"/>
                  </a:lnTo>
                  <a:lnTo>
                    <a:pt x="132" y="192"/>
                  </a:lnTo>
                  <a:lnTo>
                    <a:pt x="98" y="198"/>
                  </a:lnTo>
                  <a:lnTo>
                    <a:pt x="98" y="198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68" y="276"/>
                  </a:lnTo>
                  <a:lnTo>
                    <a:pt x="68" y="276"/>
                  </a:lnTo>
                  <a:lnTo>
                    <a:pt x="44" y="296"/>
                  </a:lnTo>
                  <a:lnTo>
                    <a:pt x="44" y="296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0" y="326"/>
                  </a:lnTo>
                  <a:lnTo>
                    <a:pt x="0" y="326"/>
                  </a:lnTo>
                  <a:lnTo>
                    <a:pt x="10" y="334"/>
                  </a:lnTo>
                  <a:lnTo>
                    <a:pt x="10" y="334"/>
                  </a:lnTo>
                  <a:lnTo>
                    <a:pt x="14" y="350"/>
                  </a:lnTo>
                  <a:lnTo>
                    <a:pt x="14" y="350"/>
                  </a:lnTo>
                  <a:lnTo>
                    <a:pt x="4" y="354"/>
                  </a:lnTo>
                  <a:lnTo>
                    <a:pt x="4" y="354"/>
                  </a:lnTo>
                  <a:lnTo>
                    <a:pt x="14" y="364"/>
                  </a:lnTo>
                  <a:lnTo>
                    <a:pt x="14" y="364"/>
                  </a:lnTo>
                  <a:lnTo>
                    <a:pt x="30" y="370"/>
                  </a:lnTo>
                  <a:lnTo>
                    <a:pt x="30" y="370"/>
                  </a:lnTo>
                  <a:lnTo>
                    <a:pt x="44" y="390"/>
                  </a:lnTo>
                  <a:lnTo>
                    <a:pt x="44" y="390"/>
                  </a:lnTo>
                  <a:lnTo>
                    <a:pt x="64" y="390"/>
                  </a:lnTo>
                  <a:lnTo>
                    <a:pt x="64" y="390"/>
                  </a:lnTo>
                  <a:lnTo>
                    <a:pt x="94" y="390"/>
                  </a:lnTo>
                  <a:lnTo>
                    <a:pt x="94" y="390"/>
                  </a:lnTo>
                  <a:lnTo>
                    <a:pt x="98" y="398"/>
                  </a:lnTo>
                  <a:lnTo>
                    <a:pt x="98" y="398"/>
                  </a:lnTo>
                  <a:lnTo>
                    <a:pt x="78" y="428"/>
                  </a:lnTo>
                  <a:lnTo>
                    <a:pt x="78" y="428"/>
                  </a:lnTo>
                  <a:lnTo>
                    <a:pt x="84" y="444"/>
                  </a:lnTo>
                  <a:lnTo>
                    <a:pt x="84" y="444"/>
                  </a:lnTo>
                  <a:lnTo>
                    <a:pt x="74" y="458"/>
                  </a:lnTo>
                  <a:lnTo>
                    <a:pt x="74" y="458"/>
                  </a:lnTo>
                  <a:lnTo>
                    <a:pt x="84" y="478"/>
                  </a:lnTo>
                  <a:lnTo>
                    <a:pt x="84" y="478"/>
                  </a:lnTo>
                  <a:lnTo>
                    <a:pt x="108" y="488"/>
                  </a:lnTo>
                  <a:lnTo>
                    <a:pt x="108" y="488"/>
                  </a:lnTo>
                  <a:lnTo>
                    <a:pt x="104" y="492"/>
                  </a:lnTo>
                  <a:lnTo>
                    <a:pt x="104" y="492"/>
                  </a:lnTo>
                  <a:lnTo>
                    <a:pt x="114" y="492"/>
                  </a:lnTo>
                  <a:lnTo>
                    <a:pt x="114" y="492"/>
                  </a:lnTo>
                  <a:lnTo>
                    <a:pt x="148" y="508"/>
                  </a:lnTo>
                  <a:lnTo>
                    <a:pt x="148" y="508"/>
                  </a:lnTo>
                  <a:lnTo>
                    <a:pt x="178" y="522"/>
                  </a:lnTo>
                  <a:lnTo>
                    <a:pt x="178" y="522"/>
                  </a:lnTo>
                  <a:lnTo>
                    <a:pt x="208" y="528"/>
                  </a:lnTo>
                  <a:lnTo>
                    <a:pt x="208" y="528"/>
                  </a:lnTo>
                  <a:lnTo>
                    <a:pt x="218" y="536"/>
                  </a:lnTo>
                  <a:lnTo>
                    <a:pt x="218" y="536"/>
                  </a:lnTo>
                  <a:lnTo>
                    <a:pt x="226" y="536"/>
                  </a:lnTo>
                  <a:lnTo>
                    <a:pt x="226" y="536"/>
                  </a:lnTo>
                  <a:lnTo>
                    <a:pt x="242" y="546"/>
                  </a:lnTo>
                  <a:lnTo>
                    <a:pt x="242" y="546"/>
                  </a:lnTo>
                  <a:lnTo>
                    <a:pt x="262" y="546"/>
                  </a:lnTo>
                  <a:lnTo>
                    <a:pt x="262" y="546"/>
                  </a:lnTo>
                  <a:lnTo>
                    <a:pt x="282" y="546"/>
                  </a:lnTo>
                  <a:lnTo>
                    <a:pt x="282" y="546"/>
                  </a:lnTo>
                  <a:lnTo>
                    <a:pt x="296" y="528"/>
                  </a:lnTo>
                  <a:lnTo>
                    <a:pt x="296" y="528"/>
                  </a:lnTo>
                  <a:lnTo>
                    <a:pt x="316" y="512"/>
                  </a:lnTo>
                  <a:lnTo>
                    <a:pt x="316" y="512"/>
                  </a:lnTo>
                  <a:lnTo>
                    <a:pt x="340" y="512"/>
                  </a:lnTo>
                  <a:lnTo>
                    <a:pt x="340" y="512"/>
                  </a:lnTo>
                  <a:lnTo>
                    <a:pt x="360" y="528"/>
                  </a:lnTo>
                  <a:lnTo>
                    <a:pt x="360" y="528"/>
                  </a:lnTo>
                  <a:lnTo>
                    <a:pt x="370" y="528"/>
                  </a:lnTo>
                  <a:lnTo>
                    <a:pt x="370" y="528"/>
                  </a:lnTo>
                  <a:lnTo>
                    <a:pt x="380" y="532"/>
                  </a:lnTo>
                  <a:lnTo>
                    <a:pt x="380" y="532"/>
                  </a:lnTo>
                  <a:lnTo>
                    <a:pt x="386" y="556"/>
                  </a:lnTo>
                  <a:lnTo>
                    <a:pt x="386" y="556"/>
                  </a:lnTo>
                  <a:lnTo>
                    <a:pt x="376" y="586"/>
                  </a:lnTo>
                  <a:lnTo>
                    <a:pt x="376" y="586"/>
                  </a:lnTo>
                  <a:lnTo>
                    <a:pt x="376" y="596"/>
                  </a:lnTo>
                  <a:lnTo>
                    <a:pt x="376" y="596"/>
                  </a:lnTo>
                  <a:lnTo>
                    <a:pt x="390" y="600"/>
                  </a:lnTo>
                  <a:lnTo>
                    <a:pt x="390" y="600"/>
                  </a:lnTo>
                  <a:lnTo>
                    <a:pt x="400" y="616"/>
                  </a:lnTo>
                  <a:lnTo>
                    <a:pt x="400" y="616"/>
                  </a:lnTo>
                  <a:lnTo>
                    <a:pt x="400" y="626"/>
                  </a:lnTo>
                  <a:lnTo>
                    <a:pt x="400" y="626"/>
                  </a:lnTo>
                  <a:lnTo>
                    <a:pt x="424" y="636"/>
                  </a:lnTo>
                  <a:lnTo>
                    <a:pt x="424" y="636"/>
                  </a:lnTo>
                  <a:lnTo>
                    <a:pt x="420" y="640"/>
                  </a:lnTo>
                  <a:lnTo>
                    <a:pt x="420" y="640"/>
                  </a:lnTo>
                  <a:lnTo>
                    <a:pt x="444" y="636"/>
                  </a:lnTo>
                  <a:lnTo>
                    <a:pt x="444" y="636"/>
                  </a:lnTo>
                  <a:lnTo>
                    <a:pt x="450" y="616"/>
                  </a:lnTo>
                  <a:lnTo>
                    <a:pt x="450" y="616"/>
                  </a:lnTo>
                  <a:lnTo>
                    <a:pt x="500" y="616"/>
                  </a:lnTo>
                  <a:lnTo>
                    <a:pt x="500" y="616"/>
                  </a:lnTo>
                  <a:lnTo>
                    <a:pt x="518" y="630"/>
                  </a:lnTo>
                  <a:lnTo>
                    <a:pt x="518" y="630"/>
                  </a:lnTo>
                  <a:lnTo>
                    <a:pt x="524" y="646"/>
                  </a:lnTo>
                  <a:lnTo>
                    <a:pt x="524" y="646"/>
                  </a:lnTo>
                  <a:lnTo>
                    <a:pt x="534" y="640"/>
                  </a:lnTo>
                  <a:lnTo>
                    <a:pt x="534" y="640"/>
                  </a:lnTo>
                  <a:lnTo>
                    <a:pt x="568" y="660"/>
                  </a:lnTo>
                  <a:lnTo>
                    <a:pt x="568" y="660"/>
                  </a:lnTo>
                  <a:lnTo>
                    <a:pt x="568" y="646"/>
                  </a:lnTo>
                  <a:lnTo>
                    <a:pt x="568" y="646"/>
                  </a:lnTo>
                  <a:lnTo>
                    <a:pt x="608" y="630"/>
                  </a:lnTo>
                  <a:lnTo>
                    <a:pt x="608" y="630"/>
                  </a:lnTo>
                  <a:lnTo>
                    <a:pt x="612" y="626"/>
                  </a:lnTo>
                  <a:lnTo>
                    <a:pt x="612" y="626"/>
                  </a:lnTo>
                  <a:lnTo>
                    <a:pt x="622" y="620"/>
                  </a:lnTo>
                  <a:lnTo>
                    <a:pt x="622" y="620"/>
                  </a:lnTo>
                  <a:lnTo>
                    <a:pt x="632" y="626"/>
                  </a:lnTo>
                  <a:lnTo>
                    <a:pt x="632" y="626"/>
                  </a:lnTo>
                  <a:lnTo>
                    <a:pt x="652" y="616"/>
                  </a:lnTo>
                  <a:lnTo>
                    <a:pt x="652" y="616"/>
                  </a:lnTo>
                  <a:lnTo>
                    <a:pt x="678" y="600"/>
                  </a:lnTo>
                  <a:lnTo>
                    <a:pt x="678" y="600"/>
                  </a:lnTo>
                  <a:lnTo>
                    <a:pt x="702" y="582"/>
                  </a:lnTo>
                  <a:lnTo>
                    <a:pt x="702" y="582"/>
                  </a:lnTo>
                  <a:lnTo>
                    <a:pt x="712" y="562"/>
                  </a:lnTo>
                  <a:lnTo>
                    <a:pt x="712" y="562"/>
                  </a:lnTo>
                  <a:lnTo>
                    <a:pt x="726" y="542"/>
                  </a:lnTo>
                  <a:lnTo>
                    <a:pt x="726" y="542"/>
                  </a:lnTo>
                  <a:lnTo>
                    <a:pt x="742" y="512"/>
                  </a:lnTo>
                  <a:lnTo>
                    <a:pt x="742" y="512"/>
                  </a:lnTo>
                  <a:lnTo>
                    <a:pt x="742" y="498"/>
                  </a:lnTo>
                  <a:lnTo>
                    <a:pt x="742" y="498"/>
                  </a:lnTo>
                  <a:lnTo>
                    <a:pt x="736" y="488"/>
                  </a:lnTo>
                  <a:lnTo>
                    <a:pt x="736" y="488"/>
                  </a:lnTo>
                  <a:lnTo>
                    <a:pt x="742" y="472"/>
                  </a:lnTo>
                  <a:lnTo>
                    <a:pt x="742" y="472"/>
                  </a:lnTo>
                  <a:lnTo>
                    <a:pt x="736" y="454"/>
                  </a:lnTo>
                  <a:lnTo>
                    <a:pt x="736" y="454"/>
                  </a:lnTo>
                  <a:lnTo>
                    <a:pt x="712" y="404"/>
                  </a:lnTo>
                  <a:lnTo>
                    <a:pt x="712" y="404"/>
                  </a:lnTo>
                  <a:lnTo>
                    <a:pt x="716" y="398"/>
                  </a:lnTo>
                  <a:lnTo>
                    <a:pt x="716" y="398"/>
                  </a:lnTo>
                  <a:lnTo>
                    <a:pt x="736" y="374"/>
                  </a:lnTo>
                  <a:lnTo>
                    <a:pt x="752" y="370"/>
                  </a:lnTo>
                  <a:lnTo>
                    <a:pt x="752" y="370"/>
                  </a:lnTo>
                  <a:lnTo>
                    <a:pt x="754" y="368"/>
                  </a:lnTo>
                  <a:lnTo>
                    <a:pt x="754" y="364"/>
                  </a:lnTo>
                  <a:lnTo>
                    <a:pt x="752" y="360"/>
                  </a:lnTo>
                  <a:lnTo>
                    <a:pt x="752" y="360"/>
                  </a:lnTo>
                  <a:lnTo>
                    <a:pt x="726" y="354"/>
                  </a:lnTo>
                  <a:lnTo>
                    <a:pt x="726" y="354"/>
                  </a:lnTo>
                  <a:lnTo>
                    <a:pt x="712" y="360"/>
                  </a:lnTo>
                  <a:lnTo>
                    <a:pt x="712" y="360"/>
                  </a:lnTo>
                  <a:lnTo>
                    <a:pt x="702" y="354"/>
                  </a:lnTo>
                  <a:lnTo>
                    <a:pt x="702" y="354"/>
                  </a:lnTo>
                  <a:lnTo>
                    <a:pt x="692" y="340"/>
                  </a:lnTo>
                  <a:lnTo>
                    <a:pt x="692" y="340"/>
                  </a:lnTo>
                  <a:lnTo>
                    <a:pt x="682" y="330"/>
                  </a:lnTo>
                  <a:lnTo>
                    <a:pt x="682" y="330"/>
                  </a:lnTo>
                  <a:lnTo>
                    <a:pt x="706" y="320"/>
                  </a:lnTo>
                  <a:lnTo>
                    <a:pt x="706" y="320"/>
                  </a:lnTo>
                  <a:lnTo>
                    <a:pt x="722" y="306"/>
                  </a:lnTo>
                  <a:lnTo>
                    <a:pt x="722" y="306"/>
                  </a:lnTo>
                  <a:lnTo>
                    <a:pt x="746" y="290"/>
                  </a:lnTo>
                  <a:lnTo>
                    <a:pt x="746" y="290"/>
                  </a:lnTo>
                  <a:lnTo>
                    <a:pt x="756" y="290"/>
                  </a:lnTo>
                  <a:lnTo>
                    <a:pt x="756" y="290"/>
                  </a:lnTo>
                  <a:lnTo>
                    <a:pt x="742" y="310"/>
                  </a:lnTo>
                  <a:lnTo>
                    <a:pt x="742" y="310"/>
                  </a:lnTo>
                  <a:lnTo>
                    <a:pt x="752" y="320"/>
                  </a:lnTo>
                  <a:lnTo>
                    <a:pt x="752" y="320"/>
                  </a:lnTo>
                  <a:lnTo>
                    <a:pt x="762" y="316"/>
                  </a:lnTo>
                  <a:lnTo>
                    <a:pt x="762" y="316"/>
                  </a:lnTo>
                  <a:lnTo>
                    <a:pt x="786" y="306"/>
                  </a:lnTo>
                  <a:lnTo>
                    <a:pt x="792" y="284"/>
                  </a:lnTo>
                  <a:lnTo>
                    <a:pt x="806" y="272"/>
                  </a:lnTo>
                  <a:lnTo>
                    <a:pt x="820" y="282"/>
                  </a:lnTo>
                  <a:lnTo>
                    <a:pt x="818" y="262"/>
                  </a:lnTo>
                  <a:lnTo>
                    <a:pt x="838" y="250"/>
                  </a:lnTo>
                  <a:lnTo>
                    <a:pt x="864" y="254"/>
                  </a:lnTo>
                  <a:lnTo>
                    <a:pt x="864" y="254"/>
                  </a:lnTo>
                  <a:lnTo>
                    <a:pt x="876" y="246"/>
                  </a:lnTo>
                  <a:lnTo>
                    <a:pt x="876" y="246"/>
                  </a:lnTo>
                  <a:lnTo>
                    <a:pt x="890" y="252"/>
                  </a:lnTo>
                  <a:lnTo>
                    <a:pt x="890" y="252"/>
                  </a:lnTo>
                  <a:lnTo>
                    <a:pt x="900" y="198"/>
                  </a:lnTo>
                  <a:lnTo>
                    <a:pt x="924" y="192"/>
                  </a:lnTo>
                  <a:lnTo>
                    <a:pt x="924" y="192"/>
                  </a:lnTo>
                  <a:lnTo>
                    <a:pt x="950" y="118"/>
                  </a:lnTo>
                  <a:lnTo>
                    <a:pt x="950" y="118"/>
                  </a:lnTo>
                  <a:lnTo>
                    <a:pt x="890" y="118"/>
                  </a:lnTo>
                  <a:lnTo>
                    <a:pt x="890" y="1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02" name="Freeform 260"/>
            <p:cNvSpPr>
              <a:spLocks/>
            </p:cNvSpPr>
            <p:nvPr/>
          </p:nvSpPr>
          <p:spPr bwMode="auto">
            <a:xfrm>
              <a:off x="6565142" y="3993474"/>
              <a:ext cx="59857" cy="7149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4"/>
                </a:cxn>
                <a:cxn ang="0">
                  <a:pos x="6" y="54"/>
                </a:cxn>
                <a:cxn ang="0">
                  <a:pos x="30" y="54"/>
                </a:cxn>
                <a:cxn ang="0">
                  <a:pos x="42" y="30"/>
                </a:cxn>
                <a:cxn ang="0">
                  <a:pos x="6" y="0"/>
                </a:cxn>
              </a:cxnLst>
              <a:rect l="0" t="0" r="r" b="b"/>
              <a:pathLst>
                <a:path w="42" h="54">
                  <a:moveTo>
                    <a:pt x="6" y="0"/>
                  </a:moveTo>
                  <a:lnTo>
                    <a:pt x="0" y="24"/>
                  </a:lnTo>
                  <a:lnTo>
                    <a:pt x="6" y="54"/>
                  </a:lnTo>
                  <a:lnTo>
                    <a:pt x="30" y="54"/>
                  </a:lnTo>
                  <a:lnTo>
                    <a:pt x="42" y="3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03" name="Freeform 261"/>
            <p:cNvSpPr>
              <a:spLocks/>
            </p:cNvSpPr>
            <p:nvPr/>
          </p:nvSpPr>
          <p:spPr bwMode="auto">
            <a:xfrm>
              <a:off x="7323318" y="3697519"/>
              <a:ext cx="56531" cy="56531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2" y="12"/>
                </a:cxn>
                <a:cxn ang="0">
                  <a:pos x="30" y="0"/>
                </a:cxn>
                <a:cxn ang="0">
                  <a:pos x="42" y="12"/>
                </a:cxn>
                <a:cxn ang="0">
                  <a:pos x="30" y="30"/>
                </a:cxn>
                <a:cxn ang="0">
                  <a:pos x="12" y="42"/>
                </a:cxn>
                <a:cxn ang="0">
                  <a:pos x="0" y="30"/>
                </a:cxn>
              </a:cxnLst>
              <a:rect l="0" t="0" r="r" b="b"/>
              <a:pathLst>
                <a:path w="42" h="42">
                  <a:moveTo>
                    <a:pt x="0" y="30"/>
                  </a:moveTo>
                  <a:lnTo>
                    <a:pt x="12" y="12"/>
                  </a:lnTo>
                  <a:lnTo>
                    <a:pt x="30" y="0"/>
                  </a:lnTo>
                  <a:lnTo>
                    <a:pt x="42" y="12"/>
                  </a:lnTo>
                  <a:lnTo>
                    <a:pt x="30" y="30"/>
                  </a:lnTo>
                  <a:lnTo>
                    <a:pt x="12" y="4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04" name="Freeform 262"/>
            <p:cNvSpPr>
              <a:spLocks/>
            </p:cNvSpPr>
            <p:nvPr/>
          </p:nvSpPr>
          <p:spPr bwMode="auto">
            <a:xfrm>
              <a:off x="7627584" y="3557856"/>
              <a:ext cx="33254" cy="9809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18"/>
                </a:cxn>
                <a:cxn ang="0">
                  <a:pos x="24" y="0"/>
                </a:cxn>
                <a:cxn ang="0">
                  <a:pos x="24" y="24"/>
                </a:cxn>
                <a:cxn ang="0">
                  <a:pos x="6" y="72"/>
                </a:cxn>
                <a:cxn ang="0">
                  <a:pos x="0" y="42"/>
                </a:cxn>
              </a:cxnLst>
              <a:rect l="0" t="0" r="r" b="b"/>
              <a:pathLst>
                <a:path w="24" h="72">
                  <a:moveTo>
                    <a:pt x="0" y="42"/>
                  </a:moveTo>
                  <a:lnTo>
                    <a:pt x="0" y="18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6" y="7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05" name="Freeform 263"/>
            <p:cNvSpPr>
              <a:spLocks/>
            </p:cNvSpPr>
            <p:nvPr/>
          </p:nvSpPr>
          <p:spPr bwMode="auto">
            <a:xfrm>
              <a:off x="7873658" y="3303470"/>
              <a:ext cx="48218" cy="73157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36"/>
                </a:cxn>
                <a:cxn ang="0">
                  <a:pos x="12" y="54"/>
                </a:cxn>
                <a:cxn ang="0">
                  <a:pos x="30" y="42"/>
                </a:cxn>
                <a:cxn ang="0">
                  <a:pos x="36" y="18"/>
                </a:cxn>
                <a:cxn ang="0">
                  <a:pos x="30" y="0"/>
                </a:cxn>
                <a:cxn ang="0">
                  <a:pos x="0" y="18"/>
                </a:cxn>
              </a:cxnLst>
              <a:rect l="0" t="0" r="r" b="b"/>
              <a:pathLst>
                <a:path w="36" h="54">
                  <a:moveTo>
                    <a:pt x="0" y="18"/>
                  </a:moveTo>
                  <a:lnTo>
                    <a:pt x="6" y="36"/>
                  </a:lnTo>
                  <a:lnTo>
                    <a:pt x="12" y="54"/>
                  </a:lnTo>
                  <a:lnTo>
                    <a:pt x="30" y="42"/>
                  </a:lnTo>
                  <a:lnTo>
                    <a:pt x="36" y="18"/>
                  </a:lnTo>
                  <a:lnTo>
                    <a:pt x="3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06" name="Freeform 264"/>
            <p:cNvSpPr>
              <a:spLocks/>
            </p:cNvSpPr>
            <p:nvPr/>
          </p:nvSpPr>
          <p:spPr bwMode="auto">
            <a:xfrm>
              <a:off x="7931853" y="2927707"/>
              <a:ext cx="360797" cy="392389"/>
            </a:xfrm>
            <a:custGeom>
              <a:avLst/>
              <a:gdLst/>
              <a:ahLst/>
              <a:cxnLst>
                <a:cxn ang="0">
                  <a:pos x="6" y="247"/>
                </a:cxn>
                <a:cxn ang="0">
                  <a:pos x="42" y="235"/>
                </a:cxn>
                <a:cxn ang="0">
                  <a:pos x="66" y="235"/>
                </a:cxn>
                <a:cxn ang="0">
                  <a:pos x="108" y="199"/>
                </a:cxn>
                <a:cxn ang="0">
                  <a:pos x="138" y="187"/>
                </a:cxn>
                <a:cxn ang="0">
                  <a:pos x="144" y="157"/>
                </a:cxn>
                <a:cxn ang="0">
                  <a:pos x="156" y="109"/>
                </a:cxn>
                <a:cxn ang="0">
                  <a:pos x="156" y="72"/>
                </a:cxn>
                <a:cxn ang="0">
                  <a:pos x="174" y="48"/>
                </a:cxn>
                <a:cxn ang="0">
                  <a:pos x="174" y="18"/>
                </a:cxn>
                <a:cxn ang="0">
                  <a:pos x="186" y="0"/>
                </a:cxn>
                <a:cxn ang="0">
                  <a:pos x="210" y="18"/>
                </a:cxn>
                <a:cxn ang="0">
                  <a:pos x="246" y="30"/>
                </a:cxn>
                <a:cxn ang="0">
                  <a:pos x="264" y="30"/>
                </a:cxn>
                <a:cxn ang="0">
                  <a:pos x="240" y="54"/>
                </a:cxn>
                <a:cxn ang="0">
                  <a:pos x="222" y="66"/>
                </a:cxn>
                <a:cxn ang="0">
                  <a:pos x="210" y="85"/>
                </a:cxn>
                <a:cxn ang="0">
                  <a:pos x="180" y="60"/>
                </a:cxn>
                <a:cxn ang="0">
                  <a:pos x="162" y="97"/>
                </a:cxn>
                <a:cxn ang="0">
                  <a:pos x="186" y="139"/>
                </a:cxn>
                <a:cxn ang="0">
                  <a:pos x="168" y="169"/>
                </a:cxn>
                <a:cxn ang="0">
                  <a:pos x="162" y="193"/>
                </a:cxn>
                <a:cxn ang="0">
                  <a:pos x="162" y="235"/>
                </a:cxn>
                <a:cxn ang="0">
                  <a:pos x="150" y="247"/>
                </a:cxn>
                <a:cxn ang="0">
                  <a:pos x="138" y="241"/>
                </a:cxn>
                <a:cxn ang="0">
                  <a:pos x="126" y="247"/>
                </a:cxn>
                <a:cxn ang="0">
                  <a:pos x="102" y="247"/>
                </a:cxn>
                <a:cxn ang="0">
                  <a:pos x="90" y="247"/>
                </a:cxn>
                <a:cxn ang="0">
                  <a:pos x="66" y="271"/>
                </a:cxn>
                <a:cxn ang="0">
                  <a:pos x="60" y="259"/>
                </a:cxn>
                <a:cxn ang="0">
                  <a:pos x="48" y="265"/>
                </a:cxn>
                <a:cxn ang="0">
                  <a:pos x="36" y="271"/>
                </a:cxn>
                <a:cxn ang="0">
                  <a:pos x="12" y="289"/>
                </a:cxn>
                <a:cxn ang="0">
                  <a:pos x="0" y="259"/>
                </a:cxn>
                <a:cxn ang="0">
                  <a:pos x="6" y="247"/>
                </a:cxn>
              </a:cxnLst>
              <a:rect l="0" t="0" r="r" b="b"/>
              <a:pathLst>
                <a:path w="264" h="289">
                  <a:moveTo>
                    <a:pt x="6" y="247"/>
                  </a:moveTo>
                  <a:lnTo>
                    <a:pt x="42" y="235"/>
                  </a:lnTo>
                  <a:lnTo>
                    <a:pt x="66" y="235"/>
                  </a:lnTo>
                  <a:lnTo>
                    <a:pt x="108" y="199"/>
                  </a:lnTo>
                  <a:lnTo>
                    <a:pt x="138" y="187"/>
                  </a:lnTo>
                  <a:lnTo>
                    <a:pt x="144" y="157"/>
                  </a:lnTo>
                  <a:lnTo>
                    <a:pt x="156" y="109"/>
                  </a:lnTo>
                  <a:lnTo>
                    <a:pt x="156" y="72"/>
                  </a:lnTo>
                  <a:lnTo>
                    <a:pt x="174" y="48"/>
                  </a:lnTo>
                  <a:lnTo>
                    <a:pt x="174" y="18"/>
                  </a:lnTo>
                  <a:lnTo>
                    <a:pt x="186" y="0"/>
                  </a:lnTo>
                  <a:lnTo>
                    <a:pt x="210" y="18"/>
                  </a:lnTo>
                  <a:lnTo>
                    <a:pt x="246" y="30"/>
                  </a:lnTo>
                  <a:lnTo>
                    <a:pt x="264" y="30"/>
                  </a:lnTo>
                  <a:lnTo>
                    <a:pt x="240" y="54"/>
                  </a:lnTo>
                  <a:lnTo>
                    <a:pt x="222" y="66"/>
                  </a:lnTo>
                  <a:lnTo>
                    <a:pt x="210" y="85"/>
                  </a:lnTo>
                  <a:lnTo>
                    <a:pt x="180" y="60"/>
                  </a:lnTo>
                  <a:lnTo>
                    <a:pt x="162" y="97"/>
                  </a:lnTo>
                  <a:lnTo>
                    <a:pt x="186" y="139"/>
                  </a:lnTo>
                  <a:lnTo>
                    <a:pt x="168" y="169"/>
                  </a:lnTo>
                  <a:lnTo>
                    <a:pt x="162" y="193"/>
                  </a:lnTo>
                  <a:lnTo>
                    <a:pt x="162" y="235"/>
                  </a:lnTo>
                  <a:lnTo>
                    <a:pt x="150" y="247"/>
                  </a:lnTo>
                  <a:lnTo>
                    <a:pt x="138" y="241"/>
                  </a:lnTo>
                  <a:lnTo>
                    <a:pt x="126" y="247"/>
                  </a:lnTo>
                  <a:lnTo>
                    <a:pt x="102" y="247"/>
                  </a:lnTo>
                  <a:lnTo>
                    <a:pt x="90" y="247"/>
                  </a:lnTo>
                  <a:lnTo>
                    <a:pt x="66" y="271"/>
                  </a:lnTo>
                  <a:lnTo>
                    <a:pt x="60" y="259"/>
                  </a:lnTo>
                  <a:lnTo>
                    <a:pt x="48" y="265"/>
                  </a:lnTo>
                  <a:lnTo>
                    <a:pt x="36" y="271"/>
                  </a:lnTo>
                  <a:lnTo>
                    <a:pt x="12" y="289"/>
                  </a:lnTo>
                  <a:lnTo>
                    <a:pt x="0" y="259"/>
                  </a:lnTo>
                  <a:lnTo>
                    <a:pt x="6" y="24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07" name="Freeform 265"/>
            <p:cNvSpPr>
              <a:spLocks/>
            </p:cNvSpPr>
            <p:nvPr/>
          </p:nvSpPr>
          <p:spPr bwMode="auto">
            <a:xfrm>
              <a:off x="8186239" y="2566908"/>
              <a:ext cx="64844" cy="320895"/>
            </a:xfrm>
            <a:custGeom>
              <a:avLst/>
              <a:gdLst/>
              <a:ahLst/>
              <a:cxnLst>
                <a:cxn ang="0">
                  <a:pos x="12" y="222"/>
                </a:cxn>
                <a:cxn ang="0">
                  <a:pos x="12" y="180"/>
                </a:cxn>
                <a:cxn ang="0">
                  <a:pos x="6" y="90"/>
                </a:cxn>
                <a:cxn ang="0">
                  <a:pos x="0" y="66"/>
                </a:cxn>
                <a:cxn ang="0">
                  <a:pos x="6" y="30"/>
                </a:cxn>
                <a:cxn ang="0">
                  <a:pos x="12" y="0"/>
                </a:cxn>
                <a:cxn ang="0">
                  <a:pos x="24" y="36"/>
                </a:cxn>
                <a:cxn ang="0">
                  <a:pos x="24" y="60"/>
                </a:cxn>
                <a:cxn ang="0">
                  <a:pos x="48" y="156"/>
                </a:cxn>
                <a:cxn ang="0">
                  <a:pos x="30" y="144"/>
                </a:cxn>
                <a:cxn ang="0">
                  <a:pos x="24" y="168"/>
                </a:cxn>
                <a:cxn ang="0">
                  <a:pos x="24" y="198"/>
                </a:cxn>
                <a:cxn ang="0">
                  <a:pos x="42" y="234"/>
                </a:cxn>
                <a:cxn ang="0">
                  <a:pos x="12" y="222"/>
                </a:cxn>
              </a:cxnLst>
              <a:rect l="0" t="0" r="r" b="b"/>
              <a:pathLst>
                <a:path w="48" h="234">
                  <a:moveTo>
                    <a:pt x="12" y="222"/>
                  </a:moveTo>
                  <a:lnTo>
                    <a:pt x="12" y="180"/>
                  </a:lnTo>
                  <a:lnTo>
                    <a:pt x="6" y="90"/>
                  </a:lnTo>
                  <a:lnTo>
                    <a:pt x="0" y="66"/>
                  </a:lnTo>
                  <a:lnTo>
                    <a:pt x="6" y="30"/>
                  </a:lnTo>
                  <a:lnTo>
                    <a:pt x="12" y="0"/>
                  </a:lnTo>
                  <a:lnTo>
                    <a:pt x="24" y="36"/>
                  </a:lnTo>
                  <a:lnTo>
                    <a:pt x="24" y="60"/>
                  </a:lnTo>
                  <a:lnTo>
                    <a:pt x="48" y="156"/>
                  </a:lnTo>
                  <a:lnTo>
                    <a:pt x="30" y="144"/>
                  </a:lnTo>
                  <a:lnTo>
                    <a:pt x="24" y="168"/>
                  </a:lnTo>
                  <a:lnTo>
                    <a:pt x="24" y="198"/>
                  </a:lnTo>
                  <a:lnTo>
                    <a:pt x="42" y="234"/>
                  </a:lnTo>
                  <a:lnTo>
                    <a:pt x="12" y="2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08" name="Freeform 272"/>
            <p:cNvSpPr>
              <a:spLocks/>
            </p:cNvSpPr>
            <p:nvPr/>
          </p:nvSpPr>
          <p:spPr bwMode="auto">
            <a:xfrm>
              <a:off x="7609296" y="3745737"/>
              <a:ext cx="147977" cy="20450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0" y="42"/>
                </a:cxn>
                <a:cxn ang="0">
                  <a:pos x="6" y="72"/>
                </a:cxn>
                <a:cxn ang="0">
                  <a:pos x="18" y="85"/>
                </a:cxn>
                <a:cxn ang="0">
                  <a:pos x="36" y="91"/>
                </a:cxn>
                <a:cxn ang="0">
                  <a:pos x="72" y="109"/>
                </a:cxn>
                <a:cxn ang="0">
                  <a:pos x="78" y="139"/>
                </a:cxn>
                <a:cxn ang="0">
                  <a:pos x="108" y="151"/>
                </a:cxn>
                <a:cxn ang="0">
                  <a:pos x="102" y="127"/>
                </a:cxn>
                <a:cxn ang="0">
                  <a:pos x="78" y="91"/>
                </a:cxn>
                <a:cxn ang="0">
                  <a:pos x="42" y="66"/>
                </a:cxn>
                <a:cxn ang="0">
                  <a:pos x="48" y="48"/>
                </a:cxn>
                <a:cxn ang="0">
                  <a:pos x="54" y="12"/>
                </a:cxn>
                <a:cxn ang="0">
                  <a:pos x="30" y="0"/>
                </a:cxn>
                <a:cxn ang="0">
                  <a:pos x="12" y="18"/>
                </a:cxn>
              </a:cxnLst>
              <a:rect l="0" t="0" r="r" b="b"/>
              <a:pathLst>
                <a:path w="108" h="151">
                  <a:moveTo>
                    <a:pt x="12" y="18"/>
                  </a:moveTo>
                  <a:lnTo>
                    <a:pt x="0" y="42"/>
                  </a:lnTo>
                  <a:lnTo>
                    <a:pt x="6" y="72"/>
                  </a:lnTo>
                  <a:lnTo>
                    <a:pt x="18" y="85"/>
                  </a:lnTo>
                  <a:lnTo>
                    <a:pt x="36" y="91"/>
                  </a:lnTo>
                  <a:lnTo>
                    <a:pt x="72" y="109"/>
                  </a:lnTo>
                  <a:lnTo>
                    <a:pt x="78" y="139"/>
                  </a:lnTo>
                  <a:lnTo>
                    <a:pt x="108" y="151"/>
                  </a:lnTo>
                  <a:lnTo>
                    <a:pt x="102" y="127"/>
                  </a:lnTo>
                  <a:lnTo>
                    <a:pt x="78" y="91"/>
                  </a:lnTo>
                  <a:lnTo>
                    <a:pt x="42" y="66"/>
                  </a:lnTo>
                  <a:lnTo>
                    <a:pt x="48" y="48"/>
                  </a:lnTo>
                  <a:lnTo>
                    <a:pt x="54" y="12"/>
                  </a:lnTo>
                  <a:lnTo>
                    <a:pt x="30" y="0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09" name="Freeform 273"/>
            <p:cNvSpPr>
              <a:spLocks/>
            </p:cNvSpPr>
            <p:nvPr/>
          </p:nvSpPr>
          <p:spPr bwMode="auto">
            <a:xfrm>
              <a:off x="7669152" y="3983499"/>
              <a:ext cx="121374" cy="96434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18" y="24"/>
                </a:cxn>
                <a:cxn ang="0">
                  <a:pos x="42" y="24"/>
                </a:cxn>
                <a:cxn ang="0">
                  <a:pos x="60" y="0"/>
                </a:cxn>
                <a:cxn ang="0">
                  <a:pos x="90" y="24"/>
                </a:cxn>
                <a:cxn ang="0">
                  <a:pos x="90" y="72"/>
                </a:cxn>
                <a:cxn ang="0">
                  <a:pos x="60" y="60"/>
                </a:cxn>
                <a:cxn ang="0">
                  <a:pos x="42" y="60"/>
                </a:cxn>
                <a:cxn ang="0">
                  <a:pos x="24" y="48"/>
                </a:cxn>
                <a:cxn ang="0">
                  <a:pos x="0" y="54"/>
                </a:cxn>
              </a:cxnLst>
              <a:rect l="0" t="0" r="r" b="b"/>
              <a:pathLst>
                <a:path w="90" h="72">
                  <a:moveTo>
                    <a:pt x="0" y="54"/>
                  </a:moveTo>
                  <a:lnTo>
                    <a:pt x="18" y="24"/>
                  </a:lnTo>
                  <a:lnTo>
                    <a:pt x="42" y="24"/>
                  </a:lnTo>
                  <a:lnTo>
                    <a:pt x="60" y="0"/>
                  </a:lnTo>
                  <a:lnTo>
                    <a:pt x="90" y="24"/>
                  </a:lnTo>
                  <a:lnTo>
                    <a:pt x="90" y="72"/>
                  </a:lnTo>
                  <a:lnTo>
                    <a:pt x="60" y="60"/>
                  </a:lnTo>
                  <a:lnTo>
                    <a:pt x="42" y="60"/>
                  </a:lnTo>
                  <a:lnTo>
                    <a:pt x="24" y="4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10" name="Freeform 298"/>
            <p:cNvSpPr>
              <a:spLocks/>
            </p:cNvSpPr>
            <p:nvPr/>
          </p:nvSpPr>
          <p:spPr bwMode="auto">
            <a:xfrm>
              <a:off x="6771313" y="3539568"/>
              <a:ext cx="124699" cy="106411"/>
            </a:xfrm>
            <a:custGeom>
              <a:avLst/>
              <a:gdLst/>
              <a:ahLst/>
              <a:cxnLst>
                <a:cxn ang="0">
                  <a:pos x="72" y="42"/>
                </a:cxn>
                <a:cxn ang="0">
                  <a:pos x="78" y="30"/>
                </a:cxn>
                <a:cxn ang="0">
                  <a:pos x="84" y="18"/>
                </a:cxn>
                <a:cxn ang="0">
                  <a:pos x="48" y="12"/>
                </a:cxn>
                <a:cxn ang="0">
                  <a:pos x="30" y="0"/>
                </a:cxn>
                <a:cxn ang="0">
                  <a:pos x="12" y="0"/>
                </a:cxn>
                <a:cxn ang="0">
                  <a:pos x="6" y="12"/>
                </a:cxn>
                <a:cxn ang="0">
                  <a:pos x="0" y="18"/>
                </a:cxn>
                <a:cxn ang="0">
                  <a:pos x="6" y="30"/>
                </a:cxn>
                <a:cxn ang="0">
                  <a:pos x="18" y="78"/>
                </a:cxn>
                <a:cxn ang="0">
                  <a:pos x="54" y="72"/>
                </a:cxn>
                <a:cxn ang="0">
                  <a:pos x="78" y="66"/>
                </a:cxn>
                <a:cxn ang="0">
                  <a:pos x="84" y="72"/>
                </a:cxn>
                <a:cxn ang="0">
                  <a:pos x="90" y="48"/>
                </a:cxn>
                <a:cxn ang="0">
                  <a:pos x="72" y="42"/>
                </a:cxn>
              </a:cxnLst>
              <a:rect l="0" t="0" r="r" b="b"/>
              <a:pathLst>
                <a:path w="90" h="78">
                  <a:moveTo>
                    <a:pt x="72" y="42"/>
                  </a:moveTo>
                  <a:lnTo>
                    <a:pt x="78" y="30"/>
                  </a:lnTo>
                  <a:lnTo>
                    <a:pt x="84" y="18"/>
                  </a:lnTo>
                  <a:lnTo>
                    <a:pt x="48" y="12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18" y="78"/>
                  </a:lnTo>
                  <a:lnTo>
                    <a:pt x="54" y="72"/>
                  </a:lnTo>
                  <a:lnTo>
                    <a:pt x="78" y="66"/>
                  </a:lnTo>
                  <a:lnTo>
                    <a:pt x="84" y="72"/>
                  </a:lnTo>
                  <a:lnTo>
                    <a:pt x="90" y="48"/>
                  </a:lnTo>
                  <a:lnTo>
                    <a:pt x="72" y="4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11" name="Freeform 329"/>
            <p:cNvSpPr>
              <a:spLocks/>
            </p:cNvSpPr>
            <p:nvPr/>
          </p:nvSpPr>
          <p:spPr bwMode="auto">
            <a:xfrm>
              <a:off x="7100520" y="3655954"/>
              <a:ext cx="187880" cy="302604"/>
            </a:xfrm>
            <a:custGeom>
              <a:avLst/>
              <a:gdLst/>
              <a:ahLst/>
              <a:cxnLst>
                <a:cxn ang="0">
                  <a:pos x="102" y="205"/>
                </a:cxn>
                <a:cxn ang="0">
                  <a:pos x="120" y="199"/>
                </a:cxn>
                <a:cxn ang="0">
                  <a:pos x="138" y="187"/>
                </a:cxn>
                <a:cxn ang="0">
                  <a:pos x="138" y="151"/>
                </a:cxn>
                <a:cxn ang="0">
                  <a:pos x="138" y="120"/>
                </a:cxn>
                <a:cxn ang="0">
                  <a:pos x="120" y="102"/>
                </a:cxn>
                <a:cxn ang="0">
                  <a:pos x="96" y="72"/>
                </a:cxn>
                <a:cxn ang="0">
                  <a:pos x="78" y="48"/>
                </a:cxn>
                <a:cxn ang="0">
                  <a:pos x="84" y="36"/>
                </a:cxn>
                <a:cxn ang="0">
                  <a:pos x="78" y="24"/>
                </a:cxn>
                <a:cxn ang="0">
                  <a:pos x="60" y="18"/>
                </a:cxn>
                <a:cxn ang="0">
                  <a:pos x="48" y="0"/>
                </a:cxn>
                <a:cxn ang="0">
                  <a:pos x="42" y="0"/>
                </a:cxn>
                <a:cxn ang="0">
                  <a:pos x="12" y="6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6" y="36"/>
                </a:cxn>
                <a:cxn ang="0">
                  <a:pos x="12" y="72"/>
                </a:cxn>
                <a:cxn ang="0">
                  <a:pos x="54" y="72"/>
                </a:cxn>
                <a:cxn ang="0">
                  <a:pos x="72" y="78"/>
                </a:cxn>
                <a:cxn ang="0">
                  <a:pos x="102" y="126"/>
                </a:cxn>
                <a:cxn ang="0">
                  <a:pos x="96" y="145"/>
                </a:cxn>
                <a:cxn ang="0">
                  <a:pos x="60" y="151"/>
                </a:cxn>
                <a:cxn ang="0">
                  <a:pos x="42" y="163"/>
                </a:cxn>
                <a:cxn ang="0">
                  <a:pos x="42" y="187"/>
                </a:cxn>
                <a:cxn ang="0">
                  <a:pos x="72" y="217"/>
                </a:cxn>
                <a:cxn ang="0">
                  <a:pos x="84" y="223"/>
                </a:cxn>
                <a:cxn ang="0">
                  <a:pos x="96" y="217"/>
                </a:cxn>
                <a:cxn ang="0">
                  <a:pos x="102" y="205"/>
                </a:cxn>
              </a:cxnLst>
              <a:rect l="0" t="0" r="r" b="b"/>
              <a:pathLst>
                <a:path w="138" h="223">
                  <a:moveTo>
                    <a:pt x="102" y="205"/>
                  </a:moveTo>
                  <a:lnTo>
                    <a:pt x="120" y="199"/>
                  </a:lnTo>
                  <a:lnTo>
                    <a:pt x="138" y="187"/>
                  </a:lnTo>
                  <a:lnTo>
                    <a:pt x="138" y="151"/>
                  </a:lnTo>
                  <a:lnTo>
                    <a:pt x="138" y="120"/>
                  </a:lnTo>
                  <a:lnTo>
                    <a:pt x="120" y="102"/>
                  </a:lnTo>
                  <a:lnTo>
                    <a:pt x="96" y="72"/>
                  </a:lnTo>
                  <a:lnTo>
                    <a:pt x="78" y="48"/>
                  </a:lnTo>
                  <a:lnTo>
                    <a:pt x="84" y="36"/>
                  </a:lnTo>
                  <a:lnTo>
                    <a:pt x="78" y="24"/>
                  </a:lnTo>
                  <a:lnTo>
                    <a:pt x="60" y="18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12" y="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6" y="36"/>
                  </a:lnTo>
                  <a:lnTo>
                    <a:pt x="12" y="72"/>
                  </a:lnTo>
                  <a:lnTo>
                    <a:pt x="54" y="72"/>
                  </a:lnTo>
                  <a:lnTo>
                    <a:pt x="72" y="78"/>
                  </a:lnTo>
                  <a:lnTo>
                    <a:pt x="102" y="126"/>
                  </a:lnTo>
                  <a:lnTo>
                    <a:pt x="96" y="145"/>
                  </a:lnTo>
                  <a:lnTo>
                    <a:pt x="60" y="151"/>
                  </a:lnTo>
                  <a:lnTo>
                    <a:pt x="42" y="163"/>
                  </a:lnTo>
                  <a:lnTo>
                    <a:pt x="42" y="187"/>
                  </a:lnTo>
                  <a:lnTo>
                    <a:pt x="72" y="217"/>
                  </a:lnTo>
                  <a:lnTo>
                    <a:pt x="84" y="223"/>
                  </a:lnTo>
                  <a:lnTo>
                    <a:pt x="96" y="217"/>
                  </a:lnTo>
                  <a:lnTo>
                    <a:pt x="102" y="20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12" name="Freeform 330"/>
            <p:cNvSpPr>
              <a:spLocks/>
            </p:cNvSpPr>
            <p:nvPr/>
          </p:nvSpPr>
          <p:spPr bwMode="auto">
            <a:xfrm>
              <a:off x="7158713" y="3621038"/>
              <a:ext cx="189543" cy="372437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" y="0"/>
                </a:cxn>
                <a:cxn ang="0">
                  <a:pos x="0" y="24"/>
                </a:cxn>
                <a:cxn ang="0">
                  <a:pos x="6" y="24"/>
                </a:cxn>
                <a:cxn ang="0">
                  <a:pos x="18" y="42"/>
                </a:cxn>
                <a:cxn ang="0">
                  <a:pos x="36" y="48"/>
                </a:cxn>
                <a:cxn ang="0">
                  <a:pos x="42" y="60"/>
                </a:cxn>
                <a:cxn ang="0">
                  <a:pos x="36" y="72"/>
                </a:cxn>
                <a:cxn ang="0">
                  <a:pos x="54" y="96"/>
                </a:cxn>
                <a:cxn ang="0">
                  <a:pos x="78" y="126"/>
                </a:cxn>
                <a:cxn ang="0">
                  <a:pos x="96" y="144"/>
                </a:cxn>
                <a:cxn ang="0">
                  <a:pos x="96" y="175"/>
                </a:cxn>
                <a:cxn ang="0">
                  <a:pos x="96" y="211"/>
                </a:cxn>
                <a:cxn ang="0">
                  <a:pos x="78" y="223"/>
                </a:cxn>
                <a:cxn ang="0">
                  <a:pos x="60" y="229"/>
                </a:cxn>
                <a:cxn ang="0">
                  <a:pos x="54" y="241"/>
                </a:cxn>
                <a:cxn ang="0">
                  <a:pos x="42" y="247"/>
                </a:cxn>
                <a:cxn ang="0">
                  <a:pos x="48" y="253"/>
                </a:cxn>
                <a:cxn ang="0">
                  <a:pos x="66" y="271"/>
                </a:cxn>
                <a:cxn ang="0">
                  <a:pos x="108" y="241"/>
                </a:cxn>
                <a:cxn ang="0">
                  <a:pos x="138" y="211"/>
                </a:cxn>
                <a:cxn ang="0">
                  <a:pos x="114" y="132"/>
                </a:cxn>
                <a:cxn ang="0">
                  <a:pos x="102" y="114"/>
                </a:cxn>
                <a:cxn ang="0">
                  <a:pos x="78" y="84"/>
                </a:cxn>
                <a:cxn ang="0">
                  <a:pos x="66" y="60"/>
                </a:cxn>
                <a:cxn ang="0">
                  <a:pos x="78" y="48"/>
                </a:cxn>
                <a:cxn ang="0">
                  <a:pos x="96" y="36"/>
                </a:cxn>
                <a:cxn ang="0">
                  <a:pos x="90" y="18"/>
                </a:cxn>
                <a:cxn ang="0">
                  <a:pos x="66" y="0"/>
                </a:cxn>
              </a:cxnLst>
              <a:rect l="0" t="0" r="r" b="b"/>
              <a:pathLst>
                <a:path w="138" h="271">
                  <a:moveTo>
                    <a:pt x="66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8" y="42"/>
                  </a:lnTo>
                  <a:lnTo>
                    <a:pt x="36" y="48"/>
                  </a:lnTo>
                  <a:lnTo>
                    <a:pt x="42" y="60"/>
                  </a:lnTo>
                  <a:lnTo>
                    <a:pt x="36" y="72"/>
                  </a:lnTo>
                  <a:lnTo>
                    <a:pt x="54" y="96"/>
                  </a:lnTo>
                  <a:lnTo>
                    <a:pt x="78" y="126"/>
                  </a:lnTo>
                  <a:lnTo>
                    <a:pt x="96" y="144"/>
                  </a:lnTo>
                  <a:lnTo>
                    <a:pt x="96" y="175"/>
                  </a:lnTo>
                  <a:lnTo>
                    <a:pt x="96" y="211"/>
                  </a:lnTo>
                  <a:lnTo>
                    <a:pt x="78" y="223"/>
                  </a:lnTo>
                  <a:lnTo>
                    <a:pt x="60" y="229"/>
                  </a:lnTo>
                  <a:lnTo>
                    <a:pt x="54" y="241"/>
                  </a:lnTo>
                  <a:lnTo>
                    <a:pt x="42" y="247"/>
                  </a:lnTo>
                  <a:lnTo>
                    <a:pt x="48" y="253"/>
                  </a:lnTo>
                  <a:lnTo>
                    <a:pt x="66" y="271"/>
                  </a:lnTo>
                  <a:lnTo>
                    <a:pt x="108" y="241"/>
                  </a:lnTo>
                  <a:lnTo>
                    <a:pt x="138" y="211"/>
                  </a:lnTo>
                  <a:lnTo>
                    <a:pt x="114" y="132"/>
                  </a:lnTo>
                  <a:lnTo>
                    <a:pt x="102" y="114"/>
                  </a:lnTo>
                  <a:lnTo>
                    <a:pt x="78" y="84"/>
                  </a:lnTo>
                  <a:lnTo>
                    <a:pt x="66" y="60"/>
                  </a:lnTo>
                  <a:lnTo>
                    <a:pt x="78" y="48"/>
                  </a:lnTo>
                  <a:lnTo>
                    <a:pt x="96" y="36"/>
                  </a:lnTo>
                  <a:lnTo>
                    <a:pt x="90" y="18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13" name="Freeform 331"/>
            <p:cNvSpPr>
              <a:spLocks/>
            </p:cNvSpPr>
            <p:nvPr/>
          </p:nvSpPr>
          <p:spPr bwMode="auto">
            <a:xfrm>
              <a:off x="6573456" y="3418192"/>
              <a:ext cx="206170" cy="98098"/>
            </a:xfrm>
            <a:custGeom>
              <a:avLst/>
              <a:gdLst/>
              <a:ahLst/>
              <a:cxnLst>
                <a:cxn ang="0">
                  <a:pos x="102" y="36"/>
                </a:cxn>
                <a:cxn ang="0">
                  <a:pos x="66" y="18"/>
                </a:cxn>
                <a:cxn ang="0">
                  <a:pos x="24" y="0"/>
                </a:cxn>
                <a:cxn ang="0">
                  <a:pos x="12" y="0"/>
                </a:cxn>
                <a:cxn ang="0">
                  <a:pos x="0" y="30"/>
                </a:cxn>
                <a:cxn ang="0">
                  <a:pos x="60" y="60"/>
                </a:cxn>
                <a:cxn ang="0">
                  <a:pos x="102" y="66"/>
                </a:cxn>
                <a:cxn ang="0">
                  <a:pos x="126" y="72"/>
                </a:cxn>
                <a:cxn ang="0">
                  <a:pos x="138" y="72"/>
                </a:cxn>
                <a:cxn ang="0">
                  <a:pos x="150" y="54"/>
                </a:cxn>
                <a:cxn ang="0">
                  <a:pos x="150" y="54"/>
                </a:cxn>
                <a:cxn ang="0">
                  <a:pos x="138" y="42"/>
                </a:cxn>
                <a:cxn ang="0">
                  <a:pos x="102" y="36"/>
                </a:cxn>
              </a:cxnLst>
              <a:rect l="0" t="0" r="r" b="b"/>
              <a:pathLst>
                <a:path w="150" h="72">
                  <a:moveTo>
                    <a:pt x="102" y="36"/>
                  </a:moveTo>
                  <a:lnTo>
                    <a:pt x="66" y="18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30"/>
                  </a:lnTo>
                  <a:lnTo>
                    <a:pt x="60" y="60"/>
                  </a:lnTo>
                  <a:lnTo>
                    <a:pt x="102" y="66"/>
                  </a:lnTo>
                  <a:lnTo>
                    <a:pt x="126" y="72"/>
                  </a:lnTo>
                  <a:lnTo>
                    <a:pt x="138" y="72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38" y="42"/>
                  </a:lnTo>
                  <a:lnTo>
                    <a:pt x="102" y="3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14" name="Freeform 333"/>
            <p:cNvSpPr>
              <a:spLocks/>
            </p:cNvSpPr>
            <p:nvPr/>
          </p:nvSpPr>
          <p:spPr bwMode="auto">
            <a:xfrm>
              <a:off x="6786276" y="2650042"/>
              <a:ext cx="814705" cy="409015"/>
            </a:xfrm>
            <a:custGeom>
              <a:avLst/>
              <a:gdLst/>
              <a:ahLst/>
              <a:cxnLst>
                <a:cxn ang="0">
                  <a:pos x="42" y="126"/>
                </a:cxn>
                <a:cxn ang="0">
                  <a:pos x="48" y="186"/>
                </a:cxn>
                <a:cxn ang="0">
                  <a:pos x="127" y="210"/>
                </a:cxn>
                <a:cxn ang="0">
                  <a:pos x="181" y="264"/>
                </a:cxn>
                <a:cxn ang="0">
                  <a:pos x="253" y="270"/>
                </a:cxn>
                <a:cxn ang="0">
                  <a:pos x="313" y="301"/>
                </a:cxn>
                <a:cxn ang="0">
                  <a:pos x="379" y="258"/>
                </a:cxn>
                <a:cxn ang="0">
                  <a:pos x="445" y="252"/>
                </a:cxn>
                <a:cxn ang="0">
                  <a:pos x="457" y="210"/>
                </a:cxn>
                <a:cxn ang="0">
                  <a:pos x="499" y="192"/>
                </a:cxn>
                <a:cxn ang="0">
                  <a:pos x="541" y="174"/>
                </a:cxn>
                <a:cxn ang="0">
                  <a:pos x="595" y="156"/>
                </a:cxn>
                <a:cxn ang="0">
                  <a:pos x="583" y="132"/>
                </a:cxn>
                <a:cxn ang="0">
                  <a:pos x="529" y="126"/>
                </a:cxn>
                <a:cxn ang="0">
                  <a:pos x="529" y="96"/>
                </a:cxn>
                <a:cxn ang="0">
                  <a:pos x="541" y="72"/>
                </a:cxn>
                <a:cxn ang="0">
                  <a:pos x="499" y="60"/>
                </a:cxn>
                <a:cxn ang="0">
                  <a:pos x="403" y="84"/>
                </a:cxn>
                <a:cxn ang="0">
                  <a:pos x="367" y="54"/>
                </a:cxn>
                <a:cxn ang="0">
                  <a:pos x="307" y="54"/>
                </a:cxn>
                <a:cxn ang="0">
                  <a:pos x="289" y="36"/>
                </a:cxn>
                <a:cxn ang="0">
                  <a:pos x="217" y="0"/>
                </a:cxn>
                <a:cxn ang="0">
                  <a:pos x="193" y="30"/>
                </a:cxn>
                <a:cxn ang="0">
                  <a:pos x="169" y="66"/>
                </a:cxn>
                <a:cxn ang="0">
                  <a:pos x="121" y="48"/>
                </a:cxn>
                <a:cxn ang="0">
                  <a:pos x="54" y="54"/>
                </a:cxn>
                <a:cxn ang="0">
                  <a:pos x="12" y="78"/>
                </a:cxn>
                <a:cxn ang="0">
                  <a:pos x="0" y="102"/>
                </a:cxn>
                <a:cxn ang="0">
                  <a:pos x="6" y="108"/>
                </a:cxn>
                <a:cxn ang="0">
                  <a:pos x="42" y="126"/>
                </a:cxn>
              </a:cxnLst>
              <a:rect l="0" t="0" r="r" b="b"/>
              <a:pathLst>
                <a:path w="595" h="301">
                  <a:moveTo>
                    <a:pt x="42" y="126"/>
                  </a:moveTo>
                  <a:lnTo>
                    <a:pt x="48" y="186"/>
                  </a:lnTo>
                  <a:lnTo>
                    <a:pt x="127" y="210"/>
                  </a:lnTo>
                  <a:lnTo>
                    <a:pt x="181" y="264"/>
                  </a:lnTo>
                  <a:lnTo>
                    <a:pt x="253" y="270"/>
                  </a:lnTo>
                  <a:lnTo>
                    <a:pt x="313" y="301"/>
                  </a:lnTo>
                  <a:lnTo>
                    <a:pt x="379" y="258"/>
                  </a:lnTo>
                  <a:lnTo>
                    <a:pt x="445" y="252"/>
                  </a:lnTo>
                  <a:lnTo>
                    <a:pt x="457" y="210"/>
                  </a:lnTo>
                  <a:lnTo>
                    <a:pt x="499" y="192"/>
                  </a:lnTo>
                  <a:lnTo>
                    <a:pt x="541" y="174"/>
                  </a:lnTo>
                  <a:lnTo>
                    <a:pt x="595" y="156"/>
                  </a:lnTo>
                  <a:lnTo>
                    <a:pt x="583" y="132"/>
                  </a:lnTo>
                  <a:lnTo>
                    <a:pt x="529" y="126"/>
                  </a:lnTo>
                  <a:lnTo>
                    <a:pt x="529" y="96"/>
                  </a:lnTo>
                  <a:lnTo>
                    <a:pt x="541" y="72"/>
                  </a:lnTo>
                  <a:lnTo>
                    <a:pt x="499" y="60"/>
                  </a:lnTo>
                  <a:lnTo>
                    <a:pt x="403" y="84"/>
                  </a:lnTo>
                  <a:lnTo>
                    <a:pt x="367" y="54"/>
                  </a:lnTo>
                  <a:lnTo>
                    <a:pt x="307" y="54"/>
                  </a:lnTo>
                  <a:lnTo>
                    <a:pt x="289" y="36"/>
                  </a:lnTo>
                  <a:lnTo>
                    <a:pt x="217" y="0"/>
                  </a:lnTo>
                  <a:lnTo>
                    <a:pt x="193" y="30"/>
                  </a:lnTo>
                  <a:lnTo>
                    <a:pt x="169" y="66"/>
                  </a:lnTo>
                  <a:lnTo>
                    <a:pt x="121" y="48"/>
                  </a:lnTo>
                  <a:lnTo>
                    <a:pt x="54" y="54"/>
                  </a:lnTo>
                  <a:lnTo>
                    <a:pt x="12" y="78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42" y="1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15" name="Freeform 446"/>
            <p:cNvSpPr>
              <a:spLocks/>
            </p:cNvSpPr>
            <p:nvPr/>
          </p:nvSpPr>
          <p:spPr bwMode="auto">
            <a:xfrm>
              <a:off x="7030689" y="3685882"/>
              <a:ext cx="211157" cy="379087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0" y="23"/>
                </a:cxn>
                <a:cxn ang="0">
                  <a:pos x="15" y="47"/>
                </a:cxn>
                <a:cxn ang="0">
                  <a:pos x="15" y="60"/>
                </a:cxn>
                <a:cxn ang="0">
                  <a:pos x="22" y="78"/>
                </a:cxn>
                <a:cxn ang="0">
                  <a:pos x="19" y="93"/>
                </a:cxn>
                <a:cxn ang="0">
                  <a:pos x="23" y="110"/>
                </a:cxn>
                <a:cxn ang="0">
                  <a:pos x="26" y="118"/>
                </a:cxn>
                <a:cxn ang="0">
                  <a:pos x="19" y="126"/>
                </a:cxn>
                <a:cxn ang="0">
                  <a:pos x="13" y="159"/>
                </a:cxn>
                <a:cxn ang="0">
                  <a:pos x="33" y="182"/>
                </a:cxn>
                <a:cxn ang="0">
                  <a:pos x="34" y="178"/>
                </a:cxn>
                <a:cxn ang="0">
                  <a:pos x="46" y="185"/>
                </a:cxn>
                <a:cxn ang="0">
                  <a:pos x="46" y="190"/>
                </a:cxn>
                <a:cxn ang="0">
                  <a:pos x="56" y="188"/>
                </a:cxn>
                <a:cxn ang="0">
                  <a:pos x="59" y="184"/>
                </a:cxn>
                <a:cxn ang="0">
                  <a:pos x="43" y="174"/>
                </a:cxn>
                <a:cxn ang="0">
                  <a:pos x="27" y="149"/>
                </a:cxn>
                <a:cxn ang="0">
                  <a:pos x="19" y="138"/>
                </a:cxn>
                <a:cxn ang="0">
                  <a:pos x="32" y="113"/>
                </a:cxn>
                <a:cxn ang="0">
                  <a:pos x="57" y="108"/>
                </a:cxn>
                <a:cxn ang="0">
                  <a:pos x="70" y="119"/>
                </a:cxn>
                <a:cxn ang="0">
                  <a:pos x="63" y="97"/>
                </a:cxn>
                <a:cxn ang="0">
                  <a:pos x="72" y="87"/>
                </a:cxn>
                <a:cxn ang="0">
                  <a:pos x="101" y="87"/>
                </a:cxn>
                <a:cxn ang="0">
                  <a:pos x="107" y="73"/>
                </a:cxn>
                <a:cxn ang="0">
                  <a:pos x="95" y="50"/>
                </a:cxn>
                <a:cxn ang="0">
                  <a:pos x="85" y="37"/>
                </a:cxn>
                <a:cxn ang="0">
                  <a:pos x="48" y="27"/>
                </a:cxn>
                <a:cxn ang="0">
                  <a:pos x="36" y="0"/>
                </a:cxn>
                <a:cxn ang="0">
                  <a:pos x="7" y="9"/>
                </a:cxn>
              </a:cxnLst>
              <a:rect l="0" t="0" r="r" b="b"/>
              <a:pathLst>
                <a:path w="107" h="190">
                  <a:moveTo>
                    <a:pt x="7" y="9"/>
                  </a:moveTo>
                  <a:lnTo>
                    <a:pt x="0" y="23"/>
                  </a:lnTo>
                  <a:lnTo>
                    <a:pt x="15" y="47"/>
                  </a:lnTo>
                  <a:lnTo>
                    <a:pt x="15" y="60"/>
                  </a:lnTo>
                  <a:lnTo>
                    <a:pt x="22" y="78"/>
                  </a:lnTo>
                  <a:lnTo>
                    <a:pt x="19" y="93"/>
                  </a:lnTo>
                  <a:lnTo>
                    <a:pt x="23" y="110"/>
                  </a:lnTo>
                  <a:lnTo>
                    <a:pt x="26" y="118"/>
                  </a:lnTo>
                  <a:lnTo>
                    <a:pt x="19" y="126"/>
                  </a:lnTo>
                  <a:lnTo>
                    <a:pt x="13" y="159"/>
                  </a:lnTo>
                  <a:lnTo>
                    <a:pt x="33" y="182"/>
                  </a:lnTo>
                  <a:lnTo>
                    <a:pt x="34" y="178"/>
                  </a:lnTo>
                  <a:lnTo>
                    <a:pt x="46" y="185"/>
                  </a:lnTo>
                  <a:lnTo>
                    <a:pt x="46" y="190"/>
                  </a:lnTo>
                  <a:lnTo>
                    <a:pt x="56" y="188"/>
                  </a:lnTo>
                  <a:lnTo>
                    <a:pt x="59" y="184"/>
                  </a:lnTo>
                  <a:lnTo>
                    <a:pt x="43" y="174"/>
                  </a:lnTo>
                  <a:lnTo>
                    <a:pt x="27" y="149"/>
                  </a:lnTo>
                  <a:lnTo>
                    <a:pt x="19" y="138"/>
                  </a:lnTo>
                  <a:lnTo>
                    <a:pt x="32" y="113"/>
                  </a:lnTo>
                  <a:lnTo>
                    <a:pt x="57" y="108"/>
                  </a:lnTo>
                  <a:lnTo>
                    <a:pt x="70" y="119"/>
                  </a:lnTo>
                  <a:lnTo>
                    <a:pt x="63" y="97"/>
                  </a:lnTo>
                  <a:lnTo>
                    <a:pt x="72" y="87"/>
                  </a:lnTo>
                  <a:lnTo>
                    <a:pt x="101" y="87"/>
                  </a:lnTo>
                  <a:lnTo>
                    <a:pt x="107" y="73"/>
                  </a:lnTo>
                  <a:lnTo>
                    <a:pt x="95" y="50"/>
                  </a:lnTo>
                  <a:lnTo>
                    <a:pt x="85" y="37"/>
                  </a:lnTo>
                  <a:lnTo>
                    <a:pt x="48" y="27"/>
                  </a:lnTo>
                  <a:lnTo>
                    <a:pt x="36" y="0"/>
                  </a:lnTo>
                  <a:lnTo>
                    <a:pt x="7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16" name="Freeform 447"/>
            <p:cNvSpPr>
              <a:spLocks/>
            </p:cNvSpPr>
            <p:nvPr/>
          </p:nvSpPr>
          <p:spPr bwMode="auto">
            <a:xfrm>
              <a:off x="6891025" y="3471398"/>
              <a:ext cx="237760" cy="46554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55" y="17"/>
                </a:cxn>
                <a:cxn ang="0">
                  <a:pos x="40" y="26"/>
                </a:cxn>
                <a:cxn ang="0">
                  <a:pos x="15" y="60"/>
                </a:cxn>
                <a:cxn ang="0">
                  <a:pos x="7" y="85"/>
                </a:cxn>
                <a:cxn ang="0">
                  <a:pos x="0" y="98"/>
                </a:cxn>
                <a:cxn ang="0">
                  <a:pos x="23" y="123"/>
                </a:cxn>
                <a:cxn ang="0">
                  <a:pos x="31" y="142"/>
                </a:cxn>
                <a:cxn ang="0">
                  <a:pos x="26" y="161"/>
                </a:cxn>
                <a:cxn ang="0">
                  <a:pos x="44" y="165"/>
                </a:cxn>
                <a:cxn ang="0">
                  <a:pos x="58" y="157"/>
                </a:cxn>
                <a:cxn ang="0">
                  <a:pos x="65" y="148"/>
                </a:cxn>
                <a:cxn ang="0">
                  <a:pos x="80" y="188"/>
                </a:cxn>
                <a:cxn ang="0">
                  <a:pos x="86" y="211"/>
                </a:cxn>
                <a:cxn ang="0">
                  <a:pos x="85" y="233"/>
                </a:cxn>
                <a:cxn ang="0">
                  <a:pos x="99" y="212"/>
                </a:cxn>
                <a:cxn ang="0">
                  <a:pos x="92" y="188"/>
                </a:cxn>
                <a:cxn ang="0">
                  <a:pos x="80" y="173"/>
                </a:cxn>
                <a:cxn ang="0">
                  <a:pos x="86" y="161"/>
                </a:cxn>
                <a:cxn ang="0">
                  <a:pos x="85" y="151"/>
                </a:cxn>
                <a:cxn ang="0">
                  <a:pos x="69" y="130"/>
                </a:cxn>
                <a:cxn ang="0">
                  <a:pos x="77" y="114"/>
                </a:cxn>
                <a:cxn ang="0">
                  <a:pos x="106" y="106"/>
                </a:cxn>
                <a:cxn ang="0">
                  <a:pos x="120" y="91"/>
                </a:cxn>
                <a:cxn ang="0">
                  <a:pos x="111" y="91"/>
                </a:cxn>
                <a:cxn ang="0">
                  <a:pos x="104" y="87"/>
                </a:cxn>
                <a:cxn ang="0">
                  <a:pos x="93" y="84"/>
                </a:cxn>
                <a:cxn ang="0">
                  <a:pos x="98" y="73"/>
                </a:cxn>
                <a:cxn ang="0">
                  <a:pos x="88" y="60"/>
                </a:cxn>
                <a:cxn ang="0">
                  <a:pos x="77" y="42"/>
                </a:cxn>
                <a:cxn ang="0">
                  <a:pos x="86" y="34"/>
                </a:cxn>
                <a:cxn ang="0">
                  <a:pos x="86" y="13"/>
                </a:cxn>
                <a:cxn ang="0">
                  <a:pos x="72" y="0"/>
                </a:cxn>
              </a:cxnLst>
              <a:rect l="0" t="0" r="r" b="b"/>
              <a:pathLst>
                <a:path w="120" h="233">
                  <a:moveTo>
                    <a:pt x="72" y="0"/>
                  </a:moveTo>
                  <a:lnTo>
                    <a:pt x="55" y="17"/>
                  </a:lnTo>
                  <a:lnTo>
                    <a:pt x="40" y="26"/>
                  </a:lnTo>
                  <a:lnTo>
                    <a:pt x="15" y="60"/>
                  </a:lnTo>
                  <a:lnTo>
                    <a:pt x="7" y="85"/>
                  </a:lnTo>
                  <a:lnTo>
                    <a:pt x="0" y="98"/>
                  </a:lnTo>
                  <a:lnTo>
                    <a:pt x="23" y="123"/>
                  </a:lnTo>
                  <a:lnTo>
                    <a:pt x="31" y="142"/>
                  </a:lnTo>
                  <a:lnTo>
                    <a:pt x="26" y="161"/>
                  </a:lnTo>
                  <a:lnTo>
                    <a:pt x="44" y="165"/>
                  </a:lnTo>
                  <a:lnTo>
                    <a:pt x="58" y="157"/>
                  </a:lnTo>
                  <a:lnTo>
                    <a:pt x="65" y="148"/>
                  </a:lnTo>
                  <a:lnTo>
                    <a:pt x="80" y="188"/>
                  </a:lnTo>
                  <a:lnTo>
                    <a:pt x="86" y="211"/>
                  </a:lnTo>
                  <a:lnTo>
                    <a:pt x="85" y="233"/>
                  </a:lnTo>
                  <a:lnTo>
                    <a:pt x="99" y="212"/>
                  </a:lnTo>
                  <a:lnTo>
                    <a:pt x="92" y="188"/>
                  </a:lnTo>
                  <a:lnTo>
                    <a:pt x="80" y="173"/>
                  </a:lnTo>
                  <a:lnTo>
                    <a:pt x="86" y="161"/>
                  </a:lnTo>
                  <a:lnTo>
                    <a:pt x="85" y="151"/>
                  </a:lnTo>
                  <a:lnTo>
                    <a:pt x="69" y="130"/>
                  </a:lnTo>
                  <a:lnTo>
                    <a:pt x="77" y="114"/>
                  </a:lnTo>
                  <a:lnTo>
                    <a:pt x="106" y="106"/>
                  </a:lnTo>
                  <a:lnTo>
                    <a:pt x="120" y="91"/>
                  </a:lnTo>
                  <a:lnTo>
                    <a:pt x="111" y="91"/>
                  </a:lnTo>
                  <a:lnTo>
                    <a:pt x="104" y="87"/>
                  </a:lnTo>
                  <a:lnTo>
                    <a:pt x="93" y="84"/>
                  </a:lnTo>
                  <a:lnTo>
                    <a:pt x="98" y="73"/>
                  </a:lnTo>
                  <a:lnTo>
                    <a:pt x="88" y="60"/>
                  </a:lnTo>
                  <a:lnTo>
                    <a:pt x="77" y="42"/>
                  </a:lnTo>
                  <a:lnTo>
                    <a:pt x="86" y="34"/>
                  </a:lnTo>
                  <a:lnTo>
                    <a:pt x="86" y="1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17" name="Line 449"/>
            <p:cNvSpPr>
              <a:spLocks noChangeShapeType="1"/>
            </p:cNvSpPr>
            <p:nvPr/>
          </p:nvSpPr>
          <p:spPr bwMode="auto">
            <a:xfrm>
              <a:off x="7569392" y="3764027"/>
              <a:ext cx="0" cy="0"/>
            </a:xfrm>
            <a:prstGeom prst="line">
              <a:avLst/>
            </a:pr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18" name="Freeform 506"/>
            <p:cNvSpPr>
              <a:spLocks/>
            </p:cNvSpPr>
            <p:nvPr/>
          </p:nvSpPr>
          <p:spPr bwMode="auto">
            <a:xfrm>
              <a:off x="7725682" y="3015828"/>
              <a:ext cx="129688" cy="162941"/>
            </a:xfrm>
            <a:custGeom>
              <a:avLst/>
              <a:gdLst/>
              <a:ahLst/>
              <a:cxnLst>
                <a:cxn ang="0">
                  <a:pos x="32" y="12"/>
                </a:cxn>
                <a:cxn ang="0">
                  <a:pos x="34" y="32"/>
                </a:cxn>
                <a:cxn ang="0">
                  <a:pos x="20" y="22"/>
                </a:cxn>
                <a:cxn ang="0">
                  <a:pos x="6" y="3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6" y="56"/>
                </a:cxn>
                <a:cxn ang="0">
                  <a:pos x="6" y="56"/>
                </a:cxn>
                <a:cxn ang="0">
                  <a:pos x="10" y="56"/>
                </a:cxn>
                <a:cxn ang="0">
                  <a:pos x="10" y="56"/>
                </a:cxn>
                <a:cxn ang="0">
                  <a:pos x="30" y="70"/>
                </a:cxn>
                <a:cxn ang="0">
                  <a:pos x="34" y="84"/>
                </a:cxn>
                <a:cxn ang="0">
                  <a:pos x="34" y="84"/>
                </a:cxn>
                <a:cxn ang="0">
                  <a:pos x="36" y="92"/>
                </a:cxn>
                <a:cxn ang="0">
                  <a:pos x="40" y="98"/>
                </a:cxn>
                <a:cxn ang="0">
                  <a:pos x="70" y="88"/>
                </a:cxn>
                <a:cxn ang="0">
                  <a:pos x="70" y="84"/>
                </a:cxn>
                <a:cxn ang="0">
                  <a:pos x="70" y="84"/>
                </a:cxn>
                <a:cxn ang="0">
                  <a:pos x="68" y="82"/>
                </a:cxn>
                <a:cxn ang="0">
                  <a:pos x="66" y="78"/>
                </a:cxn>
                <a:cxn ang="0">
                  <a:pos x="64" y="76"/>
                </a:cxn>
                <a:cxn ang="0">
                  <a:pos x="64" y="76"/>
                </a:cxn>
                <a:cxn ang="0">
                  <a:pos x="64" y="60"/>
                </a:cxn>
                <a:cxn ang="0">
                  <a:pos x="64" y="60"/>
                </a:cxn>
                <a:cxn ang="0">
                  <a:pos x="64" y="46"/>
                </a:cxn>
                <a:cxn ang="0">
                  <a:pos x="64" y="46"/>
                </a:cxn>
                <a:cxn ang="0">
                  <a:pos x="54" y="26"/>
                </a:cxn>
                <a:cxn ang="0">
                  <a:pos x="54" y="26"/>
                </a:cxn>
                <a:cxn ang="0">
                  <a:pos x="64" y="16"/>
                </a:cxn>
                <a:cxn ang="0">
                  <a:pos x="64" y="16"/>
                </a:cxn>
                <a:cxn ang="0">
                  <a:pos x="78" y="4"/>
                </a:cxn>
                <a:cxn ang="0">
                  <a:pos x="52" y="0"/>
                </a:cxn>
                <a:cxn ang="0">
                  <a:pos x="32" y="12"/>
                </a:cxn>
              </a:cxnLst>
              <a:rect l="0" t="0" r="r" b="b"/>
              <a:pathLst>
                <a:path w="78" h="98">
                  <a:moveTo>
                    <a:pt x="32" y="12"/>
                  </a:moveTo>
                  <a:lnTo>
                    <a:pt x="34" y="32"/>
                  </a:lnTo>
                  <a:lnTo>
                    <a:pt x="20" y="22"/>
                  </a:lnTo>
                  <a:lnTo>
                    <a:pt x="6" y="3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30" y="70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6" y="92"/>
                  </a:lnTo>
                  <a:lnTo>
                    <a:pt x="40" y="98"/>
                  </a:lnTo>
                  <a:lnTo>
                    <a:pt x="70" y="88"/>
                  </a:lnTo>
                  <a:lnTo>
                    <a:pt x="70" y="84"/>
                  </a:lnTo>
                  <a:lnTo>
                    <a:pt x="70" y="84"/>
                  </a:lnTo>
                  <a:lnTo>
                    <a:pt x="68" y="82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78" y="4"/>
                  </a:lnTo>
                  <a:lnTo>
                    <a:pt x="52" y="0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19" name="Freeform 517"/>
            <p:cNvSpPr>
              <a:spLocks/>
            </p:cNvSpPr>
            <p:nvPr/>
          </p:nvSpPr>
          <p:spPr bwMode="auto">
            <a:xfrm>
              <a:off x="7775562" y="3162143"/>
              <a:ext cx="89783" cy="109735"/>
            </a:xfrm>
            <a:custGeom>
              <a:avLst/>
              <a:gdLst/>
              <a:ahLst/>
              <a:cxnLst>
                <a:cxn ang="0">
                  <a:pos x="10" y="12"/>
                </a:cxn>
                <a:cxn ang="0">
                  <a:pos x="10" y="12"/>
                </a:cxn>
                <a:cxn ang="0">
                  <a:pos x="10" y="36"/>
                </a:cxn>
                <a:cxn ang="0">
                  <a:pos x="10" y="36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20" y="66"/>
                </a:cxn>
                <a:cxn ang="0">
                  <a:pos x="20" y="66"/>
                </a:cxn>
                <a:cxn ang="0">
                  <a:pos x="40" y="60"/>
                </a:cxn>
                <a:cxn ang="0">
                  <a:pos x="40" y="60"/>
                </a:cxn>
                <a:cxn ang="0">
                  <a:pos x="50" y="52"/>
                </a:cxn>
                <a:cxn ang="0">
                  <a:pos x="50" y="52"/>
                </a:cxn>
                <a:cxn ang="0">
                  <a:pos x="54" y="36"/>
                </a:cxn>
                <a:cxn ang="0">
                  <a:pos x="40" y="0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12"/>
                </a:cxn>
                <a:cxn ang="0">
                  <a:pos x="10" y="12"/>
                </a:cxn>
              </a:cxnLst>
              <a:rect l="0" t="0" r="r" b="b"/>
              <a:pathLst>
                <a:path w="54" h="66">
                  <a:moveTo>
                    <a:pt x="10" y="12"/>
                  </a:moveTo>
                  <a:lnTo>
                    <a:pt x="10" y="12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40" y="60"/>
                  </a:lnTo>
                  <a:lnTo>
                    <a:pt x="40" y="60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54" y="36"/>
                  </a:lnTo>
                  <a:lnTo>
                    <a:pt x="40" y="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20" name="Freeform 260"/>
            <p:cNvSpPr>
              <a:spLocks/>
            </p:cNvSpPr>
            <p:nvPr/>
          </p:nvSpPr>
          <p:spPr bwMode="auto">
            <a:xfrm>
              <a:off x="5364088" y="3335560"/>
              <a:ext cx="50775" cy="80293"/>
            </a:xfrm>
            <a:custGeom>
              <a:avLst/>
              <a:gdLst>
                <a:gd name="connsiteX0" fmla="*/ 1429 w 10000"/>
                <a:gd name="connsiteY0" fmla="*/ 0 h 10000"/>
                <a:gd name="connsiteX1" fmla="*/ 0 w 10000"/>
                <a:gd name="connsiteY1" fmla="*/ 4444 h 10000"/>
                <a:gd name="connsiteX2" fmla="*/ 3981 w 10000"/>
                <a:gd name="connsiteY2" fmla="*/ 10000 h 10000"/>
                <a:gd name="connsiteX3" fmla="*/ 7143 w 10000"/>
                <a:gd name="connsiteY3" fmla="*/ 10000 h 10000"/>
                <a:gd name="connsiteX4" fmla="*/ 10000 w 10000"/>
                <a:gd name="connsiteY4" fmla="*/ 5556 h 10000"/>
                <a:gd name="connsiteX5" fmla="*/ 1429 w 10000"/>
                <a:gd name="connsiteY5" fmla="*/ 0 h 10000"/>
                <a:gd name="connsiteX0" fmla="*/ 1429 w 10000"/>
                <a:gd name="connsiteY0" fmla="*/ 0 h 10000"/>
                <a:gd name="connsiteX1" fmla="*/ 0 w 10000"/>
                <a:gd name="connsiteY1" fmla="*/ 4444 h 10000"/>
                <a:gd name="connsiteX2" fmla="*/ 3981 w 10000"/>
                <a:gd name="connsiteY2" fmla="*/ 10000 h 10000"/>
                <a:gd name="connsiteX3" fmla="*/ 3981 w 10000"/>
                <a:gd name="connsiteY3" fmla="*/ 5000 h 10000"/>
                <a:gd name="connsiteX4" fmla="*/ 10000 w 10000"/>
                <a:gd name="connsiteY4" fmla="*/ 5556 h 10000"/>
                <a:gd name="connsiteX5" fmla="*/ 1429 w 10000"/>
                <a:gd name="connsiteY5" fmla="*/ 0 h 10000"/>
                <a:gd name="connsiteX0" fmla="*/ 1991 w 10000"/>
                <a:gd name="connsiteY0" fmla="*/ 0 h 8333"/>
                <a:gd name="connsiteX1" fmla="*/ 0 w 10000"/>
                <a:gd name="connsiteY1" fmla="*/ 2777 h 8333"/>
                <a:gd name="connsiteX2" fmla="*/ 3981 w 10000"/>
                <a:gd name="connsiteY2" fmla="*/ 8333 h 8333"/>
                <a:gd name="connsiteX3" fmla="*/ 3981 w 10000"/>
                <a:gd name="connsiteY3" fmla="*/ 3333 h 8333"/>
                <a:gd name="connsiteX4" fmla="*/ 10000 w 10000"/>
                <a:gd name="connsiteY4" fmla="*/ 3889 h 8333"/>
                <a:gd name="connsiteX5" fmla="*/ 1991 w 10000"/>
                <a:gd name="connsiteY5" fmla="*/ 0 h 8333"/>
                <a:gd name="connsiteX0" fmla="*/ 1991 w 10000"/>
                <a:gd name="connsiteY0" fmla="*/ 8960 h 18960"/>
                <a:gd name="connsiteX1" fmla="*/ 0 w 10000"/>
                <a:gd name="connsiteY1" fmla="*/ 12293 h 18960"/>
                <a:gd name="connsiteX2" fmla="*/ 3981 w 10000"/>
                <a:gd name="connsiteY2" fmla="*/ 18960 h 18960"/>
                <a:gd name="connsiteX3" fmla="*/ 3981 w 10000"/>
                <a:gd name="connsiteY3" fmla="*/ 12960 h 18960"/>
                <a:gd name="connsiteX4" fmla="*/ 10000 w 10000"/>
                <a:gd name="connsiteY4" fmla="*/ 13627 h 18960"/>
                <a:gd name="connsiteX5" fmla="*/ 1991 w 10000"/>
                <a:gd name="connsiteY5" fmla="*/ 8960 h 18960"/>
                <a:gd name="connsiteX0" fmla="*/ 1991 w 3981"/>
                <a:gd name="connsiteY0" fmla="*/ 8960 h 18960"/>
                <a:gd name="connsiteX1" fmla="*/ 0 w 3981"/>
                <a:gd name="connsiteY1" fmla="*/ 12293 h 18960"/>
                <a:gd name="connsiteX2" fmla="*/ 3981 w 3981"/>
                <a:gd name="connsiteY2" fmla="*/ 18960 h 18960"/>
                <a:gd name="connsiteX3" fmla="*/ 3981 w 3981"/>
                <a:gd name="connsiteY3" fmla="*/ 12960 h 18960"/>
                <a:gd name="connsiteX4" fmla="*/ 3981 w 3981"/>
                <a:gd name="connsiteY4" fmla="*/ 2959 h 18960"/>
                <a:gd name="connsiteX5" fmla="*/ 1991 w 3981"/>
                <a:gd name="connsiteY5" fmla="*/ 8960 h 18960"/>
                <a:gd name="connsiteX0" fmla="*/ 5001 w 15002"/>
                <a:gd name="connsiteY0" fmla="*/ 4726 h 10000"/>
                <a:gd name="connsiteX1" fmla="*/ 0 w 15002"/>
                <a:gd name="connsiteY1" fmla="*/ 6484 h 10000"/>
                <a:gd name="connsiteX2" fmla="*/ 10000 w 15002"/>
                <a:gd name="connsiteY2" fmla="*/ 10000 h 10000"/>
                <a:gd name="connsiteX3" fmla="*/ 15002 w 15002"/>
                <a:gd name="connsiteY3" fmla="*/ 2616 h 10000"/>
                <a:gd name="connsiteX4" fmla="*/ 10000 w 15002"/>
                <a:gd name="connsiteY4" fmla="*/ 1561 h 10000"/>
                <a:gd name="connsiteX5" fmla="*/ 5001 w 15002"/>
                <a:gd name="connsiteY5" fmla="*/ 4726 h 10000"/>
                <a:gd name="connsiteX0" fmla="*/ 5001 w 15002"/>
                <a:gd name="connsiteY0" fmla="*/ 6096 h 11370"/>
                <a:gd name="connsiteX1" fmla="*/ 0 w 15002"/>
                <a:gd name="connsiteY1" fmla="*/ 7854 h 11370"/>
                <a:gd name="connsiteX2" fmla="*/ 10000 w 15002"/>
                <a:gd name="connsiteY2" fmla="*/ 11370 h 11370"/>
                <a:gd name="connsiteX3" fmla="*/ 15002 w 15002"/>
                <a:gd name="connsiteY3" fmla="*/ 3986 h 11370"/>
                <a:gd name="connsiteX4" fmla="*/ 15002 w 15002"/>
                <a:gd name="connsiteY4" fmla="*/ 821 h 11370"/>
                <a:gd name="connsiteX5" fmla="*/ 5001 w 15002"/>
                <a:gd name="connsiteY5" fmla="*/ 6096 h 1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02" h="11370">
                  <a:moveTo>
                    <a:pt x="5001" y="6096"/>
                  </a:moveTo>
                  <a:lnTo>
                    <a:pt x="0" y="7854"/>
                  </a:lnTo>
                  <a:lnTo>
                    <a:pt x="10000" y="11370"/>
                  </a:lnTo>
                  <a:lnTo>
                    <a:pt x="15002" y="3986"/>
                  </a:lnTo>
                  <a:lnTo>
                    <a:pt x="15002" y="821"/>
                  </a:lnTo>
                  <a:cubicBezTo>
                    <a:pt x="8295" y="0"/>
                    <a:pt x="9123" y="1370"/>
                    <a:pt x="5001" y="609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450"/>
            <a:ext cx="8229600" cy="1143000"/>
          </a:xfrm>
        </p:spPr>
        <p:txBody>
          <a:bodyPr/>
          <a:lstStyle/>
          <a:p>
            <a:r>
              <a:rPr lang="en-US" b="1" dirty="0" smtClean="0"/>
              <a:t>WORLDWIDE COVERAGE</a:t>
            </a:r>
            <a:endParaRPr lang="en-US" b="1" dirty="0"/>
          </a:p>
        </p:txBody>
      </p:sp>
      <p:sp>
        <p:nvSpPr>
          <p:cNvPr id="9" name="Freeform 258"/>
          <p:cNvSpPr>
            <a:spLocks/>
          </p:cNvSpPr>
          <p:nvPr/>
        </p:nvSpPr>
        <p:spPr bwMode="auto">
          <a:xfrm>
            <a:off x="5883451" y="1112078"/>
            <a:ext cx="457232" cy="583594"/>
          </a:xfrm>
          <a:custGeom>
            <a:avLst/>
            <a:gdLst/>
            <a:ahLst/>
            <a:cxnLst>
              <a:cxn ang="0">
                <a:pos x="120" y="427"/>
              </a:cxn>
              <a:cxn ang="0">
                <a:pos x="96" y="397"/>
              </a:cxn>
              <a:cxn ang="0">
                <a:pos x="78" y="325"/>
              </a:cxn>
              <a:cxn ang="0">
                <a:pos x="96" y="282"/>
              </a:cxn>
              <a:cxn ang="0">
                <a:pos x="144" y="180"/>
              </a:cxn>
              <a:cxn ang="0">
                <a:pos x="192" y="150"/>
              </a:cxn>
              <a:cxn ang="0">
                <a:pos x="222" y="114"/>
              </a:cxn>
              <a:cxn ang="0">
                <a:pos x="252" y="96"/>
              </a:cxn>
              <a:cxn ang="0">
                <a:pos x="294" y="72"/>
              </a:cxn>
              <a:cxn ang="0">
                <a:pos x="336" y="30"/>
              </a:cxn>
              <a:cxn ang="0">
                <a:pos x="330" y="6"/>
              </a:cxn>
              <a:cxn ang="0">
                <a:pos x="294" y="0"/>
              </a:cxn>
              <a:cxn ang="0">
                <a:pos x="270" y="24"/>
              </a:cxn>
              <a:cxn ang="0">
                <a:pos x="252" y="42"/>
              </a:cxn>
              <a:cxn ang="0">
                <a:pos x="222" y="48"/>
              </a:cxn>
              <a:cxn ang="0">
                <a:pos x="186" y="48"/>
              </a:cxn>
              <a:cxn ang="0">
                <a:pos x="174" y="60"/>
              </a:cxn>
              <a:cxn ang="0">
                <a:pos x="162" y="78"/>
              </a:cxn>
              <a:cxn ang="0">
                <a:pos x="114" y="126"/>
              </a:cxn>
              <a:cxn ang="0">
                <a:pos x="90" y="138"/>
              </a:cxn>
              <a:cxn ang="0">
                <a:pos x="84" y="168"/>
              </a:cxn>
              <a:cxn ang="0">
                <a:pos x="66" y="186"/>
              </a:cxn>
              <a:cxn ang="0">
                <a:pos x="42" y="216"/>
              </a:cxn>
              <a:cxn ang="0">
                <a:pos x="42" y="240"/>
              </a:cxn>
              <a:cxn ang="0">
                <a:pos x="30" y="270"/>
              </a:cxn>
              <a:cxn ang="0">
                <a:pos x="12" y="295"/>
              </a:cxn>
              <a:cxn ang="0">
                <a:pos x="18" y="325"/>
              </a:cxn>
              <a:cxn ang="0">
                <a:pos x="0" y="349"/>
              </a:cxn>
              <a:cxn ang="0">
                <a:pos x="18" y="391"/>
              </a:cxn>
              <a:cxn ang="0">
                <a:pos x="48" y="403"/>
              </a:cxn>
              <a:cxn ang="0">
                <a:pos x="54" y="415"/>
              </a:cxn>
              <a:cxn ang="0">
                <a:pos x="72" y="421"/>
              </a:cxn>
              <a:cxn ang="0">
                <a:pos x="120" y="427"/>
              </a:cxn>
            </a:cxnLst>
            <a:rect l="0" t="0" r="r" b="b"/>
            <a:pathLst>
              <a:path w="336" h="427">
                <a:moveTo>
                  <a:pt x="120" y="427"/>
                </a:moveTo>
                <a:lnTo>
                  <a:pt x="96" y="397"/>
                </a:lnTo>
                <a:lnTo>
                  <a:pt x="78" y="325"/>
                </a:lnTo>
                <a:lnTo>
                  <a:pt x="96" y="282"/>
                </a:lnTo>
                <a:lnTo>
                  <a:pt x="144" y="180"/>
                </a:lnTo>
                <a:lnTo>
                  <a:pt x="192" y="150"/>
                </a:lnTo>
                <a:lnTo>
                  <a:pt x="222" y="114"/>
                </a:lnTo>
                <a:lnTo>
                  <a:pt x="252" y="96"/>
                </a:lnTo>
                <a:lnTo>
                  <a:pt x="294" y="72"/>
                </a:lnTo>
                <a:lnTo>
                  <a:pt x="336" y="30"/>
                </a:lnTo>
                <a:lnTo>
                  <a:pt x="330" y="6"/>
                </a:lnTo>
                <a:lnTo>
                  <a:pt x="294" y="0"/>
                </a:lnTo>
                <a:lnTo>
                  <a:pt x="270" y="24"/>
                </a:lnTo>
                <a:lnTo>
                  <a:pt x="252" y="42"/>
                </a:lnTo>
                <a:lnTo>
                  <a:pt x="222" y="48"/>
                </a:lnTo>
                <a:lnTo>
                  <a:pt x="186" y="48"/>
                </a:lnTo>
                <a:lnTo>
                  <a:pt x="174" y="60"/>
                </a:lnTo>
                <a:lnTo>
                  <a:pt x="162" y="78"/>
                </a:lnTo>
                <a:lnTo>
                  <a:pt x="114" y="126"/>
                </a:lnTo>
                <a:lnTo>
                  <a:pt x="90" y="138"/>
                </a:lnTo>
                <a:lnTo>
                  <a:pt x="84" y="168"/>
                </a:lnTo>
                <a:lnTo>
                  <a:pt x="66" y="186"/>
                </a:lnTo>
                <a:lnTo>
                  <a:pt x="42" y="216"/>
                </a:lnTo>
                <a:lnTo>
                  <a:pt x="42" y="240"/>
                </a:lnTo>
                <a:lnTo>
                  <a:pt x="30" y="270"/>
                </a:lnTo>
                <a:lnTo>
                  <a:pt x="12" y="295"/>
                </a:lnTo>
                <a:lnTo>
                  <a:pt x="18" y="325"/>
                </a:lnTo>
                <a:lnTo>
                  <a:pt x="0" y="349"/>
                </a:lnTo>
                <a:lnTo>
                  <a:pt x="18" y="391"/>
                </a:lnTo>
                <a:lnTo>
                  <a:pt x="48" y="403"/>
                </a:lnTo>
                <a:lnTo>
                  <a:pt x="54" y="415"/>
                </a:lnTo>
                <a:lnTo>
                  <a:pt x="72" y="421"/>
                </a:lnTo>
                <a:lnTo>
                  <a:pt x="120" y="427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0" name="Freeform 259"/>
          <p:cNvSpPr>
            <a:spLocks/>
          </p:cNvSpPr>
          <p:nvPr/>
        </p:nvSpPr>
        <p:spPr bwMode="auto">
          <a:xfrm>
            <a:off x="5612436" y="4545478"/>
            <a:ext cx="174581" cy="362461"/>
          </a:xfrm>
          <a:custGeom>
            <a:avLst/>
            <a:gdLst/>
            <a:ahLst/>
            <a:cxnLst>
              <a:cxn ang="0">
                <a:pos x="6" y="217"/>
              </a:cxn>
              <a:cxn ang="0">
                <a:pos x="0" y="193"/>
              </a:cxn>
              <a:cxn ang="0">
                <a:pos x="12" y="169"/>
              </a:cxn>
              <a:cxn ang="0">
                <a:pos x="24" y="139"/>
              </a:cxn>
              <a:cxn ang="0">
                <a:pos x="12" y="91"/>
              </a:cxn>
              <a:cxn ang="0">
                <a:pos x="30" y="78"/>
              </a:cxn>
              <a:cxn ang="0">
                <a:pos x="54" y="60"/>
              </a:cxn>
              <a:cxn ang="0">
                <a:pos x="78" y="24"/>
              </a:cxn>
              <a:cxn ang="0">
                <a:pos x="108" y="0"/>
              </a:cxn>
              <a:cxn ang="0">
                <a:pos x="126" y="24"/>
              </a:cxn>
              <a:cxn ang="0">
                <a:pos x="126" y="66"/>
              </a:cxn>
              <a:cxn ang="0">
                <a:pos x="126" y="91"/>
              </a:cxn>
              <a:cxn ang="0">
                <a:pos x="78" y="253"/>
              </a:cxn>
              <a:cxn ang="0">
                <a:pos x="54" y="259"/>
              </a:cxn>
              <a:cxn ang="0">
                <a:pos x="30" y="265"/>
              </a:cxn>
              <a:cxn ang="0">
                <a:pos x="6" y="247"/>
              </a:cxn>
              <a:cxn ang="0">
                <a:pos x="6" y="217"/>
              </a:cxn>
            </a:cxnLst>
            <a:rect l="0" t="0" r="r" b="b"/>
            <a:pathLst>
              <a:path w="126" h="265">
                <a:moveTo>
                  <a:pt x="6" y="217"/>
                </a:moveTo>
                <a:lnTo>
                  <a:pt x="0" y="193"/>
                </a:lnTo>
                <a:lnTo>
                  <a:pt x="12" y="169"/>
                </a:lnTo>
                <a:lnTo>
                  <a:pt x="24" y="139"/>
                </a:lnTo>
                <a:lnTo>
                  <a:pt x="12" y="91"/>
                </a:lnTo>
                <a:lnTo>
                  <a:pt x="30" y="78"/>
                </a:lnTo>
                <a:lnTo>
                  <a:pt x="54" y="60"/>
                </a:lnTo>
                <a:lnTo>
                  <a:pt x="78" y="24"/>
                </a:lnTo>
                <a:lnTo>
                  <a:pt x="108" y="0"/>
                </a:lnTo>
                <a:lnTo>
                  <a:pt x="126" y="24"/>
                </a:lnTo>
                <a:lnTo>
                  <a:pt x="126" y="66"/>
                </a:lnTo>
                <a:lnTo>
                  <a:pt x="126" y="91"/>
                </a:lnTo>
                <a:lnTo>
                  <a:pt x="78" y="253"/>
                </a:lnTo>
                <a:lnTo>
                  <a:pt x="54" y="259"/>
                </a:lnTo>
                <a:lnTo>
                  <a:pt x="30" y="265"/>
                </a:lnTo>
                <a:lnTo>
                  <a:pt x="6" y="247"/>
                </a:lnTo>
                <a:lnTo>
                  <a:pt x="6" y="21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1" name="Freeform 266"/>
          <p:cNvSpPr>
            <a:spLocks/>
          </p:cNvSpPr>
          <p:nvPr/>
        </p:nvSpPr>
        <p:spPr bwMode="auto">
          <a:xfrm>
            <a:off x="8828743" y="5380136"/>
            <a:ext cx="187880" cy="214484"/>
          </a:xfrm>
          <a:custGeom>
            <a:avLst/>
            <a:gdLst/>
            <a:ahLst/>
            <a:cxnLst>
              <a:cxn ang="0">
                <a:pos x="0" y="133"/>
              </a:cxn>
              <a:cxn ang="0">
                <a:pos x="18" y="97"/>
              </a:cxn>
              <a:cxn ang="0">
                <a:pos x="30" y="79"/>
              </a:cxn>
              <a:cxn ang="0">
                <a:pos x="66" y="60"/>
              </a:cxn>
              <a:cxn ang="0">
                <a:pos x="78" y="54"/>
              </a:cxn>
              <a:cxn ang="0">
                <a:pos x="90" y="30"/>
              </a:cxn>
              <a:cxn ang="0">
                <a:pos x="102" y="0"/>
              </a:cxn>
              <a:cxn ang="0">
                <a:pos x="114" y="12"/>
              </a:cxn>
              <a:cxn ang="0">
                <a:pos x="138" y="18"/>
              </a:cxn>
              <a:cxn ang="0">
                <a:pos x="138" y="36"/>
              </a:cxn>
              <a:cxn ang="0">
                <a:pos x="114" y="54"/>
              </a:cxn>
              <a:cxn ang="0">
                <a:pos x="102" y="67"/>
              </a:cxn>
              <a:cxn ang="0">
                <a:pos x="78" y="91"/>
              </a:cxn>
              <a:cxn ang="0">
                <a:pos x="72" y="115"/>
              </a:cxn>
              <a:cxn ang="0">
                <a:pos x="66" y="151"/>
              </a:cxn>
              <a:cxn ang="0">
                <a:pos x="36" y="157"/>
              </a:cxn>
              <a:cxn ang="0">
                <a:pos x="18" y="151"/>
              </a:cxn>
              <a:cxn ang="0">
                <a:pos x="0" y="133"/>
              </a:cxn>
            </a:cxnLst>
            <a:rect l="0" t="0" r="r" b="b"/>
            <a:pathLst>
              <a:path w="138" h="157">
                <a:moveTo>
                  <a:pt x="0" y="133"/>
                </a:moveTo>
                <a:lnTo>
                  <a:pt x="18" y="97"/>
                </a:lnTo>
                <a:lnTo>
                  <a:pt x="30" y="79"/>
                </a:lnTo>
                <a:lnTo>
                  <a:pt x="66" y="60"/>
                </a:lnTo>
                <a:lnTo>
                  <a:pt x="78" y="54"/>
                </a:lnTo>
                <a:lnTo>
                  <a:pt x="90" y="30"/>
                </a:lnTo>
                <a:lnTo>
                  <a:pt x="102" y="0"/>
                </a:lnTo>
                <a:lnTo>
                  <a:pt x="114" y="12"/>
                </a:lnTo>
                <a:lnTo>
                  <a:pt x="138" y="18"/>
                </a:lnTo>
                <a:lnTo>
                  <a:pt x="138" y="36"/>
                </a:lnTo>
                <a:lnTo>
                  <a:pt x="114" y="54"/>
                </a:lnTo>
                <a:lnTo>
                  <a:pt x="102" y="67"/>
                </a:lnTo>
                <a:lnTo>
                  <a:pt x="78" y="91"/>
                </a:lnTo>
                <a:lnTo>
                  <a:pt x="72" y="115"/>
                </a:lnTo>
                <a:lnTo>
                  <a:pt x="66" y="151"/>
                </a:lnTo>
                <a:lnTo>
                  <a:pt x="36" y="157"/>
                </a:lnTo>
                <a:lnTo>
                  <a:pt x="18" y="151"/>
                </a:lnTo>
                <a:lnTo>
                  <a:pt x="0" y="13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2" name="Freeform 267"/>
          <p:cNvSpPr>
            <a:spLocks/>
          </p:cNvSpPr>
          <p:nvPr/>
        </p:nvSpPr>
        <p:spPr bwMode="auto">
          <a:xfrm>
            <a:off x="8999282" y="5187267"/>
            <a:ext cx="131350" cy="211159"/>
          </a:xfrm>
          <a:custGeom>
            <a:avLst/>
            <a:gdLst/>
            <a:ahLst/>
            <a:cxnLst>
              <a:cxn ang="0">
                <a:pos x="6" y="108"/>
              </a:cxn>
              <a:cxn ang="0">
                <a:pos x="24" y="78"/>
              </a:cxn>
              <a:cxn ang="0">
                <a:pos x="24" y="54"/>
              </a:cxn>
              <a:cxn ang="0">
                <a:pos x="0" y="0"/>
              </a:cxn>
              <a:cxn ang="0">
                <a:pos x="30" y="12"/>
              </a:cxn>
              <a:cxn ang="0">
                <a:pos x="30" y="42"/>
              </a:cxn>
              <a:cxn ang="0">
                <a:pos x="42" y="60"/>
              </a:cxn>
              <a:cxn ang="0">
                <a:pos x="60" y="78"/>
              </a:cxn>
              <a:cxn ang="0">
                <a:pos x="84" y="66"/>
              </a:cxn>
              <a:cxn ang="0">
                <a:pos x="96" y="78"/>
              </a:cxn>
              <a:cxn ang="0">
                <a:pos x="90" y="90"/>
              </a:cxn>
              <a:cxn ang="0">
                <a:pos x="78" y="102"/>
              </a:cxn>
              <a:cxn ang="0">
                <a:pos x="66" y="114"/>
              </a:cxn>
              <a:cxn ang="0">
                <a:pos x="60" y="132"/>
              </a:cxn>
              <a:cxn ang="0">
                <a:pos x="42" y="156"/>
              </a:cxn>
              <a:cxn ang="0">
                <a:pos x="24" y="144"/>
              </a:cxn>
              <a:cxn ang="0">
                <a:pos x="30" y="126"/>
              </a:cxn>
              <a:cxn ang="0">
                <a:pos x="6" y="108"/>
              </a:cxn>
            </a:cxnLst>
            <a:rect l="0" t="0" r="r" b="b"/>
            <a:pathLst>
              <a:path w="96" h="156">
                <a:moveTo>
                  <a:pt x="6" y="108"/>
                </a:moveTo>
                <a:lnTo>
                  <a:pt x="24" y="78"/>
                </a:lnTo>
                <a:lnTo>
                  <a:pt x="24" y="54"/>
                </a:lnTo>
                <a:lnTo>
                  <a:pt x="0" y="0"/>
                </a:lnTo>
                <a:lnTo>
                  <a:pt x="30" y="12"/>
                </a:lnTo>
                <a:lnTo>
                  <a:pt x="30" y="42"/>
                </a:lnTo>
                <a:lnTo>
                  <a:pt x="42" y="60"/>
                </a:lnTo>
                <a:lnTo>
                  <a:pt x="60" y="78"/>
                </a:lnTo>
                <a:lnTo>
                  <a:pt x="84" y="66"/>
                </a:lnTo>
                <a:lnTo>
                  <a:pt x="96" y="78"/>
                </a:lnTo>
                <a:lnTo>
                  <a:pt x="90" y="90"/>
                </a:lnTo>
                <a:lnTo>
                  <a:pt x="78" y="102"/>
                </a:lnTo>
                <a:lnTo>
                  <a:pt x="66" y="114"/>
                </a:lnTo>
                <a:lnTo>
                  <a:pt x="60" y="132"/>
                </a:lnTo>
                <a:lnTo>
                  <a:pt x="42" y="156"/>
                </a:lnTo>
                <a:lnTo>
                  <a:pt x="24" y="144"/>
                </a:lnTo>
                <a:lnTo>
                  <a:pt x="30" y="126"/>
                </a:lnTo>
                <a:lnTo>
                  <a:pt x="6" y="10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3" name="Freeform 268"/>
          <p:cNvSpPr>
            <a:spLocks/>
          </p:cNvSpPr>
          <p:nvPr/>
        </p:nvSpPr>
        <p:spPr bwMode="auto">
          <a:xfrm>
            <a:off x="7446355" y="4530515"/>
            <a:ext cx="1035839" cy="786440"/>
          </a:xfrm>
          <a:custGeom>
            <a:avLst/>
            <a:gdLst/>
            <a:ahLst/>
            <a:cxnLst>
              <a:cxn ang="0">
                <a:pos x="36" y="415"/>
              </a:cxn>
              <a:cxn ang="0">
                <a:pos x="6" y="307"/>
              </a:cxn>
              <a:cxn ang="0">
                <a:pos x="0" y="247"/>
              </a:cxn>
              <a:cxn ang="0">
                <a:pos x="30" y="193"/>
              </a:cxn>
              <a:cxn ang="0">
                <a:pos x="114" y="151"/>
              </a:cxn>
              <a:cxn ang="0">
                <a:pos x="156" y="109"/>
              </a:cxn>
              <a:cxn ang="0">
                <a:pos x="204" y="90"/>
              </a:cxn>
              <a:cxn ang="0">
                <a:pos x="264" y="48"/>
              </a:cxn>
              <a:cxn ang="0">
                <a:pos x="300" y="66"/>
              </a:cxn>
              <a:cxn ang="0">
                <a:pos x="330" y="24"/>
              </a:cxn>
              <a:cxn ang="0">
                <a:pos x="372" y="0"/>
              </a:cxn>
              <a:cxn ang="0">
                <a:pos x="438" y="12"/>
              </a:cxn>
              <a:cxn ang="0">
                <a:pos x="420" y="66"/>
              </a:cxn>
              <a:cxn ang="0">
                <a:pos x="468" y="78"/>
              </a:cxn>
              <a:cxn ang="0">
                <a:pos x="510" y="109"/>
              </a:cxn>
              <a:cxn ang="0">
                <a:pos x="540" y="30"/>
              </a:cxn>
              <a:cxn ang="0">
                <a:pos x="576" y="42"/>
              </a:cxn>
              <a:cxn ang="0">
                <a:pos x="594" y="60"/>
              </a:cxn>
              <a:cxn ang="0">
                <a:pos x="642" y="151"/>
              </a:cxn>
              <a:cxn ang="0">
                <a:pos x="690" y="199"/>
              </a:cxn>
              <a:cxn ang="0">
                <a:pos x="714" y="241"/>
              </a:cxn>
              <a:cxn ang="0">
                <a:pos x="751" y="289"/>
              </a:cxn>
              <a:cxn ang="0">
                <a:pos x="757" y="379"/>
              </a:cxn>
              <a:cxn ang="0">
                <a:pos x="696" y="523"/>
              </a:cxn>
              <a:cxn ang="0">
                <a:pos x="684" y="547"/>
              </a:cxn>
              <a:cxn ang="0">
                <a:pos x="636" y="577"/>
              </a:cxn>
              <a:cxn ang="0">
                <a:pos x="594" y="559"/>
              </a:cxn>
              <a:cxn ang="0">
                <a:pos x="534" y="553"/>
              </a:cxn>
              <a:cxn ang="0">
                <a:pos x="480" y="505"/>
              </a:cxn>
              <a:cxn ang="0">
                <a:pos x="444" y="487"/>
              </a:cxn>
              <a:cxn ang="0">
                <a:pos x="378" y="421"/>
              </a:cxn>
              <a:cxn ang="0">
                <a:pos x="264" y="415"/>
              </a:cxn>
              <a:cxn ang="0">
                <a:pos x="198" y="451"/>
              </a:cxn>
              <a:cxn ang="0">
                <a:pos x="138" y="457"/>
              </a:cxn>
              <a:cxn ang="0">
                <a:pos x="84" y="487"/>
              </a:cxn>
              <a:cxn ang="0">
                <a:pos x="30" y="463"/>
              </a:cxn>
            </a:cxnLst>
            <a:rect l="0" t="0" r="r" b="b"/>
            <a:pathLst>
              <a:path w="757" h="577">
                <a:moveTo>
                  <a:pt x="30" y="463"/>
                </a:moveTo>
                <a:lnTo>
                  <a:pt x="36" y="415"/>
                </a:lnTo>
                <a:lnTo>
                  <a:pt x="30" y="385"/>
                </a:lnTo>
                <a:lnTo>
                  <a:pt x="6" y="307"/>
                </a:lnTo>
                <a:lnTo>
                  <a:pt x="6" y="283"/>
                </a:lnTo>
                <a:lnTo>
                  <a:pt x="0" y="247"/>
                </a:lnTo>
                <a:lnTo>
                  <a:pt x="6" y="217"/>
                </a:lnTo>
                <a:lnTo>
                  <a:pt x="30" y="193"/>
                </a:lnTo>
                <a:lnTo>
                  <a:pt x="78" y="175"/>
                </a:lnTo>
                <a:lnTo>
                  <a:pt x="114" y="151"/>
                </a:lnTo>
                <a:lnTo>
                  <a:pt x="144" y="145"/>
                </a:lnTo>
                <a:lnTo>
                  <a:pt x="156" y="109"/>
                </a:lnTo>
                <a:lnTo>
                  <a:pt x="180" y="97"/>
                </a:lnTo>
                <a:lnTo>
                  <a:pt x="204" y="90"/>
                </a:lnTo>
                <a:lnTo>
                  <a:pt x="240" y="60"/>
                </a:lnTo>
                <a:lnTo>
                  <a:pt x="264" y="48"/>
                </a:lnTo>
                <a:lnTo>
                  <a:pt x="282" y="60"/>
                </a:lnTo>
                <a:lnTo>
                  <a:pt x="300" y="66"/>
                </a:lnTo>
                <a:lnTo>
                  <a:pt x="312" y="42"/>
                </a:lnTo>
                <a:lnTo>
                  <a:pt x="330" y="24"/>
                </a:lnTo>
                <a:lnTo>
                  <a:pt x="360" y="18"/>
                </a:lnTo>
                <a:lnTo>
                  <a:pt x="372" y="0"/>
                </a:lnTo>
                <a:lnTo>
                  <a:pt x="396" y="6"/>
                </a:lnTo>
                <a:lnTo>
                  <a:pt x="438" y="12"/>
                </a:lnTo>
                <a:lnTo>
                  <a:pt x="432" y="36"/>
                </a:lnTo>
                <a:lnTo>
                  <a:pt x="420" y="66"/>
                </a:lnTo>
                <a:lnTo>
                  <a:pt x="438" y="78"/>
                </a:lnTo>
                <a:lnTo>
                  <a:pt x="468" y="78"/>
                </a:lnTo>
                <a:lnTo>
                  <a:pt x="492" y="115"/>
                </a:lnTo>
                <a:lnTo>
                  <a:pt x="510" y="109"/>
                </a:lnTo>
                <a:lnTo>
                  <a:pt x="540" y="90"/>
                </a:lnTo>
                <a:lnTo>
                  <a:pt x="540" y="30"/>
                </a:lnTo>
                <a:lnTo>
                  <a:pt x="564" y="0"/>
                </a:lnTo>
                <a:lnTo>
                  <a:pt x="576" y="42"/>
                </a:lnTo>
                <a:lnTo>
                  <a:pt x="582" y="54"/>
                </a:lnTo>
                <a:lnTo>
                  <a:pt x="594" y="60"/>
                </a:lnTo>
                <a:lnTo>
                  <a:pt x="612" y="121"/>
                </a:lnTo>
                <a:lnTo>
                  <a:pt x="642" y="151"/>
                </a:lnTo>
                <a:lnTo>
                  <a:pt x="678" y="163"/>
                </a:lnTo>
                <a:lnTo>
                  <a:pt x="690" y="199"/>
                </a:lnTo>
                <a:lnTo>
                  <a:pt x="708" y="211"/>
                </a:lnTo>
                <a:lnTo>
                  <a:pt x="714" y="241"/>
                </a:lnTo>
                <a:lnTo>
                  <a:pt x="751" y="265"/>
                </a:lnTo>
                <a:lnTo>
                  <a:pt x="751" y="289"/>
                </a:lnTo>
                <a:lnTo>
                  <a:pt x="757" y="325"/>
                </a:lnTo>
                <a:lnTo>
                  <a:pt x="757" y="379"/>
                </a:lnTo>
                <a:lnTo>
                  <a:pt x="714" y="469"/>
                </a:lnTo>
                <a:lnTo>
                  <a:pt x="696" y="523"/>
                </a:lnTo>
                <a:lnTo>
                  <a:pt x="696" y="547"/>
                </a:lnTo>
                <a:lnTo>
                  <a:pt x="684" y="547"/>
                </a:lnTo>
                <a:lnTo>
                  <a:pt x="660" y="559"/>
                </a:lnTo>
                <a:lnTo>
                  <a:pt x="636" y="577"/>
                </a:lnTo>
                <a:lnTo>
                  <a:pt x="618" y="577"/>
                </a:lnTo>
                <a:lnTo>
                  <a:pt x="594" y="559"/>
                </a:lnTo>
                <a:lnTo>
                  <a:pt x="576" y="571"/>
                </a:lnTo>
                <a:lnTo>
                  <a:pt x="534" y="553"/>
                </a:lnTo>
                <a:lnTo>
                  <a:pt x="498" y="535"/>
                </a:lnTo>
                <a:lnTo>
                  <a:pt x="480" y="505"/>
                </a:lnTo>
                <a:lnTo>
                  <a:pt x="468" y="481"/>
                </a:lnTo>
                <a:lnTo>
                  <a:pt x="444" y="487"/>
                </a:lnTo>
                <a:lnTo>
                  <a:pt x="420" y="463"/>
                </a:lnTo>
                <a:lnTo>
                  <a:pt x="378" y="421"/>
                </a:lnTo>
                <a:lnTo>
                  <a:pt x="312" y="409"/>
                </a:lnTo>
                <a:lnTo>
                  <a:pt x="264" y="415"/>
                </a:lnTo>
                <a:lnTo>
                  <a:pt x="204" y="433"/>
                </a:lnTo>
                <a:lnTo>
                  <a:pt x="198" y="451"/>
                </a:lnTo>
                <a:lnTo>
                  <a:pt x="162" y="457"/>
                </a:lnTo>
                <a:lnTo>
                  <a:pt x="138" y="457"/>
                </a:lnTo>
                <a:lnTo>
                  <a:pt x="120" y="475"/>
                </a:lnTo>
                <a:lnTo>
                  <a:pt x="84" y="487"/>
                </a:lnTo>
                <a:lnTo>
                  <a:pt x="60" y="487"/>
                </a:lnTo>
                <a:lnTo>
                  <a:pt x="30" y="46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14" name="Freeform 269"/>
          <p:cNvSpPr>
            <a:spLocks/>
          </p:cNvSpPr>
          <p:nvPr/>
        </p:nvSpPr>
        <p:spPr bwMode="auto">
          <a:xfrm>
            <a:off x="8259396" y="5363508"/>
            <a:ext cx="91447" cy="124701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12" y="48"/>
              </a:cxn>
              <a:cxn ang="0">
                <a:pos x="18" y="72"/>
              </a:cxn>
              <a:cxn ang="0">
                <a:pos x="36" y="91"/>
              </a:cxn>
              <a:cxn ang="0">
                <a:pos x="48" y="66"/>
              </a:cxn>
              <a:cxn ang="0">
                <a:pos x="66" y="30"/>
              </a:cxn>
              <a:cxn ang="0">
                <a:pos x="66" y="0"/>
              </a:cxn>
              <a:cxn ang="0">
                <a:pos x="42" y="12"/>
              </a:cxn>
              <a:cxn ang="0">
                <a:pos x="0" y="18"/>
              </a:cxn>
            </a:cxnLst>
            <a:rect l="0" t="0" r="r" b="b"/>
            <a:pathLst>
              <a:path w="66" h="91">
                <a:moveTo>
                  <a:pt x="0" y="18"/>
                </a:moveTo>
                <a:lnTo>
                  <a:pt x="12" y="48"/>
                </a:lnTo>
                <a:lnTo>
                  <a:pt x="18" y="72"/>
                </a:lnTo>
                <a:lnTo>
                  <a:pt x="36" y="91"/>
                </a:lnTo>
                <a:lnTo>
                  <a:pt x="48" y="66"/>
                </a:lnTo>
                <a:lnTo>
                  <a:pt x="66" y="30"/>
                </a:lnTo>
                <a:lnTo>
                  <a:pt x="66" y="0"/>
                </a:lnTo>
                <a:lnTo>
                  <a:pt x="42" y="12"/>
                </a:lnTo>
                <a:lnTo>
                  <a:pt x="0" y="1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5" name="Freeform 270"/>
          <p:cNvSpPr>
            <a:spLocks/>
          </p:cNvSpPr>
          <p:nvPr/>
        </p:nvSpPr>
        <p:spPr bwMode="auto">
          <a:xfrm>
            <a:off x="7002422" y="4098223"/>
            <a:ext cx="252725" cy="27766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8" y="6"/>
              </a:cxn>
              <a:cxn ang="0">
                <a:pos x="11" y="8"/>
              </a:cxn>
              <a:cxn ang="0">
                <a:pos x="16" y="10"/>
              </a:cxn>
              <a:cxn ang="0">
                <a:pos x="24" y="17"/>
              </a:cxn>
              <a:cxn ang="0">
                <a:pos x="26" y="20"/>
              </a:cxn>
              <a:cxn ang="0">
                <a:pos x="30" y="25"/>
              </a:cxn>
              <a:cxn ang="0">
                <a:pos x="31" y="31"/>
              </a:cxn>
              <a:cxn ang="0">
                <a:pos x="27" y="34"/>
              </a:cxn>
              <a:cxn ang="0">
                <a:pos x="21" y="29"/>
              </a:cxn>
              <a:cxn ang="0">
                <a:pos x="15" y="26"/>
              </a:cxn>
              <a:cxn ang="0">
                <a:pos x="12" y="18"/>
              </a:cxn>
              <a:cxn ang="0">
                <a:pos x="9" y="16"/>
              </a:cxn>
              <a:cxn ang="0">
                <a:pos x="6" y="12"/>
              </a:cxn>
              <a:cxn ang="0">
                <a:pos x="1" y="8"/>
              </a:cxn>
              <a:cxn ang="0">
                <a:pos x="0" y="0"/>
              </a:cxn>
            </a:cxnLst>
            <a:rect l="0" t="0" r="r" b="b"/>
            <a:pathLst>
              <a:path w="31" h="34">
                <a:moveTo>
                  <a:pt x="0" y="0"/>
                </a:moveTo>
                <a:cubicBezTo>
                  <a:pt x="4" y="0"/>
                  <a:pt x="4" y="0"/>
                  <a:pt x="4" y="0"/>
                </a:cubicBezTo>
                <a:cubicBezTo>
                  <a:pt x="8" y="6"/>
                  <a:pt x="8" y="6"/>
                  <a:pt x="8" y="6"/>
                </a:cubicBezTo>
                <a:cubicBezTo>
                  <a:pt x="11" y="8"/>
                  <a:pt x="11" y="8"/>
                  <a:pt x="11" y="8"/>
                </a:cubicBezTo>
                <a:cubicBezTo>
                  <a:pt x="16" y="10"/>
                  <a:pt x="16" y="10"/>
                  <a:pt x="16" y="10"/>
                </a:cubicBezTo>
                <a:cubicBezTo>
                  <a:pt x="24" y="17"/>
                  <a:pt x="24" y="17"/>
                  <a:pt x="24" y="17"/>
                </a:cubicBezTo>
                <a:cubicBezTo>
                  <a:pt x="26" y="20"/>
                  <a:pt x="26" y="20"/>
                  <a:pt x="26" y="20"/>
                </a:cubicBezTo>
                <a:cubicBezTo>
                  <a:pt x="30" y="25"/>
                  <a:pt x="30" y="25"/>
                  <a:pt x="30" y="25"/>
                </a:cubicBezTo>
                <a:cubicBezTo>
                  <a:pt x="31" y="31"/>
                  <a:pt x="31" y="31"/>
                  <a:pt x="31" y="31"/>
                </a:cubicBezTo>
                <a:cubicBezTo>
                  <a:pt x="27" y="34"/>
                  <a:pt x="27" y="34"/>
                  <a:pt x="27" y="34"/>
                </a:cubicBezTo>
                <a:cubicBezTo>
                  <a:pt x="21" y="29"/>
                  <a:pt x="21" y="29"/>
                  <a:pt x="21" y="29"/>
                </a:cubicBezTo>
                <a:cubicBezTo>
                  <a:pt x="15" y="26"/>
                  <a:pt x="15" y="26"/>
                  <a:pt x="15" y="26"/>
                </a:cubicBezTo>
                <a:cubicBezTo>
                  <a:pt x="12" y="18"/>
                  <a:pt x="12" y="18"/>
                  <a:pt x="12" y="18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7" y="13"/>
                  <a:pt x="6" y="12"/>
                </a:cubicBezTo>
                <a:cubicBezTo>
                  <a:pt x="4" y="11"/>
                  <a:pt x="1" y="8"/>
                  <a:pt x="1" y="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6" name="Freeform 271"/>
          <p:cNvSpPr>
            <a:spLocks/>
          </p:cNvSpPr>
          <p:nvPr/>
        </p:nvSpPr>
        <p:spPr bwMode="auto">
          <a:xfrm>
            <a:off x="7348257" y="4048343"/>
            <a:ext cx="237761" cy="277665"/>
          </a:xfrm>
          <a:custGeom>
            <a:avLst/>
            <a:gdLst/>
            <a:ahLst/>
            <a:cxnLst>
              <a:cxn ang="0">
                <a:pos x="12" y="168"/>
              </a:cxn>
              <a:cxn ang="0">
                <a:pos x="0" y="144"/>
              </a:cxn>
              <a:cxn ang="0">
                <a:pos x="0" y="108"/>
              </a:cxn>
              <a:cxn ang="0">
                <a:pos x="12" y="90"/>
              </a:cxn>
              <a:cxn ang="0">
                <a:pos x="36" y="84"/>
              </a:cxn>
              <a:cxn ang="0">
                <a:pos x="60" y="66"/>
              </a:cxn>
              <a:cxn ang="0">
                <a:pos x="96" y="24"/>
              </a:cxn>
              <a:cxn ang="0">
                <a:pos x="138" y="0"/>
              </a:cxn>
              <a:cxn ang="0">
                <a:pos x="162" y="12"/>
              </a:cxn>
              <a:cxn ang="0">
                <a:pos x="174" y="30"/>
              </a:cxn>
              <a:cxn ang="0">
                <a:pos x="156" y="48"/>
              </a:cxn>
              <a:cxn ang="0">
                <a:pos x="150" y="66"/>
              </a:cxn>
              <a:cxn ang="0">
                <a:pos x="156" y="90"/>
              </a:cxn>
              <a:cxn ang="0">
                <a:pos x="174" y="108"/>
              </a:cxn>
              <a:cxn ang="0">
                <a:pos x="156" y="120"/>
              </a:cxn>
              <a:cxn ang="0">
                <a:pos x="150" y="132"/>
              </a:cxn>
              <a:cxn ang="0">
                <a:pos x="138" y="150"/>
              </a:cxn>
              <a:cxn ang="0">
                <a:pos x="126" y="168"/>
              </a:cxn>
              <a:cxn ang="0">
                <a:pos x="114" y="198"/>
              </a:cxn>
              <a:cxn ang="0">
                <a:pos x="90" y="204"/>
              </a:cxn>
              <a:cxn ang="0">
                <a:pos x="72" y="192"/>
              </a:cxn>
              <a:cxn ang="0">
                <a:pos x="42" y="192"/>
              </a:cxn>
              <a:cxn ang="0">
                <a:pos x="24" y="192"/>
              </a:cxn>
              <a:cxn ang="0">
                <a:pos x="12" y="168"/>
              </a:cxn>
            </a:cxnLst>
            <a:rect l="0" t="0" r="r" b="b"/>
            <a:pathLst>
              <a:path w="174" h="204">
                <a:moveTo>
                  <a:pt x="12" y="168"/>
                </a:moveTo>
                <a:lnTo>
                  <a:pt x="0" y="144"/>
                </a:lnTo>
                <a:lnTo>
                  <a:pt x="0" y="108"/>
                </a:lnTo>
                <a:lnTo>
                  <a:pt x="12" y="90"/>
                </a:lnTo>
                <a:lnTo>
                  <a:pt x="36" y="84"/>
                </a:lnTo>
                <a:lnTo>
                  <a:pt x="60" y="66"/>
                </a:lnTo>
                <a:lnTo>
                  <a:pt x="96" y="24"/>
                </a:lnTo>
                <a:lnTo>
                  <a:pt x="138" y="0"/>
                </a:lnTo>
                <a:lnTo>
                  <a:pt x="162" y="12"/>
                </a:lnTo>
                <a:lnTo>
                  <a:pt x="174" y="30"/>
                </a:lnTo>
                <a:lnTo>
                  <a:pt x="156" y="48"/>
                </a:lnTo>
                <a:lnTo>
                  <a:pt x="150" y="66"/>
                </a:lnTo>
                <a:lnTo>
                  <a:pt x="156" y="90"/>
                </a:lnTo>
                <a:lnTo>
                  <a:pt x="174" y="108"/>
                </a:lnTo>
                <a:lnTo>
                  <a:pt x="156" y="120"/>
                </a:lnTo>
                <a:lnTo>
                  <a:pt x="150" y="132"/>
                </a:lnTo>
                <a:lnTo>
                  <a:pt x="138" y="150"/>
                </a:lnTo>
                <a:lnTo>
                  <a:pt x="126" y="168"/>
                </a:lnTo>
                <a:lnTo>
                  <a:pt x="114" y="198"/>
                </a:lnTo>
                <a:lnTo>
                  <a:pt x="90" y="204"/>
                </a:lnTo>
                <a:lnTo>
                  <a:pt x="72" y="192"/>
                </a:lnTo>
                <a:lnTo>
                  <a:pt x="42" y="192"/>
                </a:lnTo>
                <a:lnTo>
                  <a:pt x="24" y="192"/>
                </a:lnTo>
                <a:lnTo>
                  <a:pt x="12" y="16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7" name="Freeform 274"/>
          <p:cNvSpPr>
            <a:spLocks/>
          </p:cNvSpPr>
          <p:nvPr/>
        </p:nvSpPr>
        <p:spPr bwMode="auto">
          <a:xfrm>
            <a:off x="7586018" y="4194657"/>
            <a:ext cx="147977" cy="181230"/>
          </a:xfrm>
          <a:custGeom>
            <a:avLst/>
            <a:gdLst/>
            <a:ahLst/>
            <a:cxnLst>
              <a:cxn ang="0">
                <a:pos x="12" y="126"/>
              </a:cxn>
              <a:cxn ang="0">
                <a:pos x="12" y="108"/>
              </a:cxn>
              <a:cxn ang="0">
                <a:pos x="0" y="84"/>
              </a:cxn>
              <a:cxn ang="0">
                <a:pos x="6" y="66"/>
              </a:cxn>
              <a:cxn ang="0">
                <a:pos x="24" y="24"/>
              </a:cxn>
              <a:cxn ang="0">
                <a:pos x="36" y="12"/>
              </a:cxn>
              <a:cxn ang="0">
                <a:pos x="66" y="6"/>
              </a:cxn>
              <a:cxn ang="0">
                <a:pos x="108" y="0"/>
              </a:cxn>
              <a:cxn ang="0">
                <a:pos x="108" y="12"/>
              </a:cxn>
              <a:cxn ang="0">
                <a:pos x="90" y="12"/>
              </a:cxn>
              <a:cxn ang="0">
                <a:pos x="54" y="24"/>
              </a:cxn>
              <a:cxn ang="0">
                <a:pos x="42" y="42"/>
              </a:cxn>
              <a:cxn ang="0">
                <a:pos x="84" y="42"/>
              </a:cxn>
              <a:cxn ang="0">
                <a:pos x="90" y="60"/>
              </a:cxn>
              <a:cxn ang="0">
                <a:pos x="78" y="66"/>
              </a:cxn>
              <a:cxn ang="0">
                <a:pos x="66" y="78"/>
              </a:cxn>
              <a:cxn ang="0">
                <a:pos x="90" y="102"/>
              </a:cxn>
              <a:cxn ang="0">
                <a:pos x="96" y="126"/>
              </a:cxn>
              <a:cxn ang="0">
                <a:pos x="72" y="126"/>
              </a:cxn>
              <a:cxn ang="0">
                <a:pos x="54" y="108"/>
              </a:cxn>
              <a:cxn ang="0">
                <a:pos x="36" y="84"/>
              </a:cxn>
              <a:cxn ang="0">
                <a:pos x="36" y="114"/>
              </a:cxn>
              <a:cxn ang="0">
                <a:pos x="36" y="132"/>
              </a:cxn>
              <a:cxn ang="0">
                <a:pos x="12" y="126"/>
              </a:cxn>
            </a:cxnLst>
            <a:rect l="0" t="0" r="r" b="b"/>
            <a:pathLst>
              <a:path w="108" h="132">
                <a:moveTo>
                  <a:pt x="12" y="126"/>
                </a:moveTo>
                <a:lnTo>
                  <a:pt x="12" y="108"/>
                </a:lnTo>
                <a:lnTo>
                  <a:pt x="0" y="84"/>
                </a:lnTo>
                <a:lnTo>
                  <a:pt x="6" y="66"/>
                </a:lnTo>
                <a:lnTo>
                  <a:pt x="24" y="24"/>
                </a:lnTo>
                <a:lnTo>
                  <a:pt x="36" y="12"/>
                </a:lnTo>
                <a:lnTo>
                  <a:pt x="66" y="6"/>
                </a:lnTo>
                <a:lnTo>
                  <a:pt x="108" y="0"/>
                </a:lnTo>
                <a:lnTo>
                  <a:pt x="108" y="12"/>
                </a:lnTo>
                <a:lnTo>
                  <a:pt x="90" y="12"/>
                </a:lnTo>
                <a:lnTo>
                  <a:pt x="54" y="24"/>
                </a:lnTo>
                <a:lnTo>
                  <a:pt x="42" y="42"/>
                </a:lnTo>
                <a:lnTo>
                  <a:pt x="84" y="42"/>
                </a:lnTo>
                <a:lnTo>
                  <a:pt x="90" y="60"/>
                </a:lnTo>
                <a:lnTo>
                  <a:pt x="78" y="66"/>
                </a:lnTo>
                <a:lnTo>
                  <a:pt x="66" y="78"/>
                </a:lnTo>
                <a:lnTo>
                  <a:pt x="90" y="102"/>
                </a:lnTo>
                <a:lnTo>
                  <a:pt x="96" y="126"/>
                </a:lnTo>
                <a:lnTo>
                  <a:pt x="72" y="126"/>
                </a:lnTo>
                <a:lnTo>
                  <a:pt x="54" y="108"/>
                </a:lnTo>
                <a:lnTo>
                  <a:pt x="36" y="84"/>
                </a:lnTo>
                <a:lnTo>
                  <a:pt x="36" y="114"/>
                </a:lnTo>
                <a:lnTo>
                  <a:pt x="36" y="132"/>
                </a:lnTo>
                <a:lnTo>
                  <a:pt x="12" y="1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8" name="Freeform 275"/>
          <p:cNvSpPr>
            <a:spLocks/>
          </p:cNvSpPr>
          <p:nvPr/>
        </p:nvSpPr>
        <p:spPr bwMode="auto">
          <a:xfrm>
            <a:off x="7250160" y="4400827"/>
            <a:ext cx="277665" cy="63181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9" y="0"/>
              </a:cxn>
              <a:cxn ang="0">
                <a:pos x="16" y="0"/>
              </a:cxn>
              <a:cxn ang="0">
                <a:pos x="20" y="1"/>
              </a:cxn>
              <a:cxn ang="0">
                <a:pos x="23" y="3"/>
              </a:cxn>
              <a:cxn ang="0">
                <a:pos x="31" y="5"/>
              </a:cxn>
              <a:cxn ang="0">
                <a:pos x="34" y="8"/>
              </a:cxn>
              <a:cxn ang="0">
                <a:pos x="26" y="7"/>
              </a:cxn>
              <a:cxn ang="0">
                <a:pos x="19" y="6"/>
              </a:cxn>
              <a:cxn ang="0">
                <a:pos x="8" y="4"/>
              </a:cxn>
              <a:cxn ang="0">
                <a:pos x="0" y="1"/>
              </a:cxn>
            </a:cxnLst>
            <a:rect l="0" t="0" r="r" b="b"/>
            <a:pathLst>
              <a:path w="34" h="8">
                <a:moveTo>
                  <a:pt x="0" y="1"/>
                </a:moveTo>
                <a:cubicBezTo>
                  <a:pt x="9" y="0"/>
                  <a:pt x="9" y="0"/>
                  <a:pt x="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20" y="1"/>
                  <a:pt x="20" y="1"/>
                  <a:pt x="20" y="1"/>
                </a:cubicBezTo>
                <a:cubicBezTo>
                  <a:pt x="23" y="3"/>
                  <a:pt x="23" y="3"/>
                  <a:pt x="23" y="3"/>
                </a:cubicBezTo>
                <a:cubicBezTo>
                  <a:pt x="31" y="5"/>
                  <a:pt x="31" y="5"/>
                  <a:pt x="31" y="5"/>
                </a:cubicBezTo>
                <a:cubicBezTo>
                  <a:pt x="34" y="8"/>
                  <a:pt x="34" y="8"/>
                  <a:pt x="34" y="8"/>
                </a:cubicBezTo>
                <a:cubicBezTo>
                  <a:pt x="26" y="7"/>
                  <a:pt x="26" y="7"/>
                  <a:pt x="26" y="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0" y="4"/>
                  <a:pt x="8" y="4"/>
                </a:cubicBezTo>
                <a:cubicBezTo>
                  <a:pt x="7" y="3"/>
                  <a:pt x="0" y="1"/>
                  <a:pt x="0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9" name="Freeform 276"/>
          <p:cNvSpPr>
            <a:spLocks/>
          </p:cNvSpPr>
          <p:nvPr/>
        </p:nvSpPr>
        <p:spPr bwMode="auto">
          <a:xfrm>
            <a:off x="2836503" y="2686620"/>
            <a:ext cx="166266" cy="187881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90"/>
              </a:cxn>
              <a:cxn ang="0">
                <a:pos x="6" y="72"/>
              </a:cxn>
              <a:cxn ang="0">
                <a:pos x="36" y="24"/>
              </a:cxn>
              <a:cxn ang="0">
                <a:pos x="66" y="0"/>
              </a:cxn>
              <a:cxn ang="0">
                <a:pos x="66" y="18"/>
              </a:cxn>
              <a:cxn ang="0">
                <a:pos x="54" y="42"/>
              </a:cxn>
              <a:cxn ang="0">
                <a:pos x="60" y="54"/>
              </a:cxn>
              <a:cxn ang="0">
                <a:pos x="108" y="78"/>
              </a:cxn>
              <a:cxn ang="0">
                <a:pos x="120" y="108"/>
              </a:cxn>
              <a:cxn ang="0">
                <a:pos x="120" y="132"/>
              </a:cxn>
              <a:cxn ang="0">
                <a:pos x="96" y="138"/>
              </a:cxn>
              <a:cxn ang="0">
                <a:pos x="84" y="120"/>
              </a:cxn>
              <a:cxn ang="0">
                <a:pos x="66" y="126"/>
              </a:cxn>
              <a:cxn ang="0">
                <a:pos x="48" y="114"/>
              </a:cxn>
              <a:cxn ang="0">
                <a:pos x="18" y="108"/>
              </a:cxn>
              <a:cxn ang="0">
                <a:pos x="0" y="114"/>
              </a:cxn>
            </a:cxnLst>
            <a:rect l="0" t="0" r="r" b="b"/>
            <a:pathLst>
              <a:path w="120" h="138">
                <a:moveTo>
                  <a:pt x="0" y="114"/>
                </a:moveTo>
                <a:lnTo>
                  <a:pt x="0" y="90"/>
                </a:lnTo>
                <a:lnTo>
                  <a:pt x="6" y="72"/>
                </a:lnTo>
                <a:lnTo>
                  <a:pt x="36" y="24"/>
                </a:lnTo>
                <a:lnTo>
                  <a:pt x="66" y="0"/>
                </a:lnTo>
                <a:lnTo>
                  <a:pt x="66" y="18"/>
                </a:lnTo>
                <a:lnTo>
                  <a:pt x="54" y="42"/>
                </a:lnTo>
                <a:lnTo>
                  <a:pt x="60" y="54"/>
                </a:lnTo>
                <a:lnTo>
                  <a:pt x="108" y="78"/>
                </a:lnTo>
                <a:lnTo>
                  <a:pt x="120" y="108"/>
                </a:lnTo>
                <a:lnTo>
                  <a:pt x="120" y="132"/>
                </a:lnTo>
                <a:lnTo>
                  <a:pt x="96" y="138"/>
                </a:lnTo>
                <a:lnTo>
                  <a:pt x="84" y="120"/>
                </a:lnTo>
                <a:lnTo>
                  <a:pt x="66" y="126"/>
                </a:lnTo>
                <a:lnTo>
                  <a:pt x="48" y="114"/>
                </a:lnTo>
                <a:lnTo>
                  <a:pt x="18" y="108"/>
                </a:lnTo>
                <a:lnTo>
                  <a:pt x="0" y="11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0" name="Freeform 277"/>
          <p:cNvSpPr>
            <a:spLocks/>
          </p:cNvSpPr>
          <p:nvPr/>
        </p:nvSpPr>
        <p:spPr bwMode="auto">
          <a:xfrm>
            <a:off x="2160747" y="3636002"/>
            <a:ext cx="289303" cy="81470"/>
          </a:xfrm>
          <a:custGeom>
            <a:avLst/>
            <a:gdLst/>
            <a:ahLst/>
            <a:cxnLst>
              <a:cxn ang="0">
                <a:pos x="2" y="1"/>
              </a:cxn>
              <a:cxn ang="0">
                <a:pos x="8" y="0"/>
              </a:cxn>
              <a:cxn ang="0">
                <a:pos x="19" y="0"/>
              </a:cxn>
              <a:cxn ang="0">
                <a:pos x="26" y="3"/>
              </a:cxn>
              <a:cxn ang="0">
                <a:pos x="28" y="6"/>
              </a:cxn>
              <a:cxn ang="0">
                <a:pos x="33" y="7"/>
              </a:cxn>
              <a:cxn ang="0">
                <a:pos x="35" y="9"/>
              </a:cxn>
              <a:cxn ang="0">
                <a:pos x="33" y="10"/>
              </a:cxn>
              <a:cxn ang="0">
                <a:pos x="25" y="10"/>
              </a:cxn>
              <a:cxn ang="0">
                <a:pos x="23" y="8"/>
              </a:cxn>
              <a:cxn ang="0">
                <a:pos x="21" y="5"/>
              </a:cxn>
              <a:cxn ang="0">
                <a:pos x="15" y="4"/>
              </a:cxn>
              <a:cxn ang="0">
                <a:pos x="9" y="4"/>
              </a:cxn>
              <a:cxn ang="0">
                <a:pos x="5" y="4"/>
              </a:cxn>
              <a:cxn ang="0">
                <a:pos x="0" y="3"/>
              </a:cxn>
              <a:cxn ang="0">
                <a:pos x="2" y="1"/>
              </a:cxn>
            </a:cxnLst>
            <a:rect l="0" t="0" r="r" b="b"/>
            <a:pathLst>
              <a:path w="35" h="10">
                <a:moveTo>
                  <a:pt x="2" y="1"/>
                </a:moveTo>
                <a:cubicBezTo>
                  <a:pt x="8" y="0"/>
                  <a:pt x="8" y="0"/>
                  <a:pt x="8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5"/>
                  <a:pt x="28" y="6"/>
                </a:cubicBezTo>
                <a:cubicBezTo>
                  <a:pt x="30" y="7"/>
                  <a:pt x="33" y="7"/>
                  <a:pt x="33" y="7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10"/>
                  <a:pt x="33" y="10"/>
                </a:cubicBezTo>
                <a:cubicBezTo>
                  <a:pt x="31" y="10"/>
                  <a:pt x="25" y="10"/>
                  <a:pt x="25" y="10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5"/>
                  <a:pt x="21" y="5"/>
                  <a:pt x="21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9" y="4"/>
                  <a:pt x="9" y="4"/>
                  <a:pt x="9" y="4"/>
                </a:cubicBezTo>
                <a:cubicBezTo>
                  <a:pt x="5" y="4"/>
                  <a:pt x="5" y="4"/>
                  <a:pt x="5" y="4"/>
                </a:cubicBezTo>
                <a:cubicBezTo>
                  <a:pt x="0" y="3"/>
                  <a:pt x="0" y="3"/>
                  <a:pt x="0" y="3"/>
                </a:cubicBezTo>
                <a:lnTo>
                  <a:pt x="2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1" name="Freeform 278"/>
          <p:cNvSpPr>
            <a:spLocks/>
          </p:cNvSpPr>
          <p:nvPr/>
        </p:nvSpPr>
        <p:spPr bwMode="auto">
          <a:xfrm>
            <a:off x="2442452" y="3725785"/>
            <a:ext cx="179568" cy="4988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24" y="12"/>
              </a:cxn>
              <a:cxn ang="0">
                <a:pos x="0" y="18"/>
              </a:cxn>
              <a:cxn ang="0">
                <a:pos x="30" y="30"/>
              </a:cxn>
              <a:cxn ang="0">
                <a:pos x="42" y="36"/>
              </a:cxn>
              <a:cxn ang="0">
                <a:pos x="66" y="36"/>
              </a:cxn>
              <a:cxn ang="0">
                <a:pos x="84" y="24"/>
              </a:cxn>
              <a:cxn ang="0">
                <a:pos x="132" y="30"/>
              </a:cxn>
              <a:cxn ang="0">
                <a:pos x="108" y="18"/>
              </a:cxn>
              <a:cxn ang="0">
                <a:pos x="72" y="0"/>
              </a:cxn>
              <a:cxn ang="0">
                <a:pos x="24" y="0"/>
              </a:cxn>
            </a:cxnLst>
            <a:rect l="0" t="0" r="r" b="b"/>
            <a:pathLst>
              <a:path w="132" h="36">
                <a:moveTo>
                  <a:pt x="24" y="0"/>
                </a:moveTo>
                <a:lnTo>
                  <a:pt x="24" y="12"/>
                </a:lnTo>
                <a:lnTo>
                  <a:pt x="0" y="18"/>
                </a:lnTo>
                <a:lnTo>
                  <a:pt x="30" y="30"/>
                </a:lnTo>
                <a:lnTo>
                  <a:pt x="42" y="36"/>
                </a:lnTo>
                <a:lnTo>
                  <a:pt x="66" y="36"/>
                </a:lnTo>
                <a:lnTo>
                  <a:pt x="84" y="24"/>
                </a:lnTo>
                <a:lnTo>
                  <a:pt x="132" y="30"/>
                </a:lnTo>
                <a:lnTo>
                  <a:pt x="108" y="18"/>
                </a:lnTo>
                <a:lnTo>
                  <a:pt x="72" y="0"/>
                </a:lnTo>
                <a:lnTo>
                  <a:pt x="24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4" name="Freeform 281"/>
          <p:cNvSpPr>
            <a:spLocks/>
          </p:cNvSpPr>
          <p:nvPr/>
        </p:nvSpPr>
        <p:spPr bwMode="auto">
          <a:xfrm>
            <a:off x="4699635" y="3000864"/>
            <a:ext cx="41566" cy="4988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24" y="0"/>
              </a:cxn>
              <a:cxn ang="0">
                <a:pos x="30" y="24"/>
              </a:cxn>
              <a:cxn ang="0">
                <a:pos x="24" y="37"/>
              </a:cxn>
              <a:cxn ang="0">
                <a:pos x="0" y="12"/>
              </a:cxn>
            </a:cxnLst>
            <a:rect l="0" t="0" r="r" b="b"/>
            <a:pathLst>
              <a:path w="30" h="37">
                <a:moveTo>
                  <a:pt x="0" y="12"/>
                </a:moveTo>
                <a:lnTo>
                  <a:pt x="24" y="0"/>
                </a:lnTo>
                <a:lnTo>
                  <a:pt x="30" y="24"/>
                </a:lnTo>
                <a:lnTo>
                  <a:pt x="24" y="37"/>
                </a:lnTo>
                <a:lnTo>
                  <a:pt x="0" y="12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5" name="Freeform 282"/>
          <p:cNvSpPr>
            <a:spLocks/>
          </p:cNvSpPr>
          <p:nvPr/>
        </p:nvSpPr>
        <p:spPr bwMode="auto">
          <a:xfrm>
            <a:off x="5555905" y="3198721"/>
            <a:ext cx="41567" cy="8314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30" y="0"/>
              </a:cxn>
              <a:cxn ang="0">
                <a:pos x="0" y="6"/>
              </a:cxn>
              <a:cxn ang="0">
                <a:pos x="24" y="0"/>
              </a:cxn>
            </a:cxnLst>
            <a:rect l="0" t="0" r="r" b="b"/>
            <a:pathLst>
              <a:path w="30" h="6">
                <a:moveTo>
                  <a:pt x="24" y="0"/>
                </a:moveTo>
                <a:lnTo>
                  <a:pt x="30" y="0"/>
                </a:lnTo>
                <a:lnTo>
                  <a:pt x="0" y="6"/>
                </a:lnTo>
                <a:lnTo>
                  <a:pt x="2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6" name="Rectangle 283"/>
          <p:cNvSpPr>
            <a:spLocks noChangeArrowheads="1"/>
          </p:cNvSpPr>
          <p:nvPr/>
        </p:nvSpPr>
        <p:spPr bwMode="auto">
          <a:xfrm>
            <a:off x="5409591" y="3441470"/>
            <a:ext cx="0" cy="332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7" name="Freeform 284"/>
          <p:cNvSpPr>
            <a:spLocks/>
          </p:cNvSpPr>
          <p:nvPr/>
        </p:nvSpPr>
        <p:spPr bwMode="auto">
          <a:xfrm>
            <a:off x="5168505" y="3042431"/>
            <a:ext cx="485498" cy="187881"/>
          </a:xfrm>
          <a:custGeom>
            <a:avLst/>
            <a:gdLst/>
            <a:ahLst/>
            <a:cxnLst>
              <a:cxn ang="0">
                <a:pos x="34" y="20"/>
              </a:cxn>
              <a:cxn ang="0">
                <a:pos x="36" y="21"/>
              </a:cxn>
              <a:cxn ang="0">
                <a:pos x="47" y="20"/>
              </a:cxn>
              <a:cxn ang="0">
                <a:pos x="52" y="19"/>
              </a:cxn>
              <a:cxn ang="0">
                <a:pos x="57" y="18"/>
              </a:cxn>
              <a:cxn ang="0">
                <a:pos x="59" y="19"/>
              </a:cxn>
              <a:cxn ang="0">
                <a:pos x="58" y="16"/>
              </a:cxn>
              <a:cxn ang="0">
                <a:pos x="58" y="9"/>
              </a:cxn>
              <a:cxn ang="0">
                <a:pos x="59" y="8"/>
              </a:cxn>
              <a:cxn ang="0">
                <a:pos x="55" y="3"/>
              </a:cxn>
              <a:cxn ang="0">
                <a:pos x="53" y="1"/>
              </a:cxn>
              <a:cxn ang="0">
                <a:pos x="50" y="1"/>
              </a:cxn>
              <a:cxn ang="0">
                <a:pos x="49" y="0"/>
              </a:cxn>
              <a:cxn ang="0">
                <a:pos x="49" y="0"/>
              </a:cxn>
              <a:cxn ang="0">
                <a:pos x="45" y="3"/>
              </a:cxn>
              <a:cxn ang="0">
                <a:pos x="40" y="3"/>
              </a:cxn>
              <a:cxn ang="0">
                <a:pos x="39" y="3"/>
              </a:cxn>
              <a:cxn ang="0">
                <a:pos x="39" y="3"/>
              </a:cxn>
              <a:cxn ang="0">
                <a:pos x="35" y="1"/>
              </a:cxn>
              <a:cxn ang="0">
                <a:pos x="32" y="0"/>
              </a:cxn>
              <a:cxn ang="0">
                <a:pos x="24" y="0"/>
              </a:cxn>
              <a:cxn ang="0">
                <a:pos x="22" y="0"/>
              </a:cxn>
              <a:cxn ang="0">
                <a:pos x="19" y="1"/>
              </a:cxn>
              <a:cxn ang="0">
                <a:pos x="17" y="3"/>
              </a:cxn>
              <a:cxn ang="0">
                <a:pos x="12" y="4"/>
              </a:cxn>
              <a:cxn ang="0">
                <a:pos x="11" y="3"/>
              </a:cxn>
              <a:cxn ang="0">
                <a:pos x="10" y="3"/>
              </a:cxn>
              <a:cxn ang="0">
                <a:pos x="8" y="6"/>
              </a:cxn>
              <a:cxn ang="0">
                <a:pos x="4" y="6"/>
              </a:cxn>
              <a:cxn ang="0">
                <a:pos x="0" y="9"/>
              </a:cxn>
              <a:cxn ang="0">
                <a:pos x="2" y="12"/>
              </a:cxn>
              <a:cxn ang="0">
                <a:pos x="4" y="17"/>
              </a:cxn>
              <a:cxn ang="0">
                <a:pos x="6" y="20"/>
              </a:cxn>
              <a:cxn ang="0">
                <a:pos x="15" y="21"/>
              </a:cxn>
              <a:cxn ang="0">
                <a:pos x="16" y="21"/>
              </a:cxn>
              <a:cxn ang="0">
                <a:pos x="23" y="23"/>
              </a:cxn>
              <a:cxn ang="0">
                <a:pos x="27" y="21"/>
              </a:cxn>
              <a:cxn ang="0">
                <a:pos x="31" y="23"/>
              </a:cxn>
              <a:cxn ang="0">
                <a:pos x="31" y="23"/>
              </a:cxn>
              <a:cxn ang="0">
                <a:pos x="31" y="23"/>
              </a:cxn>
              <a:cxn ang="0">
                <a:pos x="34" y="20"/>
              </a:cxn>
            </a:cxnLst>
            <a:rect l="0" t="0" r="r" b="b"/>
            <a:pathLst>
              <a:path w="59" h="23">
                <a:moveTo>
                  <a:pt x="34" y="20"/>
                </a:moveTo>
                <a:cubicBezTo>
                  <a:pt x="36" y="21"/>
                  <a:pt x="36" y="21"/>
                  <a:pt x="36" y="21"/>
                </a:cubicBezTo>
                <a:cubicBezTo>
                  <a:pt x="47" y="20"/>
                  <a:pt x="47" y="20"/>
                  <a:pt x="47" y="20"/>
                </a:cubicBezTo>
                <a:cubicBezTo>
                  <a:pt x="52" y="19"/>
                  <a:pt x="52" y="19"/>
                  <a:pt x="52" y="19"/>
                </a:cubicBezTo>
                <a:cubicBezTo>
                  <a:pt x="57" y="18"/>
                  <a:pt x="57" y="18"/>
                  <a:pt x="57" y="18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19"/>
                  <a:pt x="58" y="16"/>
                  <a:pt x="58" y="16"/>
                </a:cubicBezTo>
                <a:cubicBezTo>
                  <a:pt x="58" y="15"/>
                  <a:pt x="58" y="9"/>
                  <a:pt x="58" y="9"/>
                </a:cubicBezTo>
                <a:cubicBezTo>
                  <a:pt x="59" y="8"/>
                  <a:pt x="59" y="8"/>
                  <a:pt x="59" y="8"/>
                </a:cubicBezTo>
                <a:cubicBezTo>
                  <a:pt x="55" y="3"/>
                  <a:pt x="55" y="3"/>
                  <a:pt x="55" y="3"/>
                </a:cubicBezTo>
                <a:cubicBezTo>
                  <a:pt x="53" y="1"/>
                  <a:pt x="53" y="1"/>
                  <a:pt x="53" y="1"/>
                </a:cubicBezTo>
                <a:cubicBezTo>
                  <a:pt x="50" y="1"/>
                  <a:pt x="50" y="1"/>
                  <a:pt x="50" y="1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5" y="3"/>
                  <a:pt x="45" y="3"/>
                  <a:pt x="45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5" y="1"/>
                  <a:pt x="35" y="1"/>
                  <a:pt x="35" y="1"/>
                </a:cubicBezTo>
                <a:cubicBezTo>
                  <a:pt x="32" y="0"/>
                  <a:pt x="32" y="0"/>
                  <a:pt x="3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7" y="3"/>
                  <a:pt x="17" y="3"/>
                  <a:pt x="17" y="3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8" y="6"/>
                  <a:pt x="8" y="6"/>
                  <a:pt x="8" y="6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9"/>
                  <a:pt x="0" y="9"/>
                </a:cubicBezTo>
                <a:cubicBezTo>
                  <a:pt x="2" y="12"/>
                  <a:pt x="2" y="12"/>
                  <a:pt x="2" y="12"/>
                </a:cubicBezTo>
                <a:cubicBezTo>
                  <a:pt x="4" y="17"/>
                  <a:pt x="4" y="17"/>
                  <a:pt x="4" y="17"/>
                </a:cubicBezTo>
                <a:cubicBezTo>
                  <a:pt x="6" y="20"/>
                  <a:pt x="6" y="20"/>
                  <a:pt x="6" y="20"/>
                </a:cubicBezTo>
                <a:cubicBezTo>
                  <a:pt x="15" y="21"/>
                  <a:pt x="15" y="21"/>
                  <a:pt x="15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23" y="23"/>
                  <a:pt x="23" y="23"/>
                  <a:pt x="23" y="23"/>
                </a:cubicBezTo>
                <a:cubicBezTo>
                  <a:pt x="27" y="21"/>
                  <a:pt x="27" y="21"/>
                  <a:pt x="27" y="21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3"/>
                  <a:pt x="31" y="23"/>
                  <a:pt x="31" y="23"/>
                </a:cubicBezTo>
                <a:lnTo>
                  <a:pt x="34" y="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8" name="Freeform 285"/>
          <p:cNvSpPr>
            <a:spLocks/>
          </p:cNvSpPr>
          <p:nvPr/>
        </p:nvSpPr>
        <p:spPr bwMode="auto">
          <a:xfrm>
            <a:off x="5397954" y="3198721"/>
            <a:ext cx="189543" cy="152965"/>
          </a:xfrm>
          <a:custGeom>
            <a:avLst/>
            <a:gdLst/>
            <a:ahLst/>
            <a:cxnLst>
              <a:cxn ang="0">
                <a:pos x="25" y="114"/>
              </a:cxn>
              <a:cxn ang="0">
                <a:pos x="61" y="96"/>
              </a:cxn>
              <a:cxn ang="0">
                <a:pos x="73" y="90"/>
              </a:cxn>
              <a:cxn ang="0">
                <a:pos x="115" y="66"/>
              </a:cxn>
              <a:cxn ang="0">
                <a:pos x="127" y="24"/>
              </a:cxn>
              <a:cxn ang="0">
                <a:pos x="139" y="6"/>
              </a:cxn>
              <a:cxn ang="0">
                <a:pos x="139" y="0"/>
              </a:cxn>
              <a:cxn ang="0">
                <a:pos x="115" y="6"/>
              </a:cxn>
              <a:cxn ang="0">
                <a:pos x="49" y="12"/>
              </a:cxn>
              <a:cxn ang="0">
                <a:pos x="37" y="6"/>
              </a:cxn>
              <a:cxn ang="0">
                <a:pos x="19" y="24"/>
              </a:cxn>
              <a:cxn ang="0">
                <a:pos x="19" y="24"/>
              </a:cxn>
              <a:cxn ang="0">
                <a:pos x="25" y="48"/>
              </a:cxn>
              <a:cxn ang="0">
                <a:pos x="0" y="102"/>
              </a:cxn>
              <a:cxn ang="0">
                <a:pos x="13" y="102"/>
              </a:cxn>
              <a:cxn ang="0">
                <a:pos x="25" y="114"/>
              </a:cxn>
            </a:cxnLst>
            <a:rect l="0" t="0" r="r" b="b"/>
            <a:pathLst>
              <a:path w="139" h="114">
                <a:moveTo>
                  <a:pt x="25" y="114"/>
                </a:moveTo>
                <a:lnTo>
                  <a:pt x="61" y="96"/>
                </a:lnTo>
                <a:lnTo>
                  <a:pt x="73" y="90"/>
                </a:lnTo>
                <a:lnTo>
                  <a:pt x="115" y="66"/>
                </a:lnTo>
                <a:lnTo>
                  <a:pt x="127" y="24"/>
                </a:lnTo>
                <a:lnTo>
                  <a:pt x="139" y="6"/>
                </a:lnTo>
                <a:lnTo>
                  <a:pt x="139" y="0"/>
                </a:lnTo>
                <a:lnTo>
                  <a:pt x="115" y="6"/>
                </a:lnTo>
                <a:lnTo>
                  <a:pt x="49" y="12"/>
                </a:lnTo>
                <a:lnTo>
                  <a:pt x="37" y="6"/>
                </a:lnTo>
                <a:lnTo>
                  <a:pt x="19" y="24"/>
                </a:lnTo>
                <a:lnTo>
                  <a:pt x="19" y="24"/>
                </a:lnTo>
                <a:lnTo>
                  <a:pt x="25" y="48"/>
                </a:lnTo>
                <a:lnTo>
                  <a:pt x="0" y="102"/>
                </a:lnTo>
                <a:lnTo>
                  <a:pt x="13" y="102"/>
                </a:lnTo>
                <a:lnTo>
                  <a:pt x="25" y="1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9" name="Freeform 286"/>
          <p:cNvSpPr>
            <a:spLocks/>
          </p:cNvSpPr>
          <p:nvPr/>
        </p:nvSpPr>
        <p:spPr bwMode="auto">
          <a:xfrm>
            <a:off x="5373013" y="3320096"/>
            <a:ext cx="133012" cy="121374"/>
          </a:xfrm>
          <a:custGeom>
            <a:avLst/>
            <a:gdLst/>
            <a:ahLst/>
            <a:cxnLst>
              <a:cxn ang="0">
                <a:pos x="91" y="24"/>
              </a:cxn>
              <a:cxn ang="0">
                <a:pos x="91" y="0"/>
              </a:cxn>
              <a:cxn ang="0">
                <a:pos x="79" y="6"/>
              </a:cxn>
              <a:cxn ang="0">
                <a:pos x="43" y="24"/>
              </a:cxn>
              <a:cxn ang="0">
                <a:pos x="31" y="12"/>
              </a:cxn>
              <a:cxn ang="0">
                <a:pos x="18" y="12"/>
              </a:cxn>
              <a:cxn ang="0">
                <a:pos x="12" y="18"/>
              </a:cxn>
              <a:cxn ang="0">
                <a:pos x="0" y="42"/>
              </a:cxn>
              <a:cxn ang="0">
                <a:pos x="18" y="90"/>
              </a:cxn>
              <a:cxn ang="0">
                <a:pos x="25" y="90"/>
              </a:cxn>
              <a:cxn ang="0">
                <a:pos x="25" y="90"/>
              </a:cxn>
              <a:cxn ang="0">
                <a:pos x="25" y="90"/>
              </a:cxn>
              <a:cxn ang="0">
                <a:pos x="37" y="90"/>
              </a:cxn>
              <a:cxn ang="0">
                <a:pos x="49" y="78"/>
              </a:cxn>
              <a:cxn ang="0">
                <a:pos x="67" y="78"/>
              </a:cxn>
              <a:cxn ang="0">
                <a:pos x="73" y="66"/>
              </a:cxn>
              <a:cxn ang="0">
                <a:pos x="61" y="36"/>
              </a:cxn>
              <a:cxn ang="0">
                <a:pos x="85" y="30"/>
              </a:cxn>
              <a:cxn ang="0">
                <a:pos x="97" y="24"/>
              </a:cxn>
              <a:cxn ang="0">
                <a:pos x="91" y="24"/>
              </a:cxn>
            </a:cxnLst>
            <a:rect l="0" t="0" r="r" b="b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25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30" name="Freeform 287"/>
          <p:cNvSpPr>
            <a:spLocks/>
          </p:cNvSpPr>
          <p:nvPr/>
        </p:nvSpPr>
        <p:spPr bwMode="auto">
          <a:xfrm>
            <a:off x="5373013" y="3320096"/>
            <a:ext cx="133012" cy="121374"/>
          </a:xfrm>
          <a:custGeom>
            <a:avLst/>
            <a:gdLst/>
            <a:ahLst/>
            <a:cxnLst>
              <a:cxn ang="0">
                <a:pos x="91" y="24"/>
              </a:cxn>
              <a:cxn ang="0">
                <a:pos x="91" y="0"/>
              </a:cxn>
              <a:cxn ang="0">
                <a:pos x="79" y="6"/>
              </a:cxn>
              <a:cxn ang="0">
                <a:pos x="43" y="24"/>
              </a:cxn>
              <a:cxn ang="0">
                <a:pos x="31" y="12"/>
              </a:cxn>
              <a:cxn ang="0">
                <a:pos x="18" y="12"/>
              </a:cxn>
              <a:cxn ang="0">
                <a:pos x="12" y="18"/>
              </a:cxn>
              <a:cxn ang="0">
                <a:pos x="0" y="42"/>
              </a:cxn>
              <a:cxn ang="0">
                <a:pos x="18" y="90"/>
              </a:cxn>
              <a:cxn ang="0">
                <a:pos x="25" y="90"/>
              </a:cxn>
              <a:cxn ang="0">
                <a:pos x="25" y="90"/>
              </a:cxn>
              <a:cxn ang="0">
                <a:pos x="25" y="90"/>
              </a:cxn>
              <a:cxn ang="0">
                <a:pos x="37" y="90"/>
              </a:cxn>
              <a:cxn ang="0">
                <a:pos x="49" y="78"/>
              </a:cxn>
              <a:cxn ang="0">
                <a:pos x="67" y="78"/>
              </a:cxn>
              <a:cxn ang="0">
                <a:pos x="73" y="66"/>
              </a:cxn>
              <a:cxn ang="0">
                <a:pos x="61" y="36"/>
              </a:cxn>
              <a:cxn ang="0">
                <a:pos x="85" y="30"/>
              </a:cxn>
              <a:cxn ang="0">
                <a:pos x="97" y="24"/>
              </a:cxn>
              <a:cxn ang="0">
                <a:pos x="91" y="24"/>
              </a:cxn>
            </a:cxnLst>
            <a:rect l="0" t="0" r="r" b="b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25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31" name="Freeform 288"/>
          <p:cNvSpPr>
            <a:spLocks/>
          </p:cNvSpPr>
          <p:nvPr/>
        </p:nvSpPr>
        <p:spPr bwMode="auto">
          <a:xfrm>
            <a:off x="5825973" y="3549543"/>
            <a:ext cx="124699" cy="81470"/>
          </a:xfrm>
          <a:custGeom>
            <a:avLst/>
            <a:gdLst/>
            <a:ahLst/>
            <a:cxnLst>
              <a:cxn ang="0">
                <a:pos x="18" y="48"/>
              </a:cxn>
              <a:cxn ang="0">
                <a:pos x="66" y="60"/>
              </a:cxn>
              <a:cxn ang="0">
                <a:pos x="78" y="30"/>
              </a:cxn>
              <a:cxn ang="0">
                <a:pos x="90" y="24"/>
              </a:cxn>
              <a:cxn ang="0">
                <a:pos x="84" y="0"/>
              </a:cxn>
              <a:cxn ang="0">
                <a:pos x="30" y="18"/>
              </a:cxn>
              <a:cxn ang="0">
                <a:pos x="6" y="6"/>
              </a:cxn>
              <a:cxn ang="0">
                <a:pos x="0" y="24"/>
              </a:cxn>
              <a:cxn ang="0">
                <a:pos x="18" y="48"/>
              </a:cxn>
            </a:cxnLst>
            <a:rect l="0" t="0" r="r" b="b"/>
            <a:pathLst>
              <a:path w="90" h="60">
                <a:moveTo>
                  <a:pt x="18" y="48"/>
                </a:moveTo>
                <a:lnTo>
                  <a:pt x="66" y="60"/>
                </a:lnTo>
                <a:lnTo>
                  <a:pt x="78" y="30"/>
                </a:lnTo>
                <a:lnTo>
                  <a:pt x="90" y="24"/>
                </a:lnTo>
                <a:lnTo>
                  <a:pt x="84" y="0"/>
                </a:lnTo>
                <a:lnTo>
                  <a:pt x="30" y="18"/>
                </a:lnTo>
                <a:lnTo>
                  <a:pt x="6" y="6"/>
                </a:lnTo>
                <a:lnTo>
                  <a:pt x="0" y="24"/>
                </a:lnTo>
                <a:lnTo>
                  <a:pt x="18" y="4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32" name="Freeform 289"/>
          <p:cNvSpPr>
            <a:spLocks/>
          </p:cNvSpPr>
          <p:nvPr/>
        </p:nvSpPr>
        <p:spPr bwMode="auto">
          <a:xfrm>
            <a:off x="5851860" y="3581133"/>
            <a:ext cx="196194" cy="227785"/>
          </a:xfrm>
          <a:custGeom>
            <a:avLst/>
            <a:gdLst/>
            <a:ahLst/>
            <a:cxnLst>
              <a:cxn ang="0">
                <a:pos x="9" y="6"/>
              </a:cxn>
              <a:cxn ang="0">
                <a:pos x="10" y="6"/>
              </a:cxn>
              <a:cxn ang="0">
                <a:pos x="9" y="13"/>
              </a:cxn>
              <a:cxn ang="0">
                <a:pos x="4" y="17"/>
              </a:cxn>
              <a:cxn ang="0">
                <a:pos x="0" y="18"/>
              </a:cxn>
              <a:cxn ang="0">
                <a:pos x="1" y="21"/>
              </a:cxn>
              <a:cxn ang="0">
                <a:pos x="4" y="28"/>
              </a:cxn>
              <a:cxn ang="0">
                <a:pos x="11" y="23"/>
              </a:cxn>
              <a:cxn ang="0">
                <a:pos x="17" y="15"/>
              </a:cxn>
              <a:cxn ang="0">
                <a:pos x="20" y="11"/>
              </a:cxn>
              <a:cxn ang="0">
                <a:pos x="24" y="7"/>
              </a:cxn>
              <a:cxn ang="0">
                <a:pos x="16" y="1"/>
              </a:cxn>
              <a:cxn ang="0">
                <a:pos x="13" y="0"/>
              </a:cxn>
              <a:cxn ang="0">
                <a:pos x="13" y="0"/>
              </a:cxn>
              <a:cxn ang="0">
                <a:pos x="11" y="1"/>
              </a:cxn>
              <a:cxn ang="0">
                <a:pos x="9" y="6"/>
              </a:cxn>
            </a:cxnLst>
            <a:rect l="0" t="0" r="r" b="b"/>
            <a:pathLst>
              <a:path w="24" h="28">
                <a:moveTo>
                  <a:pt x="9" y="6"/>
                </a:moveTo>
                <a:cubicBezTo>
                  <a:pt x="10" y="6"/>
                  <a:pt x="10" y="6"/>
                  <a:pt x="10" y="6"/>
                </a:cubicBezTo>
                <a:cubicBezTo>
                  <a:pt x="9" y="13"/>
                  <a:pt x="9" y="13"/>
                  <a:pt x="9" y="13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3" y="18"/>
                  <a:pt x="0" y="18"/>
                </a:cubicBezTo>
                <a:cubicBezTo>
                  <a:pt x="1" y="21"/>
                  <a:pt x="1" y="21"/>
                  <a:pt x="1" y="21"/>
                </a:cubicBezTo>
                <a:cubicBezTo>
                  <a:pt x="4" y="28"/>
                  <a:pt x="4" y="28"/>
                  <a:pt x="4" y="28"/>
                </a:cubicBezTo>
                <a:cubicBezTo>
                  <a:pt x="11" y="23"/>
                  <a:pt x="11" y="23"/>
                  <a:pt x="11" y="23"/>
                </a:cubicBezTo>
                <a:cubicBezTo>
                  <a:pt x="17" y="15"/>
                  <a:pt x="17" y="15"/>
                  <a:pt x="17" y="15"/>
                </a:cubicBezTo>
                <a:cubicBezTo>
                  <a:pt x="20" y="11"/>
                  <a:pt x="20" y="11"/>
                  <a:pt x="20" y="11"/>
                </a:cubicBezTo>
                <a:cubicBezTo>
                  <a:pt x="24" y="7"/>
                  <a:pt x="24" y="7"/>
                  <a:pt x="24" y="7"/>
                </a:cubicBezTo>
                <a:cubicBezTo>
                  <a:pt x="16" y="1"/>
                  <a:pt x="16" y="1"/>
                  <a:pt x="16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1" y="1"/>
                  <a:pt x="11" y="1"/>
                  <a:pt x="11" y="1"/>
                </a:cubicBezTo>
                <a:lnTo>
                  <a:pt x="9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33" name="Freeform 290"/>
          <p:cNvSpPr>
            <a:spLocks/>
          </p:cNvSpPr>
          <p:nvPr/>
        </p:nvSpPr>
        <p:spPr bwMode="auto">
          <a:xfrm>
            <a:off x="5605785" y="3727448"/>
            <a:ext cx="277665" cy="172917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18" y="4"/>
              </a:cxn>
              <a:cxn ang="0">
                <a:pos x="14" y="7"/>
              </a:cxn>
              <a:cxn ang="0">
                <a:pos x="3" y="7"/>
              </a:cxn>
              <a:cxn ang="0">
                <a:pos x="0" y="8"/>
              </a:cxn>
              <a:cxn ang="0">
                <a:pos x="1" y="12"/>
              </a:cxn>
              <a:cxn ang="0">
                <a:pos x="5" y="21"/>
              </a:cxn>
              <a:cxn ang="0">
                <a:pos x="12" y="19"/>
              </a:cxn>
              <a:cxn ang="0">
                <a:pos x="15" y="19"/>
              </a:cxn>
              <a:cxn ang="0">
                <a:pos x="19" y="15"/>
              </a:cxn>
              <a:cxn ang="0">
                <a:pos x="25" y="13"/>
              </a:cxn>
              <a:cxn ang="0">
                <a:pos x="34" y="10"/>
              </a:cxn>
              <a:cxn ang="0">
                <a:pos x="31" y="3"/>
              </a:cxn>
              <a:cxn ang="0">
                <a:pos x="30" y="0"/>
              </a:cxn>
            </a:cxnLst>
            <a:rect l="0" t="0" r="r" b="b"/>
            <a:pathLst>
              <a:path w="34" h="21">
                <a:moveTo>
                  <a:pt x="30" y="0"/>
                </a:moveTo>
                <a:cubicBezTo>
                  <a:pt x="25" y="2"/>
                  <a:pt x="18" y="3"/>
                  <a:pt x="18" y="4"/>
                </a:cubicBezTo>
                <a:cubicBezTo>
                  <a:pt x="16" y="5"/>
                  <a:pt x="14" y="7"/>
                  <a:pt x="14" y="7"/>
                </a:cubicBezTo>
                <a:cubicBezTo>
                  <a:pt x="3" y="7"/>
                  <a:pt x="3" y="7"/>
                  <a:pt x="3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12"/>
                  <a:pt x="1" y="12"/>
                  <a:pt x="1" y="12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19"/>
                  <a:pt x="12" y="19"/>
                  <a:pt x="12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9" y="15"/>
                  <a:pt x="19" y="15"/>
                  <a:pt x="19" y="15"/>
                </a:cubicBezTo>
                <a:cubicBezTo>
                  <a:pt x="25" y="13"/>
                  <a:pt x="25" y="13"/>
                  <a:pt x="25" y="13"/>
                </a:cubicBezTo>
                <a:cubicBezTo>
                  <a:pt x="34" y="10"/>
                  <a:pt x="34" y="10"/>
                  <a:pt x="34" y="10"/>
                </a:cubicBezTo>
                <a:cubicBezTo>
                  <a:pt x="31" y="3"/>
                  <a:pt x="31" y="3"/>
                  <a:pt x="31" y="3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34" name="Freeform 291"/>
          <p:cNvSpPr>
            <a:spLocks/>
          </p:cNvSpPr>
          <p:nvPr/>
        </p:nvSpPr>
        <p:spPr bwMode="auto">
          <a:xfrm>
            <a:off x="5409591" y="3351686"/>
            <a:ext cx="515426" cy="442269"/>
          </a:xfrm>
          <a:custGeom>
            <a:avLst/>
            <a:gdLst/>
            <a:ahLst/>
            <a:cxnLst>
              <a:cxn ang="0">
                <a:pos x="63" y="34"/>
              </a:cxn>
              <a:cxn ang="0">
                <a:pos x="55" y="32"/>
              </a:cxn>
              <a:cxn ang="0">
                <a:pos x="52" y="28"/>
              </a:cxn>
              <a:cxn ang="0">
                <a:pos x="53" y="25"/>
              </a:cxn>
              <a:cxn ang="0">
                <a:pos x="52" y="25"/>
              </a:cxn>
              <a:cxn ang="0">
                <a:pos x="48" y="23"/>
              </a:cxn>
              <a:cxn ang="0">
                <a:pos x="46" y="17"/>
              </a:cxn>
              <a:cxn ang="0">
                <a:pos x="42" y="13"/>
              </a:cxn>
              <a:cxn ang="0">
                <a:pos x="42" y="12"/>
              </a:cxn>
              <a:cxn ang="0">
                <a:pos x="39" y="12"/>
              </a:cxn>
              <a:cxn ang="0">
                <a:pos x="36" y="10"/>
              </a:cxn>
              <a:cxn ang="0">
                <a:pos x="28" y="9"/>
              </a:cxn>
              <a:cxn ang="0">
                <a:pos x="25" y="6"/>
              </a:cxn>
              <a:cxn ang="0">
                <a:pos x="15" y="1"/>
              </a:cxn>
              <a:cxn ang="0">
                <a:pos x="11" y="0"/>
              </a:cxn>
              <a:cxn ang="0">
                <a:pos x="12" y="0"/>
              </a:cxn>
              <a:cxn ang="0">
                <a:pos x="10" y="1"/>
              </a:cxn>
              <a:cxn ang="0">
                <a:pos x="6" y="2"/>
              </a:cxn>
              <a:cxn ang="0">
                <a:pos x="8" y="7"/>
              </a:cxn>
              <a:cxn ang="0">
                <a:pos x="7" y="9"/>
              </a:cxn>
              <a:cxn ang="0">
                <a:pos x="4" y="9"/>
              </a:cxn>
              <a:cxn ang="0">
                <a:pos x="2" y="11"/>
              </a:cxn>
              <a:cxn ang="0">
                <a:pos x="0" y="11"/>
              </a:cxn>
              <a:cxn ang="0">
                <a:pos x="2" y="15"/>
              </a:cxn>
              <a:cxn ang="0">
                <a:pos x="9" y="29"/>
              </a:cxn>
              <a:cxn ang="0">
                <a:pos x="13" y="33"/>
              </a:cxn>
              <a:cxn ang="0">
                <a:pos x="15" y="39"/>
              </a:cxn>
              <a:cxn ang="0">
                <a:pos x="17" y="46"/>
              </a:cxn>
              <a:cxn ang="0">
                <a:pos x="24" y="53"/>
              </a:cxn>
              <a:cxn ang="0">
                <a:pos x="24" y="54"/>
              </a:cxn>
              <a:cxn ang="0">
                <a:pos x="27" y="53"/>
              </a:cxn>
              <a:cxn ang="0">
                <a:pos x="38" y="53"/>
              </a:cxn>
              <a:cxn ang="0">
                <a:pos x="42" y="50"/>
              </a:cxn>
              <a:cxn ang="0">
                <a:pos x="54" y="46"/>
              </a:cxn>
            </a:cxnLst>
            <a:rect l="0" t="0" r="r" b="b"/>
            <a:pathLst>
              <a:path w="63" h="54">
                <a:moveTo>
                  <a:pt x="63" y="34"/>
                </a:moveTo>
                <a:cubicBezTo>
                  <a:pt x="55" y="32"/>
                  <a:pt x="55" y="32"/>
                  <a:pt x="55" y="32"/>
                </a:cubicBezTo>
                <a:cubicBezTo>
                  <a:pt x="52" y="28"/>
                  <a:pt x="52" y="28"/>
                  <a:pt x="52" y="28"/>
                </a:cubicBezTo>
                <a:cubicBezTo>
                  <a:pt x="53" y="25"/>
                  <a:pt x="53" y="25"/>
                  <a:pt x="53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48" y="23"/>
                  <a:pt x="48" y="23"/>
                  <a:pt x="48" y="23"/>
                </a:cubicBezTo>
                <a:cubicBezTo>
                  <a:pt x="46" y="17"/>
                  <a:pt x="46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2" y="12"/>
                  <a:pt x="42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6" y="10"/>
                  <a:pt x="36" y="10"/>
                  <a:pt x="36" y="10"/>
                </a:cubicBezTo>
                <a:cubicBezTo>
                  <a:pt x="28" y="9"/>
                  <a:pt x="28" y="9"/>
                  <a:pt x="28" y="9"/>
                </a:cubicBezTo>
                <a:cubicBezTo>
                  <a:pt x="25" y="6"/>
                  <a:pt x="25" y="6"/>
                  <a:pt x="25" y="6"/>
                </a:cubicBezTo>
                <a:cubicBezTo>
                  <a:pt x="15" y="1"/>
                  <a:pt x="15" y="1"/>
                  <a:pt x="15" y="1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6" y="2"/>
                  <a:pt x="6" y="2"/>
                  <a:pt x="6" y="2"/>
                </a:cubicBezTo>
                <a:cubicBezTo>
                  <a:pt x="8" y="7"/>
                  <a:pt x="8" y="7"/>
                  <a:pt x="8" y="7"/>
                </a:cubicBezTo>
                <a:cubicBezTo>
                  <a:pt x="7" y="9"/>
                  <a:pt x="7" y="9"/>
                  <a:pt x="7" y="9"/>
                </a:cubicBezTo>
                <a:cubicBezTo>
                  <a:pt x="4" y="9"/>
                  <a:pt x="4" y="9"/>
                  <a:pt x="4" y="9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5"/>
                  <a:pt x="2" y="15"/>
                  <a:pt x="2" y="15"/>
                </a:cubicBezTo>
                <a:cubicBezTo>
                  <a:pt x="9" y="29"/>
                  <a:pt x="9" y="29"/>
                  <a:pt x="9" y="29"/>
                </a:cubicBezTo>
                <a:cubicBezTo>
                  <a:pt x="13" y="33"/>
                  <a:pt x="13" y="33"/>
                  <a:pt x="13" y="33"/>
                </a:cubicBezTo>
                <a:cubicBezTo>
                  <a:pt x="15" y="39"/>
                  <a:pt x="15" y="39"/>
                  <a:pt x="15" y="39"/>
                </a:cubicBezTo>
                <a:cubicBezTo>
                  <a:pt x="17" y="46"/>
                  <a:pt x="17" y="46"/>
                  <a:pt x="17" y="46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4"/>
                  <a:pt x="24" y="54"/>
                  <a:pt x="24" y="54"/>
                </a:cubicBezTo>
                <a:cubicBezTo>
                  <a:pt x="27" y="53"/>
                  <a:pt x="27" y="53"/>
                  <a:pt x="27" y="53"/>
                </a:cubicBezTo>
                <a:cubicBezTo>
                  <a:pt x="38" y="53"/>
                  <a:pt x="38" y="53"/>
                  <a:pt x="38" y="53"/>
                </a:cubicBezTo>
                <a:cubicBezTo>
                  <a:pt x="38" y="53"/>
                  <a:pt x="40" y="51"/>
                  <a:pt x="42" y="50"/>
                </a:cubicBezTo>
                <a:cubicBezTo>
                  <a:pt x="42" y="49"/>
                  <a:pt x="49" y="48"/>
                  <a:pt x="54" y="46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35" name="Freeform 292"/>
          <p:cNvSpPr>
            <a:spLocks/>
          </p:cNvSpPr>
          <p:nvPr/>
        </p:nvSpPr>
        <p:spPr bwMode="auto">
          <a:xfrm>
            <a:off x="5851860" y="3631013"/>
            <a:ext cx="81472" cy="96434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4" y="11"/>
              </a:cxn>
              <a:cxn ang="0">
                <a:pos x="9" y="7"/>
              </a:cxn>
              <a:cxn ang="0">
                <a:pos x="10" y="0"/>
              </a:cxn>
              <a:cxn ang="0">
                <a:pos x="9" y="0"/>
              </a:cxn>
            </a:cxnLst>
            <a:rect l="0" t="0" r="r" b="b"/>
            <a:pathLst>
              <a:path w="10" h="12">
                <a:moveTo>
                  <a:pt x="0" y="12"/>
                </a:moveTo>
                <a:cubicBezTo>
                  <a:pt x="3" y="12"/>
                  <a:pt x="4" y="11"/>
                  <a:pt x="4" y="11"/>
                </a:cubicBezTo>
                <a:cubicBezTo>
                  <a:pt x="9" y="7"/>
                  <a:pt x="9" y="7"/>
                  <a:pt x="9" y="7"/>
                </a:cubicBezTo>
                <a:cubicBezTo>
                  <a:pt x="10" y="0"/>
                  <a:pt x="10" y="0"/>
                  <a:pt x="10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36" name="Freeform 293"/>
          <p:cNvSpPr>
            <a:spLocks/>
          </p:cNvSpPr>
          <p:nvPr/>
        </p:nvSpPr>
        <p:spPr bwMode="auto">
          <a:xfrm>
            <a:off x="5497712" y="3188746"/>
            <a:ext cx="261037" cy="262701"/>
          </a:xfrm>
          <a:custGeom>
            <a:avLst/>
            <a:gdLst/>
            <a:ahLst/>
            <a:cxnLst>
              <a:cxn ang="0">
                <a:pos x="168" y="120"/>
              </a:cxn>
              <a:cxn ang="0">
                <a:pos x="132" y="90"/>
              </a:cxn>
              <a:cxn ang="0">
                <a:pos x="132" y="66"/>
              </a:cxn>
              <a:cxn ang="0">
                <a:pos x="138" y="42"/>
              </a:cxn>
              <a:cxn ang="0">
                <a:pos x="114" y="6"/>
              </a:cxn>
              <a:cxn ang="0">
                <a:pos x="102" y="0"/>
              </a:cxn>
              <a:cxn ang="0">
                <a:pos x="72" y="6"/>
              </a:cxn>
              <a:cxn ang="0">
                <a:pos x="66" y="6"/>
              </a:cxn>
              <a:cxn ang="0">
                <a:pos x="66" y="12"/>
              </a:cxn>
              <a:cxn ang="0">
                <a:pos x="54" y="30"/>
              </a:cxn>
              <a:cxn ang="0">
                <a:pos x="42" y="72"/>
              </a:cxn>
              <a:cxn ang="0">
                <a:pos x="0" y="96"/>
              </a:cxn>
              <a:cxn ang="0">
                <a:pos x="0" y="120"/>
              </a:cxn>
              <a:cxn ang="0">
                <a:pos x="24" y="126"/>
              </a:cxn>
              <a:cxn ang="0">
                <a:pos x="84" y="156"/>
              </a:cxn>
              <a:cxn ang="0">
                <a:pos x="102" y="174"/>
              </a:cxn>
              <a:cxn ang="0">
                <a:pos x="150" y="180"/>
              </a:cxn>
              <a:cxn ang="0">
                <a:pos x="168" y="192"/>
              </a:cxn>
              <a:cxn ang="0">
                <a:pos x="186" y="192"/>
              </a:cxn>
              <a:cxn ang="0">
                <a:pos x="180" y="180"/>
              </a:cxn>
              <a:cxn ang="0">
                <a:pos x="192" y="174"/>
              </a:cxn>
              <a:cxn ang="0">
                <a:pos x="180" y="150"/>
              </a:cxn>
              <a:cxn ang="0">
                <a:pos x="168" y="120"/>
              </a:cxn>
            </a:cxnLst>
            <a:rect l="0" t="0" r="r" b="b"/>
            <a:pathLst>
              <a:path w="192" h="192">
                <a:moveTo>
                  <a:pt x="168" y="120"/>
                </a:moveTo>
                <a:lnTo>
                  <a:pt x="132" y="90"/>
                </a:lnTo>
                <a:lnTo>
                  <a:pt x="132" y="66"/>
                </a:lnTo>
                <a:lnTo>
                  <a:pt x="138" y="42"/>
                </a:lnTo>
                <a:lnTo>
                  <a:pt x="114" y="6"/>
                </a:lnTo>
                <a:lnTo>
                  <a:pt x="102" y="0"/>
                </a:lnTo>
                <a:lnTo>
                  <a:pt x="72" y="6"/>
                </a:lnTo>
                <a:lnTo>
                  <a:pt x="66" y="6"/>
                </a:lnTo>
                <a:lnTo>
                  <a:pt x="66" y="12"/>
                </a:lnTo>
                <a:lnTo>
                  <a:pt x="54" y="30"/>
                </a:lnTo>
                <a:lnTo>
                  <a:pt x="42" y="72"/>
                </a:lnTo>
                <a:lnTo>
                  <a:pt x="0" y="96"/>
                </a:lnTo>
                <a:lnTo>
                  <a:pt x="0" y="120"/>
                </a:lnTo>
                <a:lnTo>
                  <a:pt x="24" y="126"/>
                </a:lnTo>
                <a:lnTo>
                  <a:pt x="84" y="156"/>
                </a:lnTo>
                <a:lnTo>
                  <a:pt x="102" y="174"/>
                </a:lnTo>
                <a:lnTo>
                  <a:pt x="150" y="180"/>
                </a:lnTo>
                <a:lnTo>
                  <a:pt x="168" y="192"/>
                </a:lnTo>
                <a:lnTo>
                  <a:pt x="186" y="192"/>
                </a:lnTo>
                <a:lnTo>
                  <a:pt x="180" y="180"/>
                </a:lnTo>
                <a:lnTo>
                  <a:pt x="192" y="174"/>
                </a:lnTo>
                <a:lnTo>
                  <a:pt x="180" y="150"/>
                </a:lnTo>
                <a:lnTo>
                  <a:pt x="168" y="1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37" name="Freeform 294"/>
          <p:cNvSpPr>
            <a:spLocks/>
          </p:cNvSpPr>
          <p:nvPr/>
        </p:nvSpPr>
        <p:spPr bwMode="auto">
          <a:xfrm>
            <a:off x="5647352" y="3117250"/>
            <a:ext cx="492149" cy="447256"/>
          </a:xfrm>
          <a:custGeom>
            <a:avLst/>
            <a:gdLst/>
            <a:ahLst/>
            <a:cxnLst>
              <a:cxn ang="0">
                <a:pos x="53" y="38"/>
              </a:cxn>
              <a:cxn ang="0">
                <a:pos x="53" y="38"/>
              </a:cxn>
              <a:cxn ang="0">
                <a:pos x="55" y="32"/>
              </a:cxn>
              <a:cxn ang="0">
                <a:pos x="51" y="30"/>
              </a:cxn>
              <a:cxn ang="0">
                <a:pos x="51" y="25"/>
              </a:cxn>
              <a:cxn ang="0">
                <a:pos x="52" y="21"/>
              </a:cxn>
              <a:cxn ang="0">
                <a:pos x="53" y="12"/>
              </a:cxn>
              <a:cxn ang="0">
                <a:pos x="49" y="11"/>
              </a:cxn>
              <a:cxn ang="0">
                <a:pos x="45" y="8"/>
              </a:cxn>
              <a:cxn ang="0">
                <a:pos x="40" y="5"/>
              </a:cxn>
              <a:cxn ang="0">
                <a:pos x="36" y="6"/>
              </a:cxn>
              <a:cxn ang="0">
                <a:pos x="31" y="8"/>
              </a:cxn>
              <a:cxn ang="0">
                <a:pos x="30" y="10"/>
              </a:cxn>
              <a:cxn ang="0">
                <a:pos x="26" y="11"/>
              </a:cxn>
              <a:cxn ang="0">
                <a:pos x="22" y="11"/>
              </a:cxn>
              <a:cxn ang="0">
                <a:pos x="19" y="9"/>
              </a:cxn>
              <a:cxn ang="0">
                <a:pos x="15" y="9"/>
              </a:cxn>
              <a:cxn ang="0">
                <a:pos x="15" y="6"/>
              </a:cxn>
              <a:cxn ang="0">
                <a:pos x="12" y="4"/>
              </a:cxn>
              <a:cxn ang="0">
                <a:pos x="12" y="2"/>
              </a:cxn>
              <a:cxn ang="0">
                <a:pos x="10" y="0"/>
              </a:cxn>
              <a:cxn ang="0">
                <a:pos x="6" y="3"/>
              </a:cxn>
              <a:cxn ang="0">
                <a:pos x="3" y="2"/>
              </a:cxn>
              <a:cxn ang="0">
                <a:pos x="0" y="0"/>
              </a:cxn>
              <a:cxn ang="0">
                <a:pos x="0" y="0"/>
              </a:cxn>
              <a:cxn ang="0">
                <a:pos x="0" y="7"/>
              </a:cxn>
              <a:cxn ang="0">
                <a:pos x="1" y="10"/>
              </a:cxn>
              <a:cxn ang="0">
                <a:pos x="1" y="10"/>
              </a:cxn>
              <a:cxn ang="0">
                <a:pos x="5" y="16"/>
              </a:cxn>
              <a:cxn ang="0">
                <a:pos x="4" y="20"/>
              </a:cxn>
              <a:cxn ang="0">
                <a:pos x="4" y="24"/>
              </a:cxn>
              <a:cxn ang="0">
                <a:pos x="10" y="29"/>
              </a:cxn>
              <a:cxn ang="0">
                <a:pos x="12" y="34"/>
              </a:cxn>
              <a:cxn ang="0">
                <a:pos x="14" y="38"/>
              </a:cxn>
              <a:cxn ang="0">
                <a:pos x="15" y="36"/>
              </a:cxn>
              <a:cxn ang="0">
                <a:pos x="19" y="39"/>
              </a:cxn>
              <a:cxn ang="0">
                <a:pos x="23" y="44"/>
              </a:cxn>
              <a:cxn ang="0">
                <a:pos x="28" y="48"/>
              </a:cxn>
              <a:cxn ang="0">
                <a:pos x="34" y="49"/>
              </a:cxn>
              <a:cxn ang="0">
                <a:pos x="39" y="48"/>
              </a:cxn>
              <a:cxn ang="0">
                <a:pos x="42" y="52"/>
              </a:cxn>
              <a:cxn ang="0">
                <a:pos x="53" y="55"/>
              </a:cxn>
              <a:cxn ang="0">
                <a:pos x="55" y="55"/>
              </a:cxn>
              <a:cxn ang="0">
                <a:pos x="55" y="51"/>
              </a:cxn>
              <a:cxn ang="0">
                <a:pos x="60" y="49"/>
              </a:cxn>
              <a:cxn ang="0">
                <a:pos x="59" y="46"/>
              </a:cxn>
              <a:cxn ang="0">
                <a:pos x="58" y="44"/>
              </a:cxn>
              <a:cxn ang="0">
                <a:pos x="54" y="40"/>
              </a:cxn>
              <a:cxn ang="0">
                <a:pos x="53" y="38"/>
              </a:cxn>
            </a:cxnLst>
            <a:rect l="0" t="0" r="r" b="b"/>
            <a:pathLst>
              <a:path w="60" h="55">
                <a:moveTo>
                  <a:pt x="53" y="38"/>
                </a:moveTo>
                <a:cubicBezTo>
                  <a:pt x="53" y="38"/>
                  <a:pt x="53" y="38"/>
                  <a:pt x="53" y="38"/>
                </a:cubicBezTo>
                <a:cubicBezTo>
                  <a:pt x="55" y="32"/>
                  <a:pt x="55" y="32"/>
                  <a:pt x="55" y="32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5"/>
                  <a:pt x="51" y="25"/>
                  <a:pt x="51" y="25"/>
                </a:cubicBezTo>
                <a:cubicBezTo>
                  <a:pt x="52" y="21"/>
                  <a:pt x="52" y="21"/>
                  <a:pt x="52" y="21"/>
                </a:cubicBezTo>
                <a:cubicBezTo>
                  <a:pt x="53" y="12"/>
                  <a:pt x="53" y="12"/>
                  <a:pt x="53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5" y="8"/>
                  <a:pt x="45" y="8"/>
                  <a:pt x="45" y="8"/>
                </a:cubicBezTo>
                <a:cubicBezTo>
                  <a:pt x="40" y="5"/>
                  <a:pt x="40" y="5"/>
                  <a:pt x="40" y="5"/>
                </a:cubicBezTo>
                <a:cubicBezTo>
                  <a:pt x="36" y="6"/>
                  <a:pt x="36" y="6"/>
                  <a:pt x="36" y="6"/>
                </a:cubicBezTo>
                <a:cubicBezTo>
                  <a:pt x="31" y="8"/>
                  <a:pt x="31" y="8"/>
                  <a:pt x="31" y="8"/>
                </a:cubicBezTo>
                <a:cubicBezTo>
                  <a:pt x="30" y="10"/>
                  <a:pt x="30" y="10"/>
                  <a:pt x="30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19" y="9"/>
                  <a:pt x="19" y="9"/>
                  <a:pt x="19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6"/>
                  <a:pt x="15" y="6"/>
                  <a:pt x="15" y="6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2"/>
                  <a:pt x="12" y="2"/>
                  <a:pt x="12" y="2"/>
                </a:cubicBezTo>
                <a:cubicBezTo>
                  <a:pt x="10" y="0"/>
                  <a:pt x="10" y="0"/>
                  <a:pt x="10" y="0"/>
                </a:cubicBezTo>
                <a:cubicBezTo>
                  <a:pt x="6" y="3"/>
                  <a:pt x="6" y="3"/>
                  <a:pt x="6" y="3"/>
                </a:cubicBezTo>
                <a:cubicBezTo>
                  <a:pt x="3" y="2"/>
                  <a:pt x="3" y="2"/>
                  <a:pt x="3" y="2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6"/>
                  <a:pt x="0" y="7"/>
                </a:cubicBezTo>
                <a:cubicBezTo>
                  <a:pt x="0" y="7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5" y="16"/>
                  <a:pt x="5" y="16"/>
                  <a:pt x="5" y="16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10" y="29"/>
                  <a:pt x="10" y="29"/>
                  <a:pt x="10" y="29"/>
                </a:cubicBezTo>
                <a:cubicBezTo>
                  <a:pt x="12" y="34"/>
                  <a:pt x="12" y="34"/>
                  <a:pt x="12" y="34"/>
                </a:cubicBezTo>
                <a:cubicBezTo>
                  <a:pt x="14" y="38"/>
                  <a:pt x="14" y="38"/>
                  <a:pt x="14" y="38"/>
                </a:cubicBezTo>
                <a:cubicBezTo>
                  <a:pt x="15" y="36"/>
                  <a:pt x="15" y="36"/>
                  <a:pt x="15" y="36"/>
                </a:cubicBezTo>
                <a:cubicBezTo>
                  <a:pt x="19" y="39"/>
                  <a:pt x="19" y="39"/>
                  <a:pt x="19" y="39"/>
                </a:cubicBezTo>
                <a:cubicBezTo>
                  <a:pt x="23" y="44"/>
                  <a:pt x="23" y="44"/>
                  <a:pt x="23" y="44"/>
                </a:cubicBezTo>
                <a:cubicBezTo>
                  <a:pt x="28" y="48"/>
                  <a:pt x="28" y="48"/>
                  <a:pt x="28" y="48"/>
                </a:cubicBezTo>
                <a:cubicBezTo>
                  <a:pt x="34" y="49"/>
                  <a:pt x="34" y="49"/>
                  <a:pt x="34" y="49"/>
                </a:cubicBezTo>
                <a:cubicBezTo>
                  <a:pt x="39" y="48"/>
                  <a:pt x="39" y="48"/>
                  <a:pt x="39" y="48"/>
                </a:cubicBezTo>
                <a:cubicBezTo>
                  <a:pt x="42" y="52"/>
                  <a:pt x="42" y="52"/>
                  <a:pt x="42" y="52"/>
                </a:cubicBezTo>
                <a:cubicBezTo>
                  <a:pt x="53" y="55"/>
                  <a:pt x="53" y="55"/>
                  <a:pt x="53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1"/>
                  <a:pt x="55" y="51"/>
                  <a:pt x="55" y="51"/>
                </a:cubicBezTo>
                <a:cubicBezTo>
                  <a:pt x="60" y="49"/>
                  <a:pt x="60" y="49"/>
                  <a:pt x="60" y="49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4"/>
                  <a:pt x="58" y="44"/>
                  <a:pt x="58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8"/>
                  <a:pt x="53" y="38"/>
                  <a:pt x="53" y="38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38" name="Freeform 295"/>
          <p:cNvSpPr>
            <a:spLocks/>
          </p:cNvSpPr>
          <p:nvPr/>
        </p:nvSpPr>
        <p:spPr bwMode="auto">
          <a:xfrm>
            <a:off x="6081307" y="3207035"/>
            <a:ext cx="427305" cy="399039"/>
          </a:xfrm>
          <a:custGeom>
            <a:avLst/>
            <a:gdLst/>
            <a:ahLst/>
            <a:cxnLst>
              <a:cxn ang="0">
                <a:pos x="28" y="47"/>
              </a:cxn>
              <a:cxn ang="0">
                <a:pos x="32" y="45"/>
              </a:cxn>
              <a:cxn ang="0">
                <a:pos x="29" y="41"/>
              </a:cxn>
              <a:cxn ang="0">
                <a:pos x="27" y="37"/>
              </a:cxn>
              <a:cxn ang="0">
                <a:pos x="30" y="34"/>
              </a:cxn>
              <a:cxn ang="0">
                <a:pos x="34" y="34"/>
              </a:cxn>
              <a:cxn ang="0">
                <a:pos x="40" y="25"/>
              </a:cxn>
              <a:cxn ang="0">
                <a:pos x="42" y="21"/>
              </a:cxn>
              <a:cxn ang="0">
                <a:pos x="44" y="16"/>
              </a:cxn>
              <a:cxn ang="0">
                <a:pos x="41" y="14"/>
              </a:cxn>
              <a:cxn ang="0">
                <a:pos x="41" y="9"/>
              </a:cxn>
              <a:cxn ang="0">
                <a:pos x="52" y="7"/>
              </a:cxn>
              <a:cxn ang="0">
                <a:pos x="51" y="6"/>
              </a:cxn>
              <a:cxn ang="0">
                <a:pos x="47" y="1"/>
              </a:cxn>
              <a:cxn ang="0">
                <a:pos x="44" y="0"/>
              </a:cxn>
              <a:cxn ang="0">
                <a:pos x="37" y="1"/>
              </a:cxn>
              <a:cxn ang="0">
                <a:pos x="32" y="3"/>
              </a:cxn>
              <a:cxn ang="0">
                <a:pos x="32" y="6"/>
              </a:cxn>
              <a:cxn ang="0">
                <a:pos x="30" y="11"/>
              </a:cxn>
              <a:cxn ang="0">
                <a:pos x="28" y="12"/>
              </a:cxn>
              <a:cxn ang="0">
                <a:pos x="28" y="14"/>
              </a:cxn>
              <a:cxn ang="0">
                <a:pos x="27" y="15"/>
              </a:cxn>
              <a:cxn ang="0">
                <a:pos x="26" y="19"/>
              </a:cxn>
              <a:cxn ang="0">
                <a:pos x="20" y="21"/>
              </a:cxn>
              <a:cxn ang="0">
                <a:pos x="17" y="23"/>
              </a:cxn>
              <a:cxn ang="0">
                <a:pos x="14" y="28"/>
              </a:cxn>
              <a:cxn ang="0">
                <a:pos x="8" y="28"/>
              </a:cxn>
              <a:cxn ang="0">
                <a:pos x="4" y="27"/>
              </a:cxn>
              <a:cxn ang="0">
                <a:pos x="0" y="27"/>
              </a:cxn>
              <a:cxn ang="0">
                <a:pos x="1" y="29"/>
              </a:cxn>
              <a:cxn ang="0">
                <a:pos x="5" y="33"/>
              </a:cxn>
              <a:cxn ang="0">
                <a:pos x="6" y="35"/>
              </a:cxn>
              <a:cxn ang="0">
                <a:pos x="7" y="38"/>
              </a:cxn>
              <a:cxn ang="0">
                <a:pos x="2" y="40"/>
              </a:cxn>
              <a:cxn ang="0">
                <a:pos x="2" y="44"/>
              </a:cxn>
              <a:cxn ang="0">
                <a:pos x="7" y="43"/>
              </a:cxn>
              <a:cxn ang="0">
                <a:pos x="18" y="43"/>
              </a:cxn>
              <a:cxn ang="0">
                <a:pos x="22" y="49"/>
              </a:cxn>
              <a:cxn ang="0">
                <a:pos x="24" y="48"/>
              </a:cxn>
              <a:cxn ang="0">
                <a:pos x="28" y="47"/>
              </a:cxn>
            </a:cxnLst>
            <a:rect l="0" t="0" r="r" b="b"/>
            <a:pathLst>
              <a:path w="52" h="49">
                <a:moveTo>
                  <a:pt x="28" y="47"/>
                </a:moveTo>
                <a:cubicBezTo>
                  <a:pt x="32" y="45"/>
                  <a:pt x="32" y="45"/>
                  <a:pt x="32" y="45"/>
                </a:cubicBezTo>
                <a:cubicBezTo>
                  <a:pt x="29" y="41"/>
                  <a:pt x="29" y="41"/>
                  <a:pt x="29" y="41"/>
                </a:cubicBezTo>
                <a:cubicBezTo>
                  <a:pt x="27" y="37"/>
                  <a:pt x="27" y="37"/>
                  <a:pt x="27" y="37"/>
                </a:cubicBezTo>
                <a:cubicBezTo>
                  <a:pt x="30" y="34"/>
                  <a:pt x="30" y="34"/>
                  <a:pt x="30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40" y="25"/>
                  <a:pt x="40" y="25"/>
                  <a:pt x="40" y="25"/>
                </a:cubicBezTo>
                <a:cubicBezTo>
                  <a:pt x="42" y="21"/>
                  <a:pt x="42" y="21"/>
                  <a:pt x="42" y="21"/>
                </a:cubicBezTo>
                <a:cubicBezTo>
                  <a:pt x="44" y="16"/>
                  <a:pt x="44" y="16"/>
                  <a:pt x="44" y="16"/>
                </a:cubicBezTo>
                <a:cubicBezTo>
                  <a:pt x="41" y="14"/>
                  <a:pt x="41" y="14"/>
                  <a:pt x="41" y="14"/>
                </a:cubicBezTo>
                <a:cubicBezTo>
                  <a:pt x="41" y="9"/>
                  <a:pt x="41" y="9"/>
                  <a:pt x="41" y="9"/>
                </a:cubicBezTo>
                <a:cubicBezTo>
                  <a:pt x="52" y="7"/>
                  <a:pt x="52" y="7"/>
                  <a:pt x="52" y="7"/>
                </a:cubicBezTo>
                <a:cubicBezTo>
                  <a:pt x="51" y="6"/>
                  <a:pt x="51" y="6"/>
                  <a:pt x="51" y="6"/>
                </a:cubicBezTo>
                <a:cubicBezTo>
                  <a:pt x="47" y="1"/>
                  <a:pt x="47" y="1"/>
                  <a:pt x="47" y="1"/>
                </a:cubicBezTo>
                <a:cubicBezTo>
                  <a:pt x="44" y="0"/>
                  <a:pt x="44" y="0"/>
                  <a:pt x="44" y="0"/>
                </a:cubicBezTo>
                <a:cubicBezTo>
                  <a:pt x="37" y="1"/>
                  <a:pt x="37" y="1"/>
                  <a:pt x="37" y="1"/>
                </a:cubicBezTo>
                <a:cubicBezTo>
                  <a:pt x="32" y="3"/>
                  <a:pt x="32" y="3"/>
                  <a:pt x="32" y="3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6"/>
                  <a:pt x="31" y="11"/>
                  <a:pt x="30" y="11"/>
                </a:cubicBezTo>
                <a:cubicBezTo>
                  <a:pt x="30" y="11"/>
                  <a:pt x="28" y="12"/>
                  <a:pt x="28" y="12"/>
                </a:cubicBezTo>
                <a:cubicBezTo>
                  <a:pt x="28" y="14"/>
                  <a:pt x="28" y="14"/>
                  <a:pt x="28" y="14"/>
                </a:cubicBezTo>
                <a:cubicBezTo>
                  <a:pt x="27" y="15"/>
                  <a:pt x="27" y="15"/>
                  <a:pt x="27" y="15"/>
                </a:cubicBezTo>
                <a:cubicBezTo>
                  <a:pt x="26" y="19"/>
                  <a:pt x="26" y="19"/>
                  <a:pt x="26" y="19"/>
                </a:cubicBezTo>
                <a:cubicBezTo>
                  <a:pt x="26" y="19"/>
                  <a:pt x="21" y="21"/>
                  <a:pt x="20" y="21"/>
                </a:cubicBezTo>
                <a:cubicBezTo>
                  <a:pt x="20" y="21"/>
                  <a:pt x="17" y="23"/>
                  <a:pt x="17" y="23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9" y="28"/>
                  <a:pt x="8" y="28"/>
                </a:cubicBezTo>
                <a:cubicBezTo>
                  <a:pt x="7" y="28"/>
                  <a:pt x="4" y="27"/>
                  <a:pt x="4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1" y="29"/>
                  <a:pt x="1" y="29"/>
                  <a:pt x="1" y="29"/>
                </a:cubicBezTo>
                <a:cubicBezTo>
                  <a:pt x="5" y="33"/>
                  <a:pt x="5" y="33"/>
                  <a:pt x="5" y="33"/>
                </a:cubicBezTo>
                <a:cubicBezTo>
                  <a:pt x="6" y="35"/>
                  <a:pt x="6" y="35"/>
                  <a:pt x="6" y="35"/>
                </a:cubicBezTo>
                <a:cubicBezTo>
                  <a:pt x="7" y="38"/>
                  <a:pt x="7" y="38"/>
                  <a:pt x="7" y="38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4"/>
                  <a:pt x="2" y="44"/>
                  <a:pt x="2" y="44"/>
                </a:cubicBezTo>
                <a:cubicBezTo>
                  <a:pt x="7" y="43"/>
                  <a:pt x="7" y="43"/>
                  <a:pt x="7" y="43"/>
                </a:cubicBezTo>
                <a:cubicBezTo>
                  <a:pt x="18" y="43"/>
                  <a:pt x="18" y="43"/>
                  <a:pt x="18" y="43"/>
                </a:cubicBezTo>
                <a:cubicBezTo>
                  <a:pt x="22" y="49"/>
                  <a:pt x="22" y="49"/>
                  <a:pt x="22" y="49"/>
                </a:cubicBezTo>
                <a:cubicBezTo>
                  <a:pt x="24" y="48"/>
                  <a:pt x="24" y="48"/>
                  <a:pt x="24" y="48"/>
                </a:cubicBezTo>
                <a:lnTo>
                  <a:pt x="28" y="4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39" name="Freeform 296"/>
          <p:cNvSpPr>
            <a:spLocks/>
          </p:cNvSpPr>
          <p:nvPr/>
        </p:nvSpPr>
        <p:spPr bwMode="auto">
          <a:xfrm>
            <a:off x="6260875" y="3246939"/>
            <a:ext cx="758175" cy="778127"/>
          </a:xfrm>
          <a:custGeom>
            <a:avLst/>
            <a:gdLst/>
            <a:ahLst/>
            <a:cxnLst>
              <a:cxn ang="0">
                <a:pos x="511" y="234"/>
              </a:cxn>
              <a:cxn ang="0">
                <a:pos x="547" y="180"/>
              </a:cxn>
              <a:cxn ang="0">
                <a:pos x="553" y="168"/>
              </a:cxn>
              <a:cxn ang="0">
                <a:pos x="499" y="150"/>
              </a:cxn>
              <a:cxn ang="0">
                <a:pos x="456" y="192"/>
              </a:cxn>
              <a:cxn ang="0">
                <a:pos x="408" y="192"/>
              </a:cxn>
              <a:cxn ang="0">
                <a:pos x="378" y="180"/>
              </a:cxn>
              <a:cxn ang="0">
                <a:pos x="354" y="198"/>
              </a:cxn>
              <a:cxn ang="0">
                <a:pos x="288" y="186"/>
              </a:cxn>
              <a:cxn ang="0">
                <a:pos x="246" y="120"/>
              </a:cxn>
              <a:cxn ang="0">
                <a:pos x="204" y="84"/>
              </a:cxn>
              <a:cxn ang="0">
                <a:pos x="210" y="48"/>
              </a:cxn>
              <a:cxn ang="0">
                <a:pos x="228" y="0"/>
              </a:cxn>
              <a:cxn ang="0">
                <a:pos x="168" y="0"/>
              </a:cxn>
              <a:cxn ang="0">
                <a:pos x="180" y="12"/>
              </a:cxn>
              <a:cxn ang="0">
                <a:pos x="114" y="54"/>
              </a:cxn>
              <a:cxn ang="0">
                <a:pos x="120" y="96"/>
              </a:cxn>
              <a:cxn ang="0">
                <a:pos x="72" y="174"/>
              </a:cxn>
              <a:cxn ang="0">
                <a:pos x="30" y="192"/>
              </a:cxn>
              <a:cxn ang="0">
                <a:pos x="60" y="240"/>
              </a:cxn>
              <a:cxn ang="0">
                <a:pos x="12" y="258"/>
              </a:cxn>
              <a:cxn ang="0">
                <a:pos x="0" y="264"/>
              </a:cxn>
              <a:cxn ang="0">
                <a:pos x="42" y="318"/>
              </a:cxn>
              <a:cxn ang="0">
                <a:pos x="90" y="408"/>
              </a:cxn>
              <a:cxn ang="0">
                <a:pos x="138" y="511"/>
              </a:cxn>
              <a:cxn ang="0">
                <a:pos x="174" y="571"/>
              </a:cxn>
              <a:cxn ang="0">
                <a:pos x="216" y="523"/>
              </a:cxn>
              <a:cxn ang="0">
                <a:pos x="228" y="457"/>
              </a:cxn>
              <a:cxn ang="0">
                <a:pos x="276" y="384"/>
              </a:cxn>
              <a:cxn ang="0">
                <a:pos x="342" y="330"/>
              </a:cxn>
              <a:cxn ang="0">
                <a:pos x="390" y="294"/>
              </a:cxn>
              <a:cxn ang="0">
                <a:pos x="372" y="234"/>
              </a:cxn>
              <a:cxn ang="0">
                <a:pos x="384" y="216"/>
              </a:cxn>
              <a:cxn ang="0">
                <a:pos x="420" y="228"/>
              </a:cxn>
              <a:cxn ang="0">
                <a:pos x="450" y="246"/>
              </a:cxn>
              <a:cxn ang="0">
                <a:pos x="462" y="264"/>
              </a:cxn>
              <a:cxn ang="0">
                <a:pos x="462" y="306"/>
              </a:cxn>
              <a:cxn ang="0">
                <a:pos x="493" y="252"/>
              </a:cxn>
            </a:cxnLst>
            <a:rect l="0" t="0" r="r" b="b"/>
            <a:pathLst>
              <a:path w="553" h="571">
                <a:moveTo>
                  <a:pt x="493" y="252"/>
                </a:moveTo>
                <a:lnTo>
                  <a:pt x="511" y="234"/>
                </a:lnTo>
                <a:lnTo>
                  <a:pt x="523" y="198"/>
                </a:lnTo>
                <a:lnTo>
                  <a:pt x="547" y="180"/>
                </a:lnTo>
                <a:lnTo>
                  <a:pt x="553" y="168"/>
                </a:lnTo>
                <a:lnTo>
                  <a:pt x="553" y="168"/>
                </a:lnTo>
                <a:lnTo>
                  <a:pt x="529" y="150"/>
                </a:lnTo>
                <a:lnTo>
                  <a:pt x="499" y="150"/>
                </a:lnTo>
                <a:lnTo>
                  <a:pt x="474" y="168"/>
                </a:lnTo>
                <a:lnTo>
                  <a:pt x="456" y="192"/>
                </a:lnTo>
                <a:lnTo>
                  <a:pt x="432" y="192"/>
                </a:lnTo>
                <a:lnTo>
                  <a:pt x="408" y="192"/>
                </a:lnTo>
                <a:lnTo>
                  <a:pt x="390" y="180"/>
                </a:lnTo>
                <a:lnTo>
                  <a:pt x="378" y="180"/>
                </a:lnTo>
                <a:lnTo>
                  <a:pt x="366" y="198"/>
                </a:lnTo>
                <a:lnTo>
                  <a:pt x="354" y="198"/>
                </a:lnTo>
                <a:lnTo>
                  <a:pt x="330" y="192"/>
                </a:lnTo>
                <a:lnTo>
                  <a:pt x="288" y="186"/>
                </a:lnTo>
                <a:lnTo>
                  <a:pt x="228" y="156"/>
                </a:lnTo>
                <a:lnTo>
                  <a:pt x="246" y="120"/>
                </a:lnTo>
                <a:lnTo>
                  <a:pt x="216" y="108"/>
                </a:lnTo>
                <a:lnTo>
                  <a:pt x="204" y="84"/>
                </a:lnTo>
                <a:lnTo>
                  <a:pt x="216" y="66"/>
                </a:lnTo>
                <a:lnTo>
                  <a:pt x="210" y="48"/>
                </a:lnTo>
                <a:lnTo>
                  <a:pt x="234" y="12"/>
                </a:lnTo>
                <a:lnTo>
                  <a:pt x="228" y="0"/>
                </a:lnTo>
                <a:lnTo>
                  <a:pt x="192" y="0"/>
                </a:lnTo>
                <a:lnTo>
                  <a:pt x="168" y="0"/>
                </a:lnTo>
                <a:lnTo>
                  <a:pt x="174" y="6"/>
                </a:lnTo>
                <a:lnTo>
                  <a:pt x="180" y="12"/>
                </a:lnTo>
                <a:lnTo>
                  <a:pt x="114" y="24"/>
                </a:lnTo>
                <a:lnTo>
                  <a:pt x="114" y="54"/>
                </a:lnTo>
                <a:lnTo>
                  <a:pt x="132" y="66"/>
                </a:lnTo>
                <a:lnTo>
                  <a:pt x="120" y="96"/>
                </a:lnTo>
                <a:lnTo>
                  <a:pt x="108" y="120"/>
                </a:lnTo>
                <a:lnTo>
                  <a:pt x="72" y="174"/>
                </a:lnTo>
                <a:lnTo>
                  <a:pt x="48" y="174"/>
                </a:lnTo>
                <a:lnTo>
                  <a:pt x="30" y="192"/>
                </a:lnTo>
                <a:lnTo>
                  <a:pt x="42" y="216"/>
                </a:lnTo>
                <a:lnTo>
                  <a:pt x="60" y="240"/>
                </a:lnTo>
                <a:lnTo>
                  <a:pt x="36" y="252"/>
                </a:lnTo>
                <a:lnTo>
                  <a:pt x="12" y="258"/>
                </a:lnTo>
                <a:lnTo>
                  <a:pt x="0" y="264"/>
                </a:lnTo>
                <a:lnTo>
                  <a:pt x="0" y="264"/>
                </a:lnTo>
                <a:lnTo>
                  <a:pt x="24" y="294"/>
                </a:lnTo>
                <a:lnTo>
                  <a:pt x="42" y="318"/>
                </a:lnTo>
                <a:lnTo>
                  <a:pt x="78" y="294"/>
                </a:lnTo>
                <a:lnTo>
                  <a:pt x="90" y="408"/>
                </a:lnTo>
                <a:lnTo>
                  <a:pt x="108" y="457"/>
                </a:lnTo>
                <a:lnTo>
                  <a:pt x="138" y="511"/>
                </a:lnTo>
                <a:lnTo>
                  <a:pt x="156" y="541"/>
                </a:lnTo>
                <a:lnTo>
                  <a:pt x="174" y="571"/>
                </a:lnTo>
                <a:lnTo>
                  <a:pt x="192" y="553"/>
                </a:lnTo>
                <a:lnTo>
                  <a:pt x="216" y="523"/>
                </a:lnTo>
                <a:lnTo>
                  <a:pt x="222" y="499"/>
                </a:lnTo>
                <a:lnTo>
                  <a:pt x="228" y="457"/>
                </a:lnTo>
                <a:lnTo>
                  <a:pt x="234" y="420"/>
                </a:lnTo>
                <a:lnTo>
                  <a:pt x="276" y="384"/>
                </a:lnTo>
                <a:lnTo>
                  <a:pt x="318" y="354"/>
                </a:lnTo>
                <a:lnTo>
                  <a:pt x="342" y="330"/>
                </a:lnTo>
                <a:lnTo>
                  <a:pt x="360" y="300"/>
                </a:lnTo>
                <a:lnTo>
                  <a:pt x="390" y="294"/>
                </a:lnTo>
                <a:lnTo>
                  <a:pt x="378" y="246"/>
                </a:lnTo>
                <a:lnTo>
                  <a:pt x="372" y="234"/>
                </a:lnTo>
                <a:lnTo>
                  <a:pt x="378" y="228"/>
                </a:lnTo>
                <a:lnTo>
                  <a:pt x="384" y="216"/>
                </a:lnTo>
                <a:lnTo>
                  <a:pt x="402" y="216"/>
                </a:lnTo>
                <a:lnTo>
                  <a:pt x="420" y="228"/>
                </a:lnTo>
                <a:lnTo>
                  <a:pt x="456" y="234"/>
                </a:lnTo>
                <a:lnTo>
                  <a:pt x="450" y="246"/>
                </a:lnTo>
                <a:lnTo>
                  <a:pt x="444" y="258"/>
                </a:lnTo>
                <a:lnTo>
                  <a:pt x="462" y="264"/>
                </a:lnTo>
                <a:lnTo>
                  <a:pt x="456" y="288"/>
                </a:lnTo>
                <a:lnTo>
                  <a:pt x="462" y="306"/>
                </a:lnTo>
                <a:lnTo>
                  <a:pt x="474" y="282"/>
                </a:lnTo>
                <a:lnTo>
                  <a:pt x="493" y="2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40" name="Freeform 297"/>
          <p:cNvSpPr>
            <a:spLocks/>
          </p:cNvSpPr>
          <p:nvPr/>
        </p:nvSpPr>
        <p:spPr bwMode="auto">
          <a:xfrm>
            <a:off x="6066344" y="3158817"/>
            <a:ext cx="377423" cy="276003"/>
          </a:xfrm>
          <a:custGeom>
            <a:avLst/>
            <a:gdLst/>
            <a:ahLst/>
            <a:cxnLst>
              <a:cxn ang="0">
                <a:pos x="42" y="3"/>
              </a:cxn>
              <a:cxn ang="0">
                <a:pos x="38" y="4"/>
              </a:cxn>
              <a:cxn ang="0">
                <a:pos x="35" y="4"/>
              </a:cxn>
              <a:cxn ang="0">
                <a:pos x="34" y="1"/>
              </a:cxn>
              <a:cxn ang="0">
                <a:pos x="33" y="0"/>
              </a:cxn>
              <a:cxn ang="0">
                <a:pos x="30" y="3"/>
              </a:cxn>
              <a:cxn ang="0">
                <a:pos x="28" y="5"/>
              </a:cxn>
              <a:cxn ang="0">
                <a:pos x="24" y="6"/>
              </a:cxn>
              <a:cxn ang="0">
                <a:pos x="22" y="4"/>
              </a:cxn>
              <a:cxn ang="0">
                <a:pos x="19" y="4"/>
              </a:cxn>
              <a:cxn ang="0">
                <a:pos x="15" y="3"/>
              </a:cxn>
              <a:cxn ang="0">
                <a:pos x="14" y="8"/>
              </a:cxn>
              <a:cxn ang="0">
                <a:pos x="9" y="10"/>
              </a:cxn>
              <a:cxn ang="0">
                <a:pos x="7" y="12"/>
              </a:cxn>
              <a:cxn ang="0">
                <a:pos x="4" y="11"/>
              </a:cxn>
              <a:cxn ang="0">
                <a:pos x="2" y="10"/>
              </a:cxn>
              <a:cxn ang="0">
                <a:pos x="1" y="16"/>
              </a:cxn>
              <a:cxn ang="0">
                <a:pos x="0" y="20"/>
              </a:cxn>
              <a:cxn ang="0">
                <a:pos x="0" y="25"/>
              </a:cxn>
              <a:cxn ang="0">
                <a:pos x="4" y="27"/>
              </a:cxn>
              <a:cxn ang="0">
                <a:pos x="2" y="33"/>
              </a:cxn>
              <a:cxn ang="0">
                <a:pos x="2" y="33"/>
              </a:cxn>
              <a:cxn ang="0">
                <a:pos x="6" y="33"/>
              </a:cxn>
              <a:cxn ang="0">
                <a:pos x="10" y="34"/>
              </a:cxn>
              <a:cxn ang="0">
                <a:pos x="16" y="34"/>
              </a:cxn>
              <a:cxn ang="0">
                <a:pos x="19" y="29"/>
              </a:cxn>
              <a:cxn ang="0">
                <a:pos x="22" y="27"/>
              </a:cxn>
              <a:cxn ang="0">
                <a:pos x="28" y="25"/>
              </a:cxn>
              <a:cxn ang="0">
                <a:pos x="29" y="21"/>
              </a:cxn>
              <a:cxn ang="0">
                <a:pos x="30" y="20"/>
              </a:cxn>
              <a:cxn ang="0">
                <a:pos x="30" y="18"/>
              </a:cxn>
              <a:cxn ang="0">
                <a:pos x="32" y="17"/>
              </a:cxn>
              <a:cxn ang="0">
                <a:pos x="34" y="12"/>
              </a:cxn>
              <a:cxn ang="0">
                <a:pos x="34" y="9"/>
              </a:cxn>
              <a:cxn ang="0">
                <a:pos x="39" y="7"/>
              </a:cxn>
              <a:cxn ang="0">
                <a:pos x="46" y="6"/>
              </a:cxn>
              <a:cxn ang="0">
                <a:pos x="44" y="3"/>
              </a:cxn>
              <a:cxn ang="0">
                <a:pos x="42" y="3"/>
              </a:cxn>
            </a:cxnLst>
            <a:rect l="0" t="0" r="r" b="b"/>
            <a:pathLst>
              <a:path w="46" h="34">
                <a:moveTo>
                  <a:pt x="42" y="3"/>
                </a:moveTo>
                <a:cubicBezTo>
                  <a:pt x="38" y="4"/>
                  <a:pt x="38" y="4"/>
                  <a:pt x="38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1"/>
                  <a:pt x="34" y="1"/>
                  <a:pt x="34" y="1"/>
                </a:cubicBezTo>
                <a:cubicBezTo>
                  <a:pt x="33" y="0"/>
                  <a:pt x="33" y="0"/>
                  <a:pt x="33" y="0"/>
                </a:cubicBezTo>
                <a:cubicBezTo>
                  <a:pt x="30" y="3"/>
                  <a:pt x="30" y="3"/>
                  <a:pt x="30" y="3"/>
                </a:cubicBezTo>
                <a:cubicBezTo>
                  <a:pt x="28" y="5"/>
                  <a:pt x="28" y="5"/>
                  <a:pt x="28" y="5"/>
                </a:cubicBezTo>
                <a:cubicBezTo>
                  <a:pt x="24" y="6"/>
                  <a:pt x="24" y="6"/>
                  <a:pt x="24" y="6"/>
                </a:cubicBezTo>
                <a:cubicBezTo>
                  <a:pt x="22" y="4"/>
                  <a:pt x="22" y="4"/>
                  <a:pt x="22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8"/>
                  <a:pt x="14" y="8"/>
                  <a:pt x="14" y="8"/>
                </a:cubicBezTo>
                <a:cubicBezTo>
                  <a:pt x="9" y="10"/>
                  <a:pt x="9" y="10"/>
                  <a:pt x="9" y="10"/>
                </a:cubicBezTo>
                <a:cubicBezTo>
                  <a:pt x="7" y="12"/>
                  <a:pt x="7" y="12"/>
                  <a:pt x="7" y="12"/>
                </a:cubicBezTo>
                <a:cubicBezTo>
                  <a:pt x="4" y="11"/>
                  <a:pt x="4" y="11"/>
                  <a:pt x="4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5"/>
                  <a:pt x="0" y="25"/>
                  <a:pt x="0" y="25"/>
                </a:cubicBezTo>
                <a:cubicBezTo>
                  <a:pt x="4" y="27"/>
                  <a:pt x="4" y="27"/>
                  <a:pt x="4" y="27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6" y="33"/>
                  <a:pt x="9" y="34"/>
                  <a:pt x="10" y="34"/>
                </a:cubicBezTo>
                <a:cubicBezTo>
                  <a:pt x="11" y="34"/>
                  <a:pt x="16" y="34"/>
                  <a:pt x="16" y="34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22" y="27"/>
                  <a:pt x="22" y="27"/>
                </a:cubicBezTo>
                <a:cubicBezTo>
                  <a:pt x="23" y="27"/>
                  <a:pt x="28" y="25"/>
                  <a:pt x="28" y="25"/>
                </a:cubicBezTo>
                <a:cubicBezTo>
                  <a:pt x="29" y="21"/>
                  <a:pt x="29" y="21"/>
                  <a:pt x="29" y="21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2" y="17"/>
                  <a:pt x="32" y="17"/>
                </a:cubicBezTo>
                <a:cubicBezTo>
                  <a:pt x="33" y="17"/>
                  <a:pt x="34" y="12"/>
                  <a:pt x="34" y="12"/>
                </a:cubicBezTo>
                <a:cubicBezTo>
                  <a:pt x="34" y="9"/>
                  <a:pt x="34" y="9"/>
                  <a:pt x="34" y="9"/>
                </a:cubicBezTo>
                <a:cubicBezTo>
                  <a:pt x="39" y="7"/>
                  <a:pt x="39" y="7"/>
                  <a:pt x="39" y="7"/>
                </a:cubicBezTo>
                <a:cubicBezTo>
                  <a:pt x="46" y="6"/>
                  <a:pt x="46" y="6"/>
                  <a:pt x="46" y="6"/>
                </a:cubicBezTo>
                <a:cubicBezTo>
                  <a:pt x="44" y="3"/>
                  <a:pt x="44" y="3"/>
                  <a:pt x="44" y="3"/>
                </a:cubicBezTo>
                <a:lnTo>
                  <a:pt x="42" y="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41" name="Freeform 299"/>
          <p:cNvSpPr>
            <a:spLocks/>
          </p:cNvSpPr>
          <p:nvPr/>
        </p:nvSpPr>
        <p:spPr bwMode="auto">
          <a:xfrm>
            <a:off x="5027178" y="2462162"/>
            <a:ext cx="166266" cy="113061"/>
          </a:xfrm>
          <a:custGeom>
            <a:avLst/>
            <a:gdLst/>
            <a:ahLst/>
            <a:cxnLst>
              <a:cxn ang="0">
                <a:pos x="19" y="4"/>
              </a:cxn>
              <a:cxn ang="0">
                <a:pos x="17" y="2"/>
              </a:cxn>
              <a:cxn ang="0">
                <a:pos x="15" y="0"/>
              </a:cxn>
              <a:cxn ang="0">
                <a:pos x="13" y="1"/>
              </a:cxn>
              <a:cxn ang="0">
                <a:pos x="9" y="0"/>
              </a:cxn>
              <a:cxn ang="0">
                <a:pos x="5" y="0"/>
              </a:cxn>
              <a:cxn ang="0">
                <a:pos x="1" y="1"/>
              </a:cxn>
              <a:cxn ang="0">
                <a:pos x="1" y="5"/>
              </a:cxn>
              <a:cxn ang="0">
                <a:pos x="0" y="6"/>
              </a:cxn>
              <a:cxn ang="0">
                <a:pos x="2" y="6"/>
              </a:cxn>
              <a:cxn ang="0">
                <a:pos x="4" y="7"/>
              </a:cxn>
              <a:cxn ang="0">
                <a:pos x="6" y="8"/>
              </a:cxn>
              <a:cxn ang="0">
                <a:pos x="7" y="10"/>
              </a:cxn>
              <a:cxn ang="0">
                <a:pos x="6" y="12"/>
              </a:cxn>
              <a:cxn ang="0">
                <a:pos x="7" y="12"/>
              </a:cxn>
              <a:cxn ang="0">
                <a:pos x="9" y="14"/>
              </a:cxn>
              <a:cxn ang="0">
                <a:pos x="11" y="13"/>
              </a:cxn>
              <a:cxn ang="0">
                <a:pos x="13" y="12"/>
              </a:cxn>
              <a:cxn ang="0">
                <a:pos x="16" y="12"/>
              </a:cxn>
              <a:cxn ang="0">
                <a:pos x="16" y="9"/>
              </a:cxn>
              <a:cxn ang="0">
                <a:pos x="18" y="7"/>
              </a:cxn>
              <a:cxn ang="0">
                <a:pos x="20" y="4"/>
              </a:cxn>
              <a:cxn ang="0">
                <a:pos x="19" y="4"/>
              </a:cxn>
            </a:cxnLst>
            <a:rect l="0" t="0" r="r" b="b"/>
            <a:pathLst>
              <a:path w="20" h="14">
                <a:moveTo>
                  <a:pt x="19" y="4"/>
                </a:moveTo>
                <a:cubicBezTo>
                  <a:pt x="17" y="2"/>
                  <a:pt x="17" y="2"/>
                  <a:pt x="17" y="2"/>
                </a:cubicBezTo>
                <a:cubicBezTo>
                  <a:pt x="15" y="0"/>
                  <a:pt x="15" y="0"/>
                  <a:pt x="15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9" y="0"/>
                  <a:pt x="9" y="0"/>
                  <a:pt x="9" y="0"/>
                </a:cubicBezTo>
                <a:cubicBezTo>
                  <a:pt x="5" y="0"/>
                  <a:pt x="5" y="0"/>
                  <a:pt x="5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3"/>
                  <a:pt x="1" y="5"/>
                  <a:pt x="1" y="5"/>
                </a:cubicBezTo>
                <a:cubicBezTo>
                  <a:pt x="0" y="6"/>
                  <a:pt x="0" y="6"/>
                  <a:pt x="0" y="6"/>
                </a:cubicBezTo>
                <a:cubicBezTo>
                  <a:pt x="2" y="6"/>
                  <a:pt x="2" y="6"/>
                  <a:pt x="2" y="6"/>
                </a:cubicBezTo>
                <a:cubicBezTo>
                  <a:pt x="4" y="7"/>
                  <a:pt x="4" y="7"/>
                  <a:pt x="4" y="7"/>
                </a:cubicBezTo>
                <a:cubicBezTo>
                  <a:pt x="6" y="8"/>
                  <a:pt x="6" y="8"/>
                  <a:pt x="6" y="8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9" y="14"/>
                  <a:pt x="9" y="14"/>
                  <a:pt x="9" y="14"/>
                </a:cubicBezTo>
                <a:cubicBezTo>
                  <a:pt x="11" y="13"/>
                  <a:pt x="11" y="13"/>
                  <a:pt x="11" y="13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5" y="12"/>
                  <a:pt x="16" y="12"/>
                </a:cubicBezTo>
                <a:cubicBezTo>
                  <a:pt x="17" y="12"/>
                  <a:pt x="16" y="9"/>
                  <a:pt x="16" y="9"/>
                </a:cubicBezTo>
                <a:cubicBezTo>
                  <a:pt x="18" y="7"/>
                  <a:pt x="18" y="7"/>
                  <a:pt x="18" y="7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4"/>
                  <a:pt x="19" y="4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42" name="Freeform 300"/>
          <p:cNvSpPr>
            <a:spLocks/>
          </p:cNvSpPr>
          <p:nvPr/>
        </p:nvSpPr>
        <p:spPr bwMode="auto">
          <a:xfrm>
            <a:off x="5100336" y="2305871"/>
            <a:ext cx="124701" cy="106411"/>
          </a:xfrm>
          <a:custGeom>
            <a:avLst/>
            <a:gdLst/>
            <a:ahLst/>
            <a:cxnLst>
              <a:cxn ang="0">
                <a:pos x="54" y="66"/>
              </a:cxn>
              <a:cxn ang="0">
                <a:pos x="78" y="78"/>
              </a:cxn>
              <a:cxn ang="0">
                <a:pos x="84" y="42"/>
              </a:cxn>
              <a:cxn ang="0">
                <a:pos x="84" y="30"/>
              </a:cxn>
              <a:cxn ang="0">
                <a:pos x="90" y="6"/>
              </a:cxn>
              <a:cxn ang="0">
                <a:pos x="84" y="0"/>
              </a:cxn>
              <a:cxn ang="0">
                <a:pos x="72" y="0"/>
              </a:cxn>
              <a:cxn ang="0">
                <a:pos x="36" y="0"/>
              </a:cxn>
              <a:cxn ang="0">
                <a:pos x="0" y="18"/>
              </a:cxn>
              <a:cxn ang="0">
                <a:pos x="0" y="30"/>
              </a:cxn>
              <a:cxn ang="0">
                <a:pos x="6" y="42"/>
              </a:cxn>
              <a:cxn ang="0">
                <a:pos x="12" y="48"/>
              </a:cxn>
              <a:cxn ang="0">
                <a:pos x="18" y="54"/>
              </a:cxn>
              <a:cxn ang="0">
                <a:pos x="12" y="60"/>
              </a:cxn>
              <a:cxn ang="0">
                <a:pos x="36" y="54"/>
              </a:cxn>
              <a:cxn ang="0">
                <a:pos x="54" y="66"/>
              </a:cxn>
            </a:cxnLst>
            <a:rect l="0" t="0" r="r" b="b"/>
            <a:pathLst>
              <a:path w="90" h="78">
                <a:moveTo>
                  <a:pt x="54" y="66"/>
                </a:moveTo>
                <a:lnTo>
                  <a:pt x="78" y="78"/>
                </a:lnTo>
                <a:lnTo>
                  <a:pt x="84" y="42"/>
                </a:lnTo>
                <a:lnTo>
                  <a:pt x="84" y="30"/>
                </a:lnTo>
                <a:lnTo>
                  <a:pt x="90" y="6"/>
                </a:lnTo>
                <a:lnTo>
                  <a:pt x="84" y="0"/>
                </a:lnTo>
                <a:lnTo>
                  <a:pt x="72" y="0"/>
                </a:lnTo>
                <a:lnTo>
                  <a:pt x="36" y="0"/>
                </a:lnTo>
                <a:lnTo>
                  <a:pt x="0" y="18"/>
                </a:lnTo>
                <a:lnTo>
                  <a:pt x="0" y="30"/>
                </a:lnTo>
                <a:lnTo>
                  <a:pt x="6" y="42"/>
                </a:lnTo>
                <a:lnTo>
                  <a:pt x="12" y="48"/>
                </a:lnTo>
                <a:lnTo>
                  <a:pt x="18" y="54"/>
                </a:lnTo>
                <a:lnTo>
                  <a:pt x="12" y="60"/>
                </a:lnTo>
                <a:lnTo>
                  <a:pt x="36" y="54"/>
                </a:lnTo>
                <a:lnTo>
                  <a:pt x="54" y="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43" name="Freeform 301"/>
          <p:cNvSpPr>
            <a:spLocks/>
          </p:cNvSpPr>
          <p:nvPr/>
        </p:nvSpPr>
        <p:spPr bwMode="auto">
          <a:xfrm>
            <a:off x="5095348" y="2470474"/>
            <a:ext cx="244411" cy="221135"/>
          </a:xfrm>
          <a:custGeom>
            <a:avLst/>
            <a:gdLst/>
            <a:ahLst/>
            <a:cxnLst>
              <a:cxn ang="0">
                <a:pos x="30" y="14"/>
              </a:cxn>
              <a:cxn ang="0">
                <a:pos x="27" y="11"/>
              </a:cxn>
              <a:cxn ang="0">
                <a:pos x="23" y="3"/>
              </a:cxn>
              <a:cxn ang="0">
                <a:pos x="20" y="2"/>
              </a:cxn>
              <a:cxn ang="0">
                <a:pos x="17" y="0"/>
              </a:cxn>
              <a:cxn ang="0">
                <a:pos x="14" y="2"/>
              </a:cxn>
              <a:cxn ang="0">
                <a:pos x="11" y="3"/>
              </a:cxn>
              <a:cxn ang="0">
                <a:pos x="12" y="3"/>
              </a:cxn>
              <a:cxn ang="0">
                <a:pos x="10" y="6"/>
              </a:cxn>
              <a:cxn ang="0">
                <a:pos x="8" y="8"/>
              </a:cxn>
              <a:cxn ang="0">
                <a:pos x="8" y="11"/>
              </a:cxn>
              <a:cxn ang="0">
                <a:pos x="5" y="11"/>
              </a:cxn>
              <a:cxn ang="0">
                <a:pos x="3" y="12"/>
              </a:cxn>
              <a:cxn ang="0">
                <a:pos x="1" y="13"/>
              </a:cxn>
              <a:cxn ang="0">
                <a:pos x="1" y="14"/>
              </a:cxn>
              <a:cxn ang="0">
                <a:pos x="2" y="18"/>
              </a:cxn>
              <a:cxn ang="0">
                <a:pos x="0" y="20"/>
              </a:cxn>
              <a:cxn ang="0">
                <a:pos x="1" y="23"/>
              </a:cxn>
              <a:cxn ang="0">
                <a:pos x="1" y="25"/>
              </a:cxn>
              <a:cxn ang="0">
                <a:pos x="3" y="24"/>
              </a:cxn>
              <a:cxn ang="0">
                <a:pos x="7" y="24"/>
              </a:cxn>
              <a:cxn ang="0">
                <a:pos x="13" y="26"/>
              </a:cxn>
              <a:cxn ang="0">
                <a:pos x="20" y="26"/>
              </a:cxn>
              <a:cxn ang="0">
                <a:pos x="24" y="27"/>
              </a:cxn>
              <a:cxn ang="0">
                <a:pos x="26" y="21"/>
              </a:cxn>
              <a:cxn ang="0">
                <a:pos x="27" y="21"/>
              </a:cxn>
              <a:cxn ang="0">
                <a:pos x="26" y="17"/>
              </a:cxn>
              <a:cxn ang="0">
                <a:pos x="29" y="16"/>
              </a:cxn>
              <a:cxn ang="0">
                <a:pos x="30" y="14"/>
              </a:cxn>
            </a:cxnLst>
            <a:rect l="0" t="0" r="r" b="b"/>
            <a:pathLst>
              <a:path w="30" h="27">
                <a:moveTo>
                  <a:pt x="30" y="14"/>
                </a:moveTo>
                <a:cubicBezTo>
                  <a:pt x="27" y="11"/>
                  <a:pt x="27" y="11"/>
                  <a:pt x="27" y="11"/>
                </a:cubicBezTo>
                <a:cubicBezTo>
                  <a:pt x="23" y="3"/>
                  <a:pt x="23" y="3"/>
                  <a:pt x="23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7" y="0"/>
                  <a:pt x="17" y="0"/>
                  <a:pt x="17" y="0"/>
                </a:cubicBezTo>
                <a:cubicBezTo>
                  <a:pt x="14" y="2"/>
                  <a:pt x="14" y="2"/>
                  <a:pt x="14" y="2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6"/>
                  <a:pt x="10" y="6"/>
                  <a:pt x="10" y="6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9" y="11"/>
                  <a:pt x="8" y="11"/>
                </a:cubicBezTo>
                <a:cubicBezTo>
                  <a:pt x="7" y="11"/>
                  <a:pt x="5" y="11"/>
                  <a:pt x="5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8"/>
                  <a:pt x="2" y="18"/>
                  <a:pt x="2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13" y="26"/>
                  <a:pt x="13" y="26"/>
                  <a:pt x="13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17"/>
                  <a:pt x="26" y="17"/>
                  <a:pt x="26" y="17"/>
                </a:cubicBezTo>
                <a:cubicBezTo>
                  <a:pt x="29" y="16"/>
                  <a:pt x="29" y="16"/>
                  <a:pt x="29" y="16"/>
                </a:cubicBezTo>
                <a:lnTo>
                  <a:pt x="30" y="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45" name="Freeform 303"/>
          <p:cNvSpPr>
            <a:spLocks/>
          </p:cNvSpPr>
          <p:nvPr/>
        </p:nvSpPr>
        <p:spPr bwMode="auto">
          <a:xfrm>
            <a:off x="4091100" y="3900365"/>
            <a:ext cx="197857" cy="147978"/>
          </a:xfrm>
          <a:custGeom>
            <a:avLst/>
            <a:gdLst/>
            <a:ahLst/>
            <a:cxnLst>
              <a:cxn ang="0">
                <a:pos x="9" y="10"/>
              </a:cxn>
              <a:cxn ang="0">
                <a:pos x="13" y="10"/>
              </a:cxn>
              <a:cxn ang="0">
                <a:pos x="15" y="13"/>
              </a:cxn>
              <a:cxn ang="0">
                <a:pos x="16" y="14"/>
              </a:cxn>
              <a:cxn ang="0">
                <a:pos x="18" y="15"/>
              </a:cxn>
              <a:cxn ang="0">
                <a:pos x="20" y="18"/>
              </a:cxn>
              <a:cxn ang="0">
                <a:pos x="22" y="17"/>
              </a:cxn>
              <a:cxn ang="0">
                <a:pos x="24" y="16"/>
              </a:cxn>
              <a:cxn ang="0">
                <a:pos x="24" y="12"/>
              </a:cxn>
              <a:cxn ang="0">
                <a:pos x="24" y="8"/>
              </a:cxn>
              <a:cxn ang="0">
                <a:pos x="23" y="8"/>
              </a:cxn>
              <a:cxn ang="0">
                <a:pos x="21" y="3"/>
              </a:cxn>
              <a:cxn ang="0">
                <a:pos x="20" y="1"/>
              </a:cxn>
              <a:cxn ang="0">
                <a:pos x="16" y="2"/>
              </a:cxn>
              <a:cxn ang="0">
                <a:pos x="12" y="2"/>
              </a:cxn>
              <a:cxn ang="0">
                <a:pos x="12" y="1"/>
              </a:cxn>
              <a:cxn ang="0">
                <a:pos x="7" y="0"/>
              </a:cxn>
              <a:cxn ang="0">
                <a:pos x="5" y="0"/>
              </a:cxn>
              <a:cxn ang="0">
                <a:pos x="5" y="1"/>
              </a:cxn>
              <a:cxn ang="0">
                <a:pos x="5" y="4"/>
              </a:cxn>
              <a:cxn ang="0">
                <a:pos x="3" y="4"/>
              </a:cxn>
              <a:cxn ang="0">
                <a:pos x="0" y="6"/>
              </a:cxn>
              <a:cxn ang="0">
                <a:pos x="1" y="6"/>
              </a:cxn>
              <a:cxn ang="0">
                <a:pos x="6" y="13"/>
              </a:cxn>
              <a:cxn ang="0">
                <a:pos x="8" y="12"/>
              </a:cxn>
              <a:cxn ang="0">
                <a:pos x="9" y="10"/>
              </a:cxn>
            </a:cxnLst>
            <a:rect l="0" t="0" r="r" b="b"/>
            <a:pathLst>
              <a:path w="24" h="18">
                <a:moveTo>
                  <a:pt x="9" y="10"/>
                </a:moveTo>
                <a:cubicBezTo>
                  <a:pt x="13" y="10"/>
                  <a:pt x="13" y="10"/>
                  <a:pt x="13" y="10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4"/>
                  <a:pt x="16" y="14"/>
                  <a:pt x="16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9" y="18"/>
                  <a:pt x="20" y="18"/>
                </a:cubicBezTo>
                <a:cubicBezTo>
                  <a:pt x="20" y="18"/>
                  <a:pt x="21" y="17"/>
                  <a:pt x="22" y="17"/>
                </a:cubicBezTo>
                <a:cubicBezTo>
                  <a:pt x="23" y="17"/>
                  <a:pt x="24" y="16"/>
                  <a:pt x="24" y="16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1"/>
                  <a:pt x="20" y="1"/>
                </a:cubicBezTo>
                <a:cubicBezTo>
                  <a:pt x="20" y="1"/>
                  <a:pt x="16" y="2"/>
                  <a:pt x="16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4"/>
                  <a:pt x="5" y="4"/>
                  <a:pt x="5" y="4"/>
                </a:cubicBezTo>
                <a:cubicBezTo>
                  <a:pt x="3" y="4"/>
                  <a:pt x="3" y="4"/>
                  <a:pt x="3" y="4"/>
                </a:cubicBezTo>
                <a:cubicBezTo>
                  <a:pt x="0" y="6"/>
                  <a:pt x="0" y="6"/>
                  <a:pt x="0" y="6"/>
                </a:cubicBezTo>
                <a:cubicBezTo>
                  <a:pt x="1" y="6"/>
                  <a:pt x="1" y="6"/>
                  <a:pt x="1" y="6"/>
                </a:cubicBezTo>
                <a:cubicBezTo>
                  <a:pt x="6" y="13"/>
                  <a:pt x="6" y="13"/>
                  <a:pt x="6" y="13"/>
                </a:cubicBezTo>
                <a:cubicBezTo>
                  <a:pt x="8" y="12"/>
                  <a:pt x="8" y="12"/>
                  <a:pt x="8" y="12"/>
                </a:cubicBezTo>
                <a:lnTo>
                  <a:pt x="9" y="1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46" name="Freeform 304"/>
          <p:cNvSpPr>
            <a:spLocks/>
          </p:cNvSpPr>
          <p:nvPr/>
        </p:nvSpPr>
        <p:spPr bwMode="auto">
          <a:xfrm>
            <a:off x="4042882" y="3793954"/>
            <a:ext cx="154628" cy="116386"/>
          </a:xfrm>
          <a:custGeom>
            <a:avLst/>
            <a:gdLst/>
            <a:ahLst/>
            <a:cxnLst>
              <a:cxn ang="0">
                <a:pos x="54" y="79"/>
              </a:cxn>
              <a:cxn ang="0">
                <a:pos x="66" y="79"/>
              </a:cxn>
              <a:cxn ang="0">
                <a:pos x="78" y="79"/>
              </a:cxn>
              <a:cxn ang="0">
                <a:pos x="108" y="85"/>
              </a:cxn>
              <a:cxn ang="0">
                <a:pos x="114" y="85"/>
              </a:cxn>
              <a:cxn ang="0">
                <a:pos x="102" y="61"/>
              </a:cxn>
              <a:cxn ang="0">
                <a:pos x="96" y="43"/>
              </a:cxn>
              <a:cxn ang="0">
                <a:pos x="96" y="36"/>
              </a:cxn>
              <a:cxn ang="0">
                <a:pos x="96" y="36"/>
              </a:cxn>
              <a:cxn ang="0">
                <a:pos x="84" y="30"/>
              </a:cxn>
              <a:cxn ang="0">
                <a:pos x="72" y="18"/>
              </a:cxn>
              <a:cxn ang="0">
                <a:pos x="42" y="0"/>
              </a:cxn>
              <a:cxn ang="0">
                <a:pos x="30" y="6"/>
              </a:cxn>
              <a:cxn ang="0">
                <a:pos x="12" y="6"/>
              </a:cxn>
              <a:cxn ang="0">
                <a:pos x="0" y="43"/>
              </a:cxn>
              <a:cxn ang="0">
                <a:pos x="12" y="85"/>
              </a:cxn>
              <a:cxn ang="0">
                <a:pos x="18" y="85"/>
              </a:cxn>
              <a:cxn ang="0">
                <a:pos x="24" y="85"/>
              </a:cxn>
              <a:cxn ang="0">
                <a:pos x="54" y="79"/>
              </a:cxn>
            </a:cxnLst>
            <a:rect l="0" t="0" r="r" b="b"/>
            <a:pathLst>
              <a:path w="114" h="85">
                <a:moveTo>
                  <a:pt x="54" y="79"/>
                </a:moveTo>
                <a:lnTo>
                  <a:pt x="66" y="79"/>
                </a:lnTo>
                <a:lnTo>
                  <a:pt x="78" y="79"/>
                </a:lnTo>
                <a:lnTo>
                  <a:pt x="108" y="85"/>
                </a:lnTo>
                <a:lnTo>
                  <a:pt x="114" y="85"/>
                </a:lnTo>
                <a:lnTo>
                  <a:pt x="102" y="61"/>
                </a:lnTo>
                <a:lnTo>
                  <a:pt x="96" y="43"/>
                </a:lnTo>
                <a:lnTo>
                  <a:pt x="96" y="36"/>
                </a:lnTo>
                <a:lnTo>
                  <a:pt x="96" y="36"/>
                </a:lnTo>
                <a:lnTo>
                  <a:pt x="84" y="30"/>
                </a:lnTo>
                <a:lnTo>
                  <a:pt x="72" y="18"/>
                </a:lnTo>
                <a:lnTo>
                  <a:pt x="42" y="0"/>
                </a:lnTo>
                <a:lnTo>
                  <a:pt x="30" y="6"/>
                </a:lnTo>
                <a:lnTo>
                  <a:pt x="12" y="6"/>
                </a:lnTo>
                <a:lnTo>
                  <a:pt x="0" y="43"/>
                </a:lnTo>
                <a:lnTo>
                  <a:pt x="12" y="85"/>
                </a:lnTo>
                <a:lnTo>
                  <a:pt x="18" y="85"/>
                </a:lnTo>
                <a:lnTo>
                  <a:pt x="24" y="85"/>
                </a:lnTo>
                <a:lnTo>
                  <a:pt x="54" y="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47" name="Freeform 305"/>
          <p:cNvSpPr>
            <a:spLocks/>
          </p:cNvSpPr>
          <p:nvPr/>
        </p:nvSpPr>
        <p:spPr bwMode="auto">
          <a:xfrm>
            <a:off x="4051195" y="3509639"/>
            <a:ext cx="312581" cy="334194"/>
          </a:xfrm>
          <a:custGeom>
            <a:avLst/>
            <a:gdLst/>
            <a:ahLst/>
            <a:cxnLst>
              <a:cxn ang="0">
                <a:pos x="6" y="35"/>
              </a:cxn>
              <a:cxn ang="0">
                <a:pos x="11" y="38"/>
              </a:cxn>
              <a:cxn ang="0">
                <a:pos x="13" y="40"/>
              </a:cxn>
              <a:cxn ang="0">
                <a:pos x="15" y="41"/>
              </a:cxn>
              <a:cxn ang="0">
                <a:pos x="15" y="41"/>
              </a:cxn>
              <a:cxn ang="0">
                <a:pos x="18" y="38"/>
              </a:cxn>
              <a:cxn ang="0">
                <a:pos x="20" y="40"/>
              </a:cxn>
              <a:cxn ang="0">
                <a:pos x="21" y="39"/>
              </a:cxn>
              <a:cxn ang="0">
                <a:pos x="35" y="39"/>
              </a:cxn>
              <a:cxn ang="0">
                <a:pos x="38" y="37"/>
              </a:cxn>
              <a:cxn ang="0">
                <a:pos x="36" y="36"/>
              </a:cxn>
              <a:cxn ang="0">
                <a:pos x="33" y="7"/>
              </a:cxn>
              <a:cxn ang="0">
                <a:pos x="36" y="7"/>
              </a:cxn>
              <a:cxn ang="0">
                <a:pos x="27" y="0"/>
              </a:cxn>
              <a:cxn ang="0">
                <a:pos x="27" y="3"/>
              </a:cxn>
              <a:cxn ang="0">
                <a:pos x="17" y="3"/>
              </a:cxn>
              <a:cxn ang="0">
                <a:pos x="16" y="11"/>
              </a:cxn>
              <a:cxn ang="0">
                <a:pos x="14" y="13"/>
              </a:cxn>
              <a:cxn ang="0">
                <a:pos x="13" y="20"/>
              </a:cxn>
              <a:cxn ang="0">
                <a:pos x="1" y="19"/>
              </a:cxn>
              <a:cxn ang="0">
                <a:pos x="0" y="20"/>
              </a:cxn>
              <a:cxn ang="0">
                <a:pos x="3" y="26"/>
              </a:cxn>
              <a:cxn ang="0">
                <a:pos x="3" y="33"/>
              </a:cxn>
              <a:cxn ang="0">
                <a:pos x="1" y="36"/>
              </a:cxn>
              <a:cxn ang="0">
                <a:pos x="4" y="36"/>
              </a:cxn>
              <a:cxn ang="0">
                <a:pos x="6" y="35"/>
              </a:cxn>
            </a:cxnLst>
            <a:rect l="0" t="0" r="r" b="b"/>
            <a:pathLst>
              <a:path w="38" h="41">
                <a:moveTo>
                  <a:pt x="6" y="35"/>
                </a:moveTo>
                <a:cubicBezTo>
                  <a:pt x="11" y="38"/>
                  <a:pt x="11" y="38"/>
                  <a:pt x="11" y="38"/>
                </a:cubicBezTo>
                <a:cubicBezTo>
                  <a:pt x="13" y="40"/>
                  <a:pt x="13" y="40"/>
                  <a:pt x="13" y="40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8" y="38"/>
                  <a:pt x="18" y="38"/>
                  <a:pt x="18" y="38"/>
                </a:cubicBezTo>
                <a:cubicBezTo>
                  <a:pt x="20" y="40"/>
                  <a:pt x="20" y="40"/>
                  <a:pt x="20" y="40"/>
                </a:cubicBezTo>
                <a:cubicBezTo>
                  <a:pt x="21" y="39"/>
                  <a:pt x="21" y="39"/>
                  <a:pt x="21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8" y="37"/>
                  <a:pt x="38" y="37"/>
                  <a:pt x="38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7"/>
                  <a:pt x="33" y="7"/>
                  <a:pt x="33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11"/>
                  <a:pt x="16" y="11"/>
                  <a:pt x="16" y="11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20"/>
                  <a:pt x="13" y="20"/>
                </a:cubicBezTo>
                <a:cubicBezTo>
                  <a:pt x="13" y="20"/>
                  <a:pt x="5" y="19"/>
                  <a:pt x="1" y="19"/>
                </a:cubicBezTo>
                <a:cubicBezTo>
                  <a:pt x="0" y="20"/>
                  <a:pt x="0" y="20"/>
                  <a:pt x="0" y="20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3"/>
                  <a:pt x="3" y="33"/>
                  <a:pt x="3" y="33"/>
                </a:cubicBezTo>
                <a:cubicBezTo>
                  <a:pt x="1" y="36"/>
                  <a:pt x="1" y="36"/>
                  <a:pt x="1" y="36"/>
                </a:cubicBezTo>
                <a:cubicBezTo>
                  <a:pt x="4" y="36"/>
                  <a:pt x="4" y="36"/>
                  <a:pt x="4" y="36"/>
                </a:cubicBezTo>
                <a:lnTo>
                  <a:pt x="6" y="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48" name="Freeform 306"/>
          <p:cNvSpPr>
            <a:spLocks/>
          </p:cNvSpPr>
          <p:nvPr/>
        </p:nvSpPr>
        <p:spPr bwMode="auto">
          <a:xfrm>
            <a:off x="5126938" y="3369976"/>
            <a:ext cx="295954" cy="28597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" y="8"/>
              </a:cxn>
              <a:cxn ang="0">
                <a:pos x="2" y="10"/>
              </a:cxn>
              <a:cxn ang="0">
                <a:pos x="2" y="35"/>
              </a:cxn>
              <a:cxn ang="0">
                <a:pos x="3" y="35"/>
              </a:cxn>
              <a:cxn ang="0">
                <a:pos x="29" y="35"/>
              </a:cxn>
              <a:cxn ang="0">
                <a:pos x="34" y="32"/>
              </a:cxn>
              <a:cxn ang="0">
                <a:pos x="36" y="30"/>
              </a:cxn>
              <a:cxn ang="0">
                <a:pos x="36" y="30"/>
              </a:cxn>
              <a:cxn ang="0">
                <a:pos x="33" y="23"/>
              </a:cxn>
              <a:cxn ang="0">
                <a:pos x="29" y="15"/>
              </a:cxn>
              <a:cxn ang="0">
                <a:pos x="24" y="8"/>
              </a:cxn>
              <a:cxn ang="0">
                <a:pos x="31" y="12"/>
              </a:cxn>
              <a:cxn ang="0">
                <a:pos x="34" y="9"/>
              </a:cxn>
              <a:cxn ang="0">
                <a:pos x="33" y="9"/>
              </a:cxn>
              <a:cxn ang="0">
                <a:pos x="30" y="1"/>
              </a:cxn>
              <a:cxn ang="0">
                <a:pos x="28" y="3"/>
              </a:cxn>
              <a:cxn ang="0">
                <a:pos x="22" y="2"/>
              </a:cxn>
              <a:cxn ang="0">
                <a:pos x="19" y="1"/>
              </a:cxn>
              <a:cxn ang="0">
                <a:pos x="12" y="3"/>
              </a:cxn>
              <a:cxn ang="0">
                <a:pos x="6" y="0"/>
              </a:cxn>
              <a:cxn ang="0">
                <a:pos x="2" y="0"/>
              </a:cxn>
              <a:cxn ang="0">
                <a:pos x="1" y="2"/>
              </a:cxn>
              <a:cxn ang="0">
                <a:pos x="0" y="5"/>
              </a:cxn>
            </a:cxnLst>
            <a:rect l="0" t="0" r="r" b="b"/>
            <a:pathLst>
              <a:path w="36" h="35">
                <a:moveTo>
                  <a:pt x="0" y="5"/>
                </a:moveTo>
                <a:cubicBezTo>
                  <a:pt x="0" y="5"/>
                  <a:pt x="1" y="7"/>
                  <a:pt x="1" y="8"/>
                </a:cubicBezTo>
                <a:cubicBezTo>
                  <a:pt x="1" y="8"/>
                  <a:pt x="2" y="10"/>
                  <a:pt x="2" y="10"/>
                </a:cubicBezTo>
                <a:cubicBezTo>
                  <a:pt x="2" y="10"/>
                  <a:pt x="1" y="35"/>
                  <a:pt x="2" y="35"/>
                </a:cubicBezTo>
                <a:cubicBezTo>
                  <a:pt x="2" y="35"/>
                  <a:pt x="2" y="35"/>
                  <a:pt x="3" y="35"/>
                </a:cubicBezTo>
                <a:cubicBezTo>
                  <a:pt x="7" y="35"/>
                  <a:pt x="29" y="35"/>
                  <a:pt x="29" y="35"/>
                </a:cubicBezTo>
                <a:cubicBezTo>
                  <a:pt x="34" y="32"/>
                  <a:pt x="34" y="32"/>
                  <a:pt x="34" y="32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0"/>
                  <a:pt x="36" y="30"/>
                  <a:pt x="36" y="30"/>
                </a:cubicBezTo>
                <a:cubicBezTo>
                  <a:pt x="33" y="23"/>
                  <a:pt x="33" y="23"/>
                  <a:pt x="33" y="23"/>
                </a:cubicBezTo>
                <a:cubicBezTo>
                  <a:pt x="29" y="15"/>
                  <a:pt x="29" y="15"/>
                  <a:pt x="29" y="15"/>
                </a:cubicBezTo>
                <a:cubicBezTo>
                  <a:pt x="24" y="8"/>
                  <a:pt x="24" y="8"/>
                  <a:pt x="24" y="8"/>
                </a:cubicBezTo>
                <a:cubicBezTo>
                  <a:pt x="31" y="12"/>
                  <a:pt x="31" y="12"/>
                  <a:pt x="31" y="12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0" y="1"/>
                  <a:pt x="30" y="1"/>
                  <a:pt x="30" y="1"/>
                </a:cubicBezTo>
                <a:cubicBezTo>
                  <a:pt x="28" y="3"/>
                  <a:pt x="28" y="3"/>
                  <a:pt x="28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2"/>
                  <a:pt x="1" y="2"/>
                  <a:pt x="1" y="2"/>
                </a:cubicBezTo>
                <a:lnTo>
                  <a:pt x="0" y="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49" name="Freeform 307"/>
          <p:cNvSpPr>
            <a:spLocks/>
          </p:cNvSpPr>
          <p:nvPr/>
        </p:nvSpPr>
        <p:spPr bwMode="auto">
          <a:xfrm>
            <a:off x="4722912" y="3320096"/>
            <a:ext cx="428967" cy="407352"/>
          </a:xfrm>
          <a:custGeom>
            <a:avLst/>
            <a:gdLst/>
            <a:ahLst/>
            <a:cxnLst>
              <a:cxn ang="0">
                <a:pos x="4" y="6"/>
              </a:cxn>
              <a:cxn ang="0">
                <a:pos x="3" y="9"/>
              </a:cxn>
              <a:cxn ang="0">
                <a:pos x="2" y="10"/>
              </a:cxn>
              <a:cxn ang="0">
                <a:pos x="0" y="12"/>
              </a:cxn>
              <a:cxn ang="0">
                <a:pos x="0" y="29"/>
              </a:cxn>
              <a:cxn ang="0">
                <a:pos x="6" y="34"/>
              </a:cxn>
              <a:cxn ang="0">
                <a:pos x="9" y="35"/>
              </a:cxn>
              <a:cxn ang="0">
                <a:pos x="17" y="36"/>
              </a:cxn>
              <a:cxn ang="0">
                <a:pos x="19" y="38"/>
              </a:cxn>
              <a:cxn ang="0">
                <a:pos x="23" y="36"/>
              </a:cxn>
              <a:cxn ang="0">
                <a:pos x="47" y="49"/>
              </a:cxn>
              <a:cxn ang="0">
                <a:pos x="47" y="48"/>
              </a:cxn>
              <a:cxn ang="0">
                <a:pos x="47" y="49"/>
              </a:cxn>
              <a:cxn ang="0">
                <a:pos x="48" y="50"/>
              </a:cxn>
              <a:cxn ang="0">
                <a:pos x="48" y="47"/>
              </a:cxn>
              <a:cxn ang="0">
                <a:pos x="51" y="47"/>
              </a:cxn>
              <a:cxn ang="0">
                <a:pos x="52" y="41"/>
              </a:cxn>
              <a:cxn ang="0">
                <a:pos x="51" y="41"/>
              </a:cxn>
              <a:cxn ang="0">
                <a:pos x="51" y="16"/>
              </a:cxn>
              <a:cxn ang="0">
                <a:pos x="50" y="14"/>
              </a:cxn>
              <a:cxn ang="0">
                <a:pos x="49" y="11"/>
              </a:cxn>
              <a:cxn ang="0">
                <a:pos x="50" y="8"/>
              </a:cxn>
              <a:cxn ang="0">
                <a:pos x="51" y="6"/>
              </a:cxn>
              <a:cxn ang="0">
                <a:pos x="48" y="5"/>
              </a:cxn>
              <a:cxn ang="0">
                <a:pos x="45" y="3"/>
              </a:cxn>
              <a:cxn ang="0">
                <a:pos x="41" y="2"/>
              </a:cxn>
              <a:cxn ang="0">
                <a:pos x="35" y="4"/>
              </a:cxn>
              <a:cxn ang="0">
                <a:pos x="35" y="8"/>
              </a:cxn>
              <a:cxn ang="0">
                <a:pos x="29" y="10"/>
              </a:cxn>
              <a:cxn ang="0">
                <a:pos x="25" y="7"/>
              </a:cxn>
              <a:cxn ang="0">
                <a:pos x="22" y="5"/>
              </a:cxn>
              <a:cxn ang="0">
                <a:pos x="20" y="3"/>
              </a:cxn>
              <a:cxn ang="0">
                <a:pos x="13" y="2"/>
              </a:cxn>
              <a:cxn ang="0">
                <a:pos x="8" y="0"/>
              </a:cxn>
              <a:cxn ang="0">
                <a:pos x="8" y="2"/>
              </a:cxn>
              <a:cxn ang="0">
                <a:pos x="4" y="6"/>
              </a:cxn>
            </a:cxnLst>
            <a:rect l="0" t="0" r="r" b="b"/>
            <a:pathLst>
              <a:path w="52" h="50">
                <a:moveTo>
                  <a:pt x="4" y="6"/>
                </a:move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6" y="34"/>
                  <a:pt x="6" y="34"/>
                  <a:pt x="6" y="34"/>
                </a:cubicBezTo>
                <a:cubicBezTo>
                  <a:pt x="9" y="35"/>
                  <a:pt x="9" y="35"/>
                  <a:pt x="9" y="35"/>
                </a:cubicBezTo>
                <a:cubicBezTo>
                  <a:pt x="17" y="36"/>
                  <a:pt x="17" y="36"/>
                  <a:pt x="17" y="36"/>
                </a:cubicBezTo>
                <a:cubicBezTo>
                  <a:pt x="19" y="38"/>
                  <a:pt x="19" y="38"/>
                  <a:pt x="19" y="38"/>
                </a:cubicBezTo>
                <a:cubicBezTo>
                  <a:pt x="23" y="36"/>
                  <a:pt x="23" y="36"/>
                  <a:pt x="23" y="36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9"/>
                  <a:pt x="47" y="49"/>
                  <a:pt x="47" y="49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2" y="41"/>
                  <a:pt x="52" y="41"/>
                  <a:pt x="52" y="41"/>
                </a:cubicBezTo>
                <a:cubicBezTo>
                  <a:pt x="51" y="41"/>
                  <a:pt x="51" y="41"/>
                  <a:pt x="51" y="41"/>
                </a:cubicBezTo>
                <a:cubicBezTo>
                  <a:pt x="50" y="41"/>
                  <a:pt x="51" y="16"/>
                  <a:pt x="51" y="16"/>
                </a:cubicBezTo>
                <a:cubicBezTo>
                  <a:pt x="51" y="16"/>
                  <a:pt x="50" y="14"/>
                  <a:pt x="50" y="14"/>
                </a:cubicBezTo>
                <a:cubicBezTo>
                  <a:pt x="50" y="13"/>
                  <a:pt x="49" y="11"/>
                  <a:pt x="49" y="11"/>
                </a:cubicBezTo>
                <a:cubicBezTo>
                  <a:pt x="50" y="8"/>
                  <a:pt x="50" y="8"/>
                  <a:pt x="50" y="8"/>
                </a:cubicBezTo>
                <a:cubicBezTo>
                  <a:pt x="51" y="6"/>
                  <a:pt x="51" y="6"/>
                  <a:pt x="51" y="6"/>
                </a:cubicBezTo>
                <a:cubicBezTo>
                  <a:pt x="48" y="5"/>
                  <a:pt x="48" y="5"/>
                  <a:pt x="48" y="5"/>
                </a:cubicBezTo>
                <a:cubicBezTo>
                  <a:pt x="45" y="3"/>
                  <a:pt x="45" y="3"/>
                  <a:pt x="45" y="3"/>
                </a:cubicBezTo>
                <a:cubicBezTo>
                  <a:pt x="41" y="2"/>
                  <a:pt x="41" y="2"/>
                  <a:pt x="41" y="2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8"/>
                  <a:pt x="35" y="8"/>
                  <a:pt x="35" y="8"/>
                </a:cubicBezTo>
                <a:cubicBezTo>
                  <a:pt x="29" y="10"/>
                  <a:pt x="29" y="10"/>
                  <a:pt x="29" y="10"/>
                </a:cubicBezTo>
                <a:cubicBezTo>
                  <a:pt x="25" y="7"/>
                  <a:pt x="25" y="7"/>
                  <a:pt x="25" y="7"/>
                </a:cubicBezTo>
                <a:cubicBezTo>
                  <a:pt x="22" y="5"/>
                  <a:pt x="22" y="5"/>
                  <a:pt x="22" y="5"/>
                </a:cubicBezTo>
                <a:cubicBezTo>
                  <a:pt x="20" y="3"/>
                  <a:pt x="20" y="3"/>
                  <a:pt x="20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8" y="0"/>
                  <a:pt x="8" y="0"/>
                  <a:pt x="8" y="0"/>
                </a:cubicBezTo>
                <a:cubicBezTo>
                  <a:pt x="8" y="2"/>
                  <a:pt x="8" y="2"/>
                  <a:pt x="8" y="2"/>
                </a:cubicBezTo>
                <a:lnTo>
                  <a:pt x="4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50" name="Freeform 308"/>
          <p:cNvSpPr>
            <a:spLocks/>
          </p:cNvSpPr>
          <p:nvPr/>
        </p:nvSpPr>
        <p:spPr bwMode="auto">
          <a:xfrm>
            <a:off x="4681344" y="3198721"/>
            <a:ext cx="108073" cy="202845"/>
          </a:xfrm>
          <a:custGeom>
            <a:avLst/>
            <a:gdLst/>
            <a:ahLst/>
            <a:cxnLst>
              <a:cxn ang="0">
                <a:pos x="18" y="12"/>
              </a:cxn>
              <a:cxn ang="0">
                <a:pos x="18" y="30"/>
              </a:cxn>
              <a:cxn ang="0">
                <a:pos x="18" y="54"/>
              </a:cxn>
              <a:cxn ang="0">
                <a:pos x="0" y="78"/>
              </a:cxn>
              <a:cxn ang="0">
                <a:pos x="0" y="90"/>
              </a:cxn>
              <a:cxn ang="0">
                <a:pos x="12" y="102"/>
              </a:cxn>
              <a:cxn ang="0">
                <a:pos x="18" y="108"/>
              </a:cxn>
              <a:cxn ang="0">
                <a:pos x="36" y="120"/>
              </a:cxn>
              <a:cxn ang="0">
                <a:pos x="36" y="144"/>
              </a:cxn>
              <a:cxn ang="0">
                <a:pos x="42" y="150"/>
              </a:cxn>
              <a:cxn ang="0">
                <a:pos x="48" y="144"/>
              </a:cxn>
              <a:cxn ang="0">
                <a:pos x="54" y="126"/>
              </a:cxn>
              <a:cxn ang="0">
                <a:pos x="78" y="102"/>
              </a:cxn>
              <a:cxn ang="0">
                <a:pos x="78" y="90"/>
              </a:cxn>
              <a:cxn ang="0">
                <a:pos x="60" y="84"/>
              </a:cxn>
              <a:cxn ang="0">
                <a:pos x="42" y="72"/>
              </a:cxn>
              <a:cxn ang="0">
                <a:pos x="66" y="36"/>
              </a:cxn>
              <a:cxn ang="0">
                <a:pos x="60" y="12"/>
              </a:cxn>
              <a:cxn ang="0">
                <a:pos x="36" y="0"/>
              </a:cxn>
              <a:cxn ang="0">
                <a:pos x="24" y="0"/>
              </a:cxn>
              <a:cxn ang="0">
                <a:pos x="24" y="6"/>
              </a:cxn>
              <a:cxn ang="0">
                <a:pos x="18" y="12"/>
              </a:cxn>
            </a:cxnLst>
            <a:rect l="0" t="0" r="r" b="b"/>
            <a:pathLst>
              <a:path w="78" h="150">
                <a:moveTo>
                  <a:pt x="18" y="12"/>
                </a:moveTo>
                <a:lnTo>
                  <a:pt x="18" y="30"/>
                </a:lnTo>
                <a:lnTo>
                  <a:pt x="18" y="54"/>
                </a:lnTo>
                <a:lnTo>
                  <a:pt x="0" y="78"/>
                </a:lnTo>
                <a:lnTo>
                  <a:pt x="0" y="90"/>
                </a:lnTo>
                <a:lnTo>
                  <a:pt x="12" y="102"/>
                </a:lnTo>
                <a:lnTo>
                  <a:pt x="18" y="108"/>
                </a:lnTo>
                <a:lnTo>
                  <a:pt x="36" y="120"/>
                </a:lnTo>
                <a:lnTo>
                  <a:pt x="36" y="144"/>
                </a:lnTo>
                <a:lnTo>
                  <a:pt x="42" y="150"/>
                </a:lnTo>
                <a:lnTo>
                  <a:pt x="48" y="144"/>
                </a:lnTo>
                <a:lnTo>
                  <a:pt x="54" y="126"/>
                </a:lnTo>
                <a:lnTo>
                  <a:pt x="78" y="102"/>
                </a:lnTo>
                <a:lnTo>
                  <a:pt x="78" y="90"/>
                </a:lnTo>
                <a:lnTo>
                  <a:pt x="60" y="84"/>
                </a:lnTo>
                <a:lnTo>
                  <a:pt x="42" y="72"/>
                </a:lnTo>
                <a:lnTo>
                  <a:pt x="66" y="36"/>
                </a:lnTo>
                <a:lnTo>
                  <a:pt x="60" y="12"/>
                </a:lnTo>
                <a:lnTo>
                  <a:pt x="36" y="0"/>
                </a:lnTo>
                <a:lnTo>
                  <a:pt x="24" y="0"/>
                </a:lnTo>
                <a:lnTo>
                  <a:pt x="24" y="6"/>
                </a:lnTo>
                <a:lnTo>
                  <a:pt x="18" y="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51" name="Freeform 309"/>
          <p:cNvSpPr>
            <a:spLocks/>
          </p:cNvSpPr>
          <p:nvPr/>
        </p:nvSpPr>
        <p:spPr bwMode="auto">
          <a:xfrm>
            <a:off x="4150955" y="3246939"/>
            <a:ext cx="310917" cy="237760"/>
          </a:xfrm>
          <a:custGeom>
            <a:avLst/>
            <a:gdLst/>
            <a:ahLst/>
            <a:cxnLst>
              <a:cxn ang="0">
                <a:pos x="90" y="156"/>
              </a:cxn>
              <a:cxn ang="0">
                <a:pos x="114" y="138"/>
              </a:cxn>
              <a:cxn ang="0">
                <a:pos x="144" y="120"/>
              </a:cxn>
              <a:cxn ang="0">
                <a:pos x="180" y="108"/>
              </a:cxn>
              <a:cxn ang="0">
                <a:pos x="186" y="96"/>
              </a:cxn>
              <a:cxn ang="0">
                <a:pos x="192" y="84"/>
              </a:cxn>
              <a:cxn ang="0">
                <a:pos x="216" y="78"/>
              </a:cxn>
              <a:cxn ang="0">
                <a:pos x="228" y="72"/>
              </a:cxn>
              <a:cxn ang="0">
                <a:pos x="222" y="42"/>
              </a:cxn>
              <a:cxn ang="0">
                <a:pos x="216" y="12"/>
              </a:cxn>
              <a:cxn ang="0">
                <a:pos x="210" y="12"/>
              </a:cxn>
              <a:cxn ang="0">
                <a:pos x="186" y="12"/>
              </a:cxn>
              <a:cxn ang="0">
                <a:pos x="168" y="12"/>
              </a:cxn>
              <a:cxn ang="0">
                <a:pos x="144" y="0"/>
              </a:cxn>
              <a:cxn ang="0">
                <a:pos x="120" y="36"/>
              </a:cxn>
              <a:cxn ang="0">
                <a:pos x="96" y="60"/>
              </a:cxn>
              <a:cxn ang="0">
                <a:pos x="72" y="90"/>
              </a:cxn>
              <a:cxn ang="0">
                <a:pos x="66" y="138"/>
              </a:cxn>
              <a:cxn ang="0">
                <a:pos x="12" y="162"/>
              </a:cxn>
              <a:cxn ang="0">
                <a:pos x="0" y="174"/>
              </a:cxn>
              <a:cxn ang="0">
                <a:pos x="84" y="174"/>
              </a:cxn>
              <a:cxn ang="0">
                <a:pos x="90" y="156"/>
              </a:cxn>
            </a:cxnLst>
            <a:rect l="0" t="0" r="r" b="b"/>
            <a:pathLst>
              <a:path w="228" h="174">
                <a:moveTo>
                  <a:pt x="90" y="156"/>
                </a:moveTo>
                <a:lnTo>
                  <a:pt x="114" y="138"/>
                </a:lnTo>
                <a:lnTo>
                  <a:pt x="144" y="120"/>
                </a:lnTo>
                <a:lnTo>
                  <a:pt x="180" y="108"/>
                </a:lnTo>
                <a:lnTo>
                  <a:pt x="186" y="96"/>
                </a:lnTo>
                <a:lnTo>
                  <a:pt x="192" y="84"/>
                </a:lnTo>
                <a:lnTo>
                  <a:pt x="216" y="78"/>
                </a:lnTo>
                <a:lnTo>
                  <a:pt x="228" y="72"/>
                </a:lnTo>
                <a:lnTo>
                  <a:pt x="222" y="42"/>
                </a:lnTo>
                <a:lnTo>
                  <a:pt x="216" y="12"/>
                </a:lnTo>
                <a:lnTo>
                  <a:pt x="210" y="12"/>
                </a:lnTo>
                <a:lnTo>
                  <a:pt x="186" y="12"/>
                </a:lnTo>
                <a:lnTo>
                  <a:pt x="168" y="12"/>
                </a:lnTo>
                <a:lnTo>
                  <a:pt x="144" y="0"/>
                </a:lnTo>
                <a:lnTo>
                  <a:pt x="120" y="36"/>
                </a:lnTo>
                <a:lnTo>
                  <a:pt x="96" y="60"/>
                </a:lnTo>
                <a:lnTo>
                  <a:pt x="72" y="90"/>
                </a:lnTo>
                <a:lnTo>
                  <a:pt x="66" y="138"/>
                </a:lnTo>
                <a:lnTo>
                  <a:pt x="12" y="162"/>
                </a:lnTo>
                <a:lnTo>
                  <a:pt x="0" y="174"/>
                </a:lnTo>
                <a:lnTo>
                  <a:pt x="84" y="174"/>
                </a:lnTo>
                <a:lnTo>
                  <a:pt x="90" y="15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52" name="Freeform 310"/>
          <p:cNvSpPr>
            <a:spLocks/>
          </p:cNvSpPr>
          <p:nvPr/>
        </p:nvSpPr>
        <p:spPr bwMode="auto">
          <a:xfrm>
            <a:off x="4057846" y="3484699"/>
            <a:ext cx="214483" cy="186218"/>
          </a:xfrm>
          <a:custGeom>
            <a:avLst/>
            <a:gdLst/>
            <a:ahLst/>
            <a:cxnLst>
              <a:cxn ang="0">
                <a:pos x="13" y="16"/>
              </a:cxn>
              <a:cxn ang="0">
                <a:pos x="15" y="14"/>
              </a:cxn>
              <a:cxn ang="0">
                <a:pos x="16" y="6"/>
              </a:cxn>
              <a:cxn ang="0">
                <a:pos x="26" y="6"/>
              </a:cxn>
              <a:cxn ang="0">
                <a:pos x="26" y="3"/>
              </a:cxn>
              <a:cxn ang="0">
                <a:pos x="25" y="3"/>
              </a:cxn>
              <a:cxn ang="0">
                <a:pos x="25" y="0"/>
              </a:cxn>
              <a:cxn ang="0">
                <a:pos x="11" y="0"/>
              </a:cxn>
              <a:cxn ang="0">
                <a:pos x="9" y="2"/>
              </a:cxn>
              <a:cxn ang="0">
                <a:pos x="4" y="13"/>
              </a:cxn>
              <a:cxn ang="0">
                <a:pos x="0" y="22"/>
              </a:cxn>
              <a:cxn ang="0">
                <a:pos x="12" y="23"/>
              </a:cxn>
              <a:cxn ang="0">
                <a:pos x="13" y="16"/>
              </a:cxn>
            </a:cxnLst>
            <a:rect l="0" t="0" r="r" b="b"/>
            <a:pathLst>
              <a:path w="26" h="23">
                <a:moveTo>
                  <a:pt x="13" y="16"/>
                </a:moveTo>
                <a:cubicBezTo>
                  <a:pt x="15" y="14"/>
                  <a:pt x="15" y="14"/>
                  <a:pt x="15" y="14"/>
                </a:cubicBezTo>
                <a:cubicBezTo>
                  <a:pt x="16" y="6"/>
                  <a:pt x="16" y="6"/>
                  <a:pt x="1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2"/>
                  <a:pt x="9" y="2"/>
                  <a:pt x="9" y="2"/>
                </a:cubicBezTo>
                <a:cubicBezTo>
                  <a:pt x="4" y="13"/>
                  <a:pt x="4" y="13"/>
                  <a:pt x="4" y="13"/>
                </a:cubicBezTo>
                <a:cubicBezTo>
                  <a:pt x="0" y="22"/>
                  <a:pt x="0" y="22"/>
                  <a:pt x="0" y="22"/>
                </a:cubicBezTo>
                <a:cubicBezTo>
                  <a:pt x="4" y="22"/>
                  <a:pt x="12" y="23"/>
                  <a:pt x="12" y="23"/>
                </a:cubicBezTo>
                <a:cubicBezTo>
                  <a:pt x="13" y="23"/>
                  <a:pt x="13" y="16"/>
                  <a:pt x="13" y="1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53" name="Freeform 311"/>
          <p:cNvSpPr>
            <a:spLocks/>
          </p:cNvSpPr>
          <p:nvPr/>
        </p:nvSpPr>
        <p:spPr bwMode="auto">
          <a:xfrm>
            <a:off x="4067823" y="3900365"/>
            <a:ext cx="64843" cy="49880"/>
          </a:xfrm>
          <a:custGeom>
            <a:avLst/>
            <a:gdLst/>
            <a:ahLst/>
            <a:cxnLst>
              <a:cxn ang="0">
                <a:pos x="48" y="24"/>
              </a:cxn>
              <a:cxn ang="0">
                <a:pos x="48" y="6"/>
              </a:cxn>
              <a:cxn ang="0">
                <a:pos x="48" y="0"/>
              </a:cxn>
              <a:cxn ang="0">
                <a:pos x="36" y="0"/>
              </a:cxn>
              <a:cxn ang="0">
                <a:pos x="6" y="6"/>
              </a:cxn>
              <a:cxn ang="0">
                <a:pos x="0" y="6"/>
              </a:cxn>
              <a:cxn ang="0">
                <a:pos x="18" y="36"/>
              </a:cxn>
              <a:cxn ang="0">
                <a:pos x="36" y="24"/>
              </a:cxn>
              <a:cxn ang="0">
                <a:pos x="48" y="24"/>
              </a:cxn>
            </a:cxnLst>
            <a:rect l="0" t="0" r="r" b="b"/>
            <a:pathLst>
              <a:path w="48" h="36">
                <a:moveTo>
                  <a:pt x="48" y="24"/>
                </a:moveTo>
                <a:lnTo>
                  <a:pt x="48" y="6"/>
                </a:lnTo>
                <a:lnTo>
                  <a:pt x="48" y="0"/>
                </a:lnTo>
                <a:lnTo>
                  <a:pt x="36" y="0"/>
                </a:lnTo>
                <a:lnTo>
                  <a:pt x="6" y="6"/>
                </a:lnTo>
                <a:lnTo>
                  <a:pt x="0" y="6"/>
                </a:lnTo>
                <a:lnTo>
                  <a:pt x="18" y="36"/>
                </a:lnTo>
                <a:lnTo>
                  <a:pt x="36" y="24"/>
                </a:lnTo>
                <a:lnTo>
                  <a:pt x="48" y="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54" name="Freeform 312"/>
          <p:cNvSpPr>
            <a:spLocks/>
          </p:cNvSpPr>
          <p:nvPr/>
        </p:nvSpPr>
        <p:spPr bwMode="auto">
          <a:xfrm>
            <a:off x="5062096" y="3616050"/>
            <a:ext cx="425641" cy="522076"/>
          </a:xfrm>
          <a:custGeom>
            <a:avLst/>
            <a:gdLst/>
            <a:ahLst/>
            <a:cxnLst>
              <a:cxn ang="0">
                <a:pos x="37" y="5"/>
              </a:cxn>
              <a:cxn ang="0">
                <a:pos x="11" y="5"/>
              </a:cxn>
              <a:cxn ang="0">
                <a:pos x="10" y="11"/>
              </a:cxn>
              <a:cxn ang="0">
                <a:pos x="7" y="11"/>
              </a:cxn>
              <a:cxn ang="0">
                <a:pos x="7" y="14"/>
              </a:cxn>
              <a:cxn ang="0">
                <a:pos x="6" y="13"/>
              </a:cxn>
              <a:cxn ang="0">
                <a:pos x="5" y="25"/>
              </a:cxn>
              <a:cxn ang="0">
                <a:pos x="2" y="27"/>
              </a:cxn>
              <a:cxn ang="0">
                <a:pos x="1" y="32"/>
              </a:cxn>
              <a:cxn ang="0">
                <a:pos x="0" y="35"/>
              </a:cxn>
              <a:cxn ang="0">
                <a:pos x="3" y="41"/>
              </a:cxn>
              <a:cxn ang="0">
                <a:pos x="5" y="45"/>
              </a:cxn>
              <a:cxn ang="0">
                <a:pos x="8" y="50"/>
              </a:cxn>
              <a:cxn ang="0">
                <a:pos x="12" y="52"/>
              </a:cxn>
              <a:cxn ang="0">
                <a:pos x="18" y="58"/>
              </a:cxn>
              <a:cxn ang="0">
                <a:pos x="20" y="61"/>
              </a:cxn>
              <a:cxn ang="0">
                <a:pos x="25" y="61"/>
              </a:cxn>
              <a:cxn ang="0">
                <a:pos x="29" y="64"/>
              </a:cxn>
              <a:cxn ang="0">
                <a:pos x="36" y="63"/>
              </a:cxn>
              <a:cxn ang="0">
                <a:pos x="41" y="61"/>
              </a:cxn>
              <a:cxn ang="0">
                <a:pos x="44" y="61"/>
              </a:cxn>
              <a:cxn ang="0">
                <a:pos x="44" y="59"/>
              </a:cxn>
              <a:cxn ang="0">
                <a:pos x="42" y="57"/>
              </a:cxn>
              <a:cxn ang="0">
                <a:pos x="39" y="54"/>
              </a:cxn>
              <a:cxn ang="0">
                <a:pos x="35" y="51"/>
              </a:cxn>
              <a:cxn ang="0">
                <a:pos x="36" y="48"/>
              </a:cxn>
              <a:cxn ang="0">
                <a:pos x="38" y="48"/>
              </a:cxn>
              <a:cxn ang="0">
                <a:pos x="39" y="42"/>
              </a:cxn>
              <a:cxn ang="0">
                <a:pos x="43" y="38"/>
              </a:cxn>
              <a:cxn ang="0">
                <a:pos x="46" y="32"/>
              </a:cxn>
              <a:cxn ang="0">
                <a:pos x="47" y="21"/>
              </a:cxn>
              <a:cxn ang="0">
                <a:pos x="50" y="19"/>
              </a:cxn>
              <a:cxn ang="0">
                <a:pos x="52" y="18"/>
              </a:cxn>
              <a:cxn ang="0">
                <a:pos x="50" y="13"/>
              </a:cxn>
              <a:cxn ang="0">
                <a:pos x="47" y="4"/>
              </a:cxn>
              <a:cxn ang="0">
                <a:pos x="44" y="0"/>
              </a:cxn>
              <a:cxn ang="0">
                <a:pos x="42" y="2"/>
              </a:cxn>
              <a:cxn ang="0">
                <a:pos x="37" y="5"/>
              </a:cxn>
            </a:cxnLst>
            <a:rect l="0" t="0" r="r" b="b"/>
            <a:pathLst>
              <a:path w="52" h="64">
                <a:moveTo>
                  <a:pt x="37" y="5"/>
                </a:moveTo>
                <a:cubicBezTo>
                  <a:pt x="37" y="5"/>
                  <a:pt x="15" y="5"/>
                  <a:pt x="11" y="5"/>
                </a:cubicBezTo>
                <a:cubicBezTo>
                  <a:pt x="10" y="11"/>
                  <a:pt x="10" y="11"/>
                  <a:pt x="10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25"/>
                  <a:pt x="5" y="25"/>
                  <a:pt x="5" y="25"/>
                </a:cubicBezTo>
                <a:cubicBezTo>
                  <a:pt x="2" y="27"/>
                  <a:pt x="2" y="27"/>
                  <a:pt x="2" y="27"/>
                </a:cubicBezTo>
                <a:cubicBezTo>
                  <a:pt x="1" y="32"/>
                  <a:pt x="1" y="32"/>
                  <a:pt x="1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3" y="41"/>
                  <a:pt x="3" y="41"/>
                  <a:pt x="3" y="41"/>
                </a:cubicBezTo>
                <a:cubicBezTo>
                  <a:pt x="5" y="45"/>
                  <a:pt x="5" y="45"/>
                  <a:pt x="5" y="45"/>
                </a:cubicBezTo>
                <a:cubicBezTo>
                  <a:pt x="8" y="50"/>
                  <a:pt x="8" y="50"/>
                  <a:pt x="8" y="50"/>
                </a:cubicBezTo>
                <a:cubicBezTo>
                  <a:pt x="12" y="52"/>
                  <a:pt x="12" y="52"/>
                  <a:pt x="12" y="52"/>
                </a:cubicBezTo>
                <a:cubicBezTo>
                  <a:pt x="18" y="58"/>
                  <a:pt x="18" y="58"/>
                  <a:pt x="18" y="58"/>
                </a:cubicBezTo>
                <a:cubicBezTo>
                  <a:pt x="20" y="61"/>
                  <a:pt x="20" y="61"/>
                  <a:pt x="20" y="61"/>
                </a:cubicBezTo>
                <a:cubicBezTo>
                  <a:pt x="25" y="61"/>
                  <a:pt x="25" y="61"/>
                  <a:pt x="25" y="61"/>
                </a:cubicBezTo>
                <a:cubicBezTo>
                  <a:pt x="29" y="64"/>
                  <a:pt x="29" y="64"/>
                  <a:pt x="29" y="64"/>
                </a:cubicBezTo>
                <a:cubicBezTo>
                  <a:pt x="36" y="63"/>
                  <a:pt x="36" y="63"/>
                  <a:pt x="36" y="63"/>
                </a:cubicBezTo>
                <a:cubicBezTo>
                  <a:pt x="41" y="61"/>
                  <a:pt x="41" y="61"/>
                  <a:pt x="41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59"/>
                  <a:pt x="44" y="59"/>
                  <a:pt x="44" y="59"/>
                </a:cubicBezTo>
                <a:cubicBezTo>
                  <a:pt x="42" y="57"/>
                  <a:pt x="42" y="57"/>
                  <a:pt x="42" y="57"/>
                </a:cubicBezTo>
                <a:cubicBezTo>
                  <a:pt x="39" y="54"/>
                  <a:pt x="39" y="54"/>
                  <a:pt x="39" y="54"/>
                </a:cubicBezTo>
                <a:cubicBezTo>
                  <a:pt x="35" y="51"/>
                  <a:pt x="35" y="51"/>
                  <a:pt x="35" y="51"/>
                </a:cubicBezTo>
                <a:cubicBezTo>
                  <a:pt x="36" y="48"/>
                  <a:pt x="36" y="48"/>
                  <a:pt x="36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9" y="42"/>
                  <a:pt x="39" y="42"/>
                  <a:pt x="39" y="42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32"/>
                  <a:pt x="46" y="32"/>
                  <a:pt x="46" y="32"/>
                </a:cubicBezTo>
                <a:cubicBezTo>
                  <a:pt x="47" y="21"/>
                  <a:pt x="47" y="21"/>
                  <a:pt x="47" y="21"/>
                </a:cubicBezTo>
                <a:cubicBezTo>
                  <a:pt x="50" y="19"/>
                  <a:pt x="50" y="19"/>
                  <a:pt x="50" y="19"/>
                </a:cubicBezTo>
                <a:cubicBezTo>
                  <a:pt x="52" y="18"/>
                  <a:pt x="52" y="18"/>
                  <a:pt x="52" y="18"/>
                </a:cubicBezTo>
                <a:cubicBezTo>
                  <a:pt x="50" y="13"/>
                  <a:pt x="50" y="13"/>
                  <a:pt x="50" y="13"/>
                </a:cubicBezTo>
                <a:cubicBezTo>
                  <a:pt x="47" y="4"/>
                  <a:pt x="47" y="4"/>
                  <a:pt x="47" y="4"/>
                </a:cubicBezTo>
                <a:cubicBezTo>
                  <a:pt x="44" y="0"/>
                  <a:pt x="44" y="0"/>
                  <a:pt x="44" y="0"/>
                </a:cubicBezTo>
                <a:cubicBezTo>
                  <a:pt x="42" y="2"/>
                  <a:pt x="42" y="2"/>
                  <a:pt x="42" y="2"/>
                </a:cubicBezTo>
                <a:lnTo>
                  <a:pt x="37" y="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55" name="Freeform 313"/>
          <p:cNvSpPr>
            <a:spLocks/>
          </p:cNvSpPr>
          <p:nvPr/>
        </p:nvSpPr>
        <p:spPr bwMode="auto">
          <a:xfrm>
            <a:off x="4272329" y="3958559"/>
            <a:ext cx="156291" cy="154628"/>
          </a:xfrm>
          <a:custGeom>
            <a:avLst/>
            <a:gdLst/>
            <a:ahLst/>
            <a:cxnLst>
              <a:cxn ang="0">
                <a:pos x="17" y="10"/>
              </a:cxn>
              <a:cxn ang="0">
                <a:pos x="19" y="6"/>
              </a:cxn>
              <a:cxn ang="0">
                <a:pos x="17" y="2"/>
              </a:cxn>
              <a:cxn ang="0">
                <a:pos x="12" y="3"/>
              </a:cxn>
              <a:cxn ang="0">
                <a:pos x="10" y="1"/>
              </a:cxn>
              <a:cxn ang="0">
                <a:pos x="8" y="1"/>
              </a:cxn>
              <a:cxn ang="0">
                <a:pos x="6" y="0"/>
              </a:cxn>
              <a:cxn ang="0">
                <a:pos x="5" y="0"/>
              </a:cxn>
              <a:cxn ang="0">
                <a:pos x="3" y="0"/>
              </a:cxn>
              <a:cxn ang="0">
                <a:pos x="1" y="1"/>
              </a:cxn>
              <a:cxn ang="0">
                <a:pos x="2" y="1"/>
              </a:cxn>
              <a:cxn ang="0">
                <a:pos x="2" y="5"/>
              </a:cxn>
              <a:cxn ang="0">
                <a:pos x="2" y="9"/>
              </a:cxn>
              <a:cxn ang="0">
                <a:pos x="0" y="10"/>
              </a:cxn>
              <a:cxn ang="0">
                <a:pos x="1" y="11"/>
              </a:cxn>
              <a:cxn ang="0">
                <a:pos x="1" y="14"/>
              </a:cxn>
              <a:cxn ang="0">
                <a:pos x="4" y="16"/>
              </a:cxn>
              <a:cxn ang="0">
                <a:pos x="4" y="19"/>
              </a:cxn>
              <a:cxn ang="0">
                <a:pos x="8" y="19"/>
              </a:cxn>
              <a:cxn ang="0">
                <a:pos x="15" y="16"/>
              </a:cxn>
              <a:cxn ang="0">
                <a:pos x="18" y="16"/>
              </a:cxn>
              <a:cxn ang="0">
                <a:pos x="17" y="13"/>
              </a:cxn>
              <a:cxn ang="0">
                <a:pos x="17" y="10"/>
              </a:cxn>
            </a:cxnLst>
            <a:rect l="0" t="0" r="r" b="b"/>
            <a:pathLst>
              <a:path w="19" h="19">
                <a:moveTo>
                  <a:pt x="17" y="10"/>
                </a:moveTo>
                <a:cubicBezTo>
                  <a:pt x="19" y="6"/>
                  <a:pt x="19" y="6"/>
                  <a:pt x="19" y="6"/>
                </a:cubicBezTo>
                <a:cubicBezTo>
                  <a:pt x="17" y="2"/>
                  <a:pt x="17" y="2"/>
                  <a:pt x="17" y="2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1"/>
                  <a:pt x="10" y="1"/>
                  <a:pt x="10" y="1"/>
                </a:cubicBezTo>
                <a:cubicBezTo>
                  <a:pt x="8" y="1"/>
                  <a:pt x="8" y="1"/>
                  <a:pt x="8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1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0" y="14"/>
                  <a:pt x="1" y="14"/>
                </a:cubicBezTo>
                <a:cubicBezTo>
                  <a:pt x="1" y="14"/>
                  <a:pt x="4" y="16"/>
                  <a:pt x="4" y="16"/>
                </a:cubicBezTo>
                <a:cubicBezTo>
                  <a:pt x="4" y="19"/>
                  <a:pt x="4" y="19"/>
                  <a:pt x="4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5" y="16"/>
                  <a:pt x="15" y="16"/>
                  <a:pt x="15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7" y="13"/>
                  <a:pt x="17" y="13"/>
                  <a:pt x="17" y="13"/>
                </a:cubicBezTo>
                <a:lnTo>
                  <a:pt x="17" y="1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56" name="Freeform 314"/>
          <p:cNvSpPr>
            <a:spLocks/>
          </p:cNvSpPr>
          <p:nvPr/>
        </p:nvSpPr>
        <p:spPr bwMode="auto">
          <a:xfrm>
            <a:off x="4192522" y="4016751"/>
            <a:ext cx="111399" cy="96434"/>
          </a:xfrm>
          <a:custGeom>
            <a:avLst/>
            <a:gdLst/>
            <a:ahLst/>
            <a:cxnLst>
              <a:cxn ang="0">
                <a:pos x="11" y="7"/>
              </a:cxn>
              <a:cxn ang="0">
                <a:pos x="11" y="4"/>
              </a:cxn>
              <a:cxn ang="0">
                <a:pos x="10" y="3"/>
              </a:cxn>
              <a:cxn ang="0">
                <a:pos x="8" y="4"/>
              </a:cxn>
              <a:cxn ang="0">
                <a:pos x="6" y="1"/>
              </a:cxn>
              <a:cxn ang="0">
                <a:pos x="4" y="0"/>
              </a:cxn>
              <a:cxn ang="0">
                <a:pos x="3" y="2"/>
              </a:cxn>
              <a:cxn ang="0">
                <a:pos x="1" y="3"/>
              </a:cxn>
              <a:cxn ang="0">
                <a:pos x="0" y="5"/>
              </a:cxn>
              <a:cxn ang="0">
                <a:pos x="1" y="6"/>
              </a:cxn>
              <a:cxn ang="0">
                <a:pos x="10" y="12"/>
              </a:cxn>
              <a:cxn ang="0">
                <a:pos x="14" y="12"/>
              </a:cxn>
              <a:cxn ang="0">
                <a:pos x="14" y="9"/>
              </a:cxn>
              <a:cxn ang="0">
                <a:pos x="11" y="7"/>
              </a:cxn>
            </a:cxnLst>
            <a:rect l="0" t="0" r="r" b="b"/>
            <a:pathLst>
              <a:path w="14" h="12">
                <a:moveTo>
                  <a:pt x="11" y="7"/>
                </a:moveTo>
                <a:cubicBezTo>
                  <a:pt x="10" y="7"/>
                  <a:pt x="11" y="4"/>
                  <a:pt x="11" y="4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3"/>
                  <a:pt x="8" y="4"/>
                  <a:pt x="8" y="4"/>
                </a:cubicBezTo>
                <a:cubicBezTo>
                  <a:pt x="7" y="4"/>
                  <a:pt x="6" y="1"/>
                  <a:pt x="6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2"/>
                  <a:pt x="3" y="2"/>
                  <a:pt x="3" y="2"/>
                </a:cubicBezTo>
                <a:cubicBezTo>
                  <a:pt x="1" y="3"/>
                  <a:pt x="1" y="3"/>
                  <a:pt x="1" y="3"/>
                </a:cubicBezTo>
                <a:cubicBezTo>
                  <a:pt x="0" y="5"/>
                  <a:pt x="0" y="5"/>
                  <a:pt x="0" y="5"/>
                </a:cubicBezTo>
                <a:cubicBezTo>
                  <a:pt x="1" y="6"/>
                  <a:pt x="1" y="6"/>
                  <a:pt x="1" y="6"/>
                </a:cubicBezTo>
                <a:cubicBezTo>
                  <a:pt x="10" y="12"/>
                  <a:pt x="10" y="12"/>
                  <a:pt x="10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1" y="7"/>
                  <a:pt x="11" y="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57" name="Freeform 315"/>
          <p:cNvSpPr>
            <a:spLocks/>
          </p:cNvSpPr>
          <p:nvPr/>
        </p:nvSpPr>
        <p:spPr bwMode="auto">
          <a:xfrm>
            <a:off x="4140980" y="3983499"/>
            <a:ext cx="83134" cy="73157"/>
          </a:xfrm>
          <a:custGeom>
            <a:avLst/>
            <a:gdLst/>
            <a:ahLst/>
            <a:cxnLst>
              <a:cxn ang="0">
                <a:pos x="54" y="36"/>
              </a:cxn>
              <a:cxn ang="0">
                <a:pos x="60" y="24"/>
              </a:cxn>
              <a:cxn ang="0">
                <a:pos x="54" y="18"/>
              </a:cxn>
              <a:cxn ang="0">
                <a:pos x="42" y="0"/>
              </a:cxn>
              <a:cxn ang="0">
                <a:pos x="18" y="0"/>
              </a:cxn>
              <a:cxn ang="0">
                <a:pos x="12" y="12"/>
              </a:cxn>
              <a:cxn ang="0">
                <a:pos x="0" y="18"/>
              </a:cxn>
              <a:cxn ang="0">
                <a:pos x="12" y="30"/>
              </a:cxn>
              <a:cxn ang="0">
                <a:pos x="36" y="54"/>
              </a:cxn>
              <a:cxn ang="0">
                <a:pos x="42" y="42"/>
              </a:cxn>
              <a:cxn ang="0">
                <a:pos x="54" y="36"/>
              </a:cxn>
            </a:cxnLst>
            <a:rect l="0" t="0" r="r" b="b"/>
            <a:pathLst>
              <a:path w="60" h="54">
                <a:moveTo>
                  <a:pt x="54" y="36"/>
                </a:moveTo>
                <a:lnTo>
                  <a:pt x="60" y="24"/>
                </a:lnTo>
                <a:lnTo>
                  <a:pt x="54" y="18"/>
                </a:lnTo>
                <a:lnTo>
                  <a:pt x="42" y="0"/>
                </a:lnTo>
                <a:lnTo>
                  <a:pt x="18" y="0"/>
                </a:lnTo>
                <a:lnTo>
                  <a:pt x="12" y="12"/>
                </a:lnTo>
                <a:lnTo>
                  <a:pt x="0" y="18"/>
                </a:lnTo>
                <a:lnTo>
                  <a:pt x="12" y="30"/>
                </a:lnTo>
                <a:lnTo>
                  <a:pt x="36" y="54"/>
                </a:lnTo>
                <a:lnTo>
                  <a:pt x="42" y="42"/>
                </a:lnTo>
                <a:lnTo>
                  <a:pt x="54" y="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58" name="Rectangle 316"/>
          <p:cNvSpPr>
            <a:spLocks noChangeArrowheads="1"/>
          </p:cNvSpPr>
          <p:nvPr/>
        </p:nvSpPr>
        <p:spPr bwMode="auto">
          <a:xfrm>
            <a:off x="4262354" y="3484699"/>
            <a:ext cx="9977" cy="2494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59" name="Freeform 317"/>
          <p:cNvSpPr>
            <a:spLocks/>
          </p:cNvSpPr>
          <p:nvPr/>
        </p:nvSpPr>
        <p:spPr bwMode="auto">
          <a:xfrm>
            <a:off x="4262354" y="3198721"/>
            <a:ext cx="537041" cy="528727"/>
          </a:xfrm>
          <a:custGeom>
            <a:avLst/>
            <a:gdLst/>
            <a:ahLst/>
            <a:cxnLst>
              <a:cxn ang="0">
                <a:pos x="60" y="270"/>
              </a:cxn>
              <a:cxn ang="0">
                <a:pos x="216" y="378"/>
              </a:cxn>
              <a:cxn ang="0">
                <a:pos x="228" y="390"/>
              </a:cxn>
              <a:cxn ang="0">
                <a:pos x="246" y="390"/>
              </a:cxn>
              <a:cxn ang="0">
                <a:pos x="282" y="372"/>
              </a:cxn>
              <a:cxn ang="0">
                <a:pos x="390" y="300"/>
              </a:cxn>
              <a:cxn ang="0">
                <a:pos x="384" y="300"/>
              </a:cxn>
              <a:cxn ang="0">
                <a:pos x="366" y="276"/>
              </a:cxn>
              <a:cxn ang="0">
                <a:pos x="354" y="270"/>
              </a:cxn>
              <a:cxn ang="0">
                <a:pos x="342" y="246"/>
              </a:cxn>
              <a:cxn ang="0">
                <a:pos x="348" y="234"/>
              </a:cxn>
              <a:cxn ang="0">
                <a:pos x="348" y="174"/>
              </a:cxn>
              <a:cxn ang="0">
                <a:pos x="342" y="162"/>
              </a:cxn>
              <a:cxn ang="0">
                <a:pos x="348" y="150"/>
              </a:cxn>
              <a:cxn ang="0">
                <a:pos x="342" y="144"/>
              </a:cxn>
              <a:cxn ang="0">
                <a:pos x="342" y="120"/>
              </a:cxn>
              <a:cxn ang="0">
                <a:pos x="324" y="108"/>
              </a:cxn>
              <a:cxn ang="0">
                <a:pos x="318" y="102"/>
              </a:cxn>
              <a:cxn ang="0">
                <a:pos x="306" y="90"/>
              </a:cxn>
              <a:cxn ang="0">
                <a:pos x="306" y="78"/>
              </a:cxn>
              <a:cxn ang="0">
                <a:pos x="324" y="54"/>
              </a:cxn>
              <a:cxn ang="0">
                <a:pos x="324" y="30"/>
              </a:cxn>
              <a:cxn ang="0">
                <a:pos x="324" y="12"/>
              </a:cxn>
              <a:cxn ang="0">
                <a:pos x="330" y="6"/>
              </a:cxn>
              <a:cxn ang="0">
                <a:pos x="330" y="0"/>
              </a:cxn>
              <a:cxn ang="0">
                <a:pos x="318" y="6"/>
              </a:cxn>
              <a:cxn ang="0">
                <a:pos x="288" y="12"/>
              </a:cxn>
              <a:cxn ang="0">
                <a:pos x="222" y="12"/>
              </a:cxn>
              <a:cxn ang="0">
                <a:pos x="162" y="30"/>
              </a:cxn>
              <a:cxn ang="0">
                <a:pos x="132" y="48"/>
              </a:cxn>
              <a:cxn ang="0">
                <a:pos x="138" y="78"/>
              </a:cxn>
              <a:cxn ang="0">
                <a:pos x="144" y="108"/>
              </a:cxn>
              <a:cxn ang="0">
                <a:pos x="132" y="114"/>
              </a:cxn>
              <a:cxn ang="0">
                <a:pos x="108" y="120"/>
              </a:cxn>
              <a:cxn ang="0">
                <a:pos x="102" y="132"/>
              </a:cxn>
              <a:cxn ang="0">
                <a:pos x="96" y="144"/>
              </a:cxn>
              <a:cxn ang="0">
                <a:pos x="60" y="156"/>
              </a:cxn>
              <a:cxn ang="0">
                <a:pos x="30" y="174"/>
              </a:cxn>
              <a:cxn ang="0">
                <a:pos x="6" y="192"/>
              </a:cxn>
              <a:cxn ang="0">
                <a:pos x="0" y="210"/>
              </a:cxn>
              <a:cxn ang="0">
                <a:pos x="6" y="210"/>
              </a:cxn>
              <a:cxn ang="0">
                <a:pos x="6" y="228"/>
              </a:cxn>
              <a:cxn ang="0">
                <a:pos x="60" y="270"/>
              </a:cxn>
            </a:cxnLst>
            <a:rect l="0" t="0" r="r" b="b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60" name="Freeform 318"/>
          <p:cNvSpPr>
            <a:spLocks/>
          </p:cNvSpPr>
          <p:nvPr/>
        </p:nvSpPr>
        <p:spPr bwMode="auto">
          <a:xfrm>
            <a:off x="4262354" y="3198721"/>
            <a:ext cx="537041" cy="528727"/>
          </a:xfrm>
          <a:custGeom>
            <a:avLst/>
            <a:gdLst/>
            <a:ahLst/>
            <a:cxnLst>
              <a:cxn ang="0">
                <a:pos x="60" y="270"/>
              </a:cxn>
              <a:cxn ang="0">
                <a:pos x="216" y="378"/>
              </a:cxn>
              <a:cxn ang="0">
                <a:pos x="228" y="390"/>
              </a:cxn>
              <a:cxn ang="0">
                <a:pos x="246" y="390"/>
              </a:cxn>
              <a:cxn ang="0">
                <a:pos x="282" y="372"/>
              </a:cxn>
              <a:cxn ang="0">
                <a:pos x="390" y="300"/>
              </a:cxn>
              <a:cxn ang="0">
                <a:pos x="384" y="300"/>
              </a:cxn>
              <a:cxn ang="0">
                <a:pos x="366" y="276"/>
              </a:cxn>
              <a:cxn ang="0">
                <a:pos x="354" y="270"/>
              </a:cxn>
              <a:cxn ang="0">
                <a:pos x="342" y="246"/>
              </a:cxn>
              <a:cxn ang="0">
                <a:pos x="348" y="234"/>
              </a:cxn>
              <a:cxn ang="0">
                <a:pos x="348" y="174"/>
              </a:cxn>
              <a:cxn ang="0">
                <a:pos x="342" y="162"/>
              </a:cxn>
              <a:cxn ang="0">
                <a:pos x="348" y="150"/>
              </a:cxn>
              <a:cxn ang="0">
                <a:pos x="342" y="144"/>
              </a:cxn>
              <a:cxn ang="0">
                <a:pos x="342" y="120"/>
              </a:cxn>
              <a:cxn ang="0">
                <a:pos x="324" y="108"/>
              </a:cxn>
              <a:cxn ang="0">
                <a:pos x="318" y="102"/>
              </a:cxn>
              <a:cxn ang="0">
                <a:pos x="306" y="90"/>
              </a:cxn>
              <a:cxn ang="0">
                <a:pos x="306" y="78"/>
              </a:cxn>
              <a:cxn ang="0">
                <a:pos x="324" y="54"/>
              </a:cxn>
              <a:cxn ang="0">
                <a:pos x="324" y="30"/>
              </a:cxn>
              <a:cxn ang="0">
                <a:pos x="324" y="12"/>
              </a:cxn>
              <a:cxn ang="0">
                <a:pos x="330" y="6"/>
              </a:cxn>
              <a:cxn ang="0">
                <a:pos x="330" y="0"/>
              </a:cxn>
              <a:cxn ang="0">
                <a:pos x="318" y="6"/>
              </a:cxn>
              <a:cxn ang="0">
                <a:pos x="288" y="12"/>
              </a:cxn>
              <a:cxn ang="0">
                <a:pos x="222" y="12"/>
              </a:cxn>
              <a:cxn ang="0">
                <a:pos x="162" y="30"/>
              </a:cxn>
              <a:cxn ang="0">
                <a:pos x="132" y="48"/>
              </a:cxn>
              <a:cxn ang="0">
                <a:pos x="138" y="78"/>
              </a:cxn>
              <a:cxn ang="0">
                <a:pos x="144" y="108"/>
              </a:cxn>
              <a:cxn ang="0">
                <a:pos x="132" y="114"/>
              </a:cxn>
              <a:cxn ang="0">
                <a:pos x="108" y="120"/>
              </a:cxn>
              <a:cxn ang="0">
                <a:pos x="102" y="132"/>
              </a:cxn>
              <a:cxn ang="0">
                <a:pos x="96" y="144"/>
              </a:cxn>
              <a:cxn ang="0">
                <a:pos x="60" y="156"/>
              </a:cxn>
              <a:cxn ang="0">
                <a:pos x="30" y="174"/>
              </a:cxn>
              <a:cxn ang="0">
                <a:pos x="6" y="192"/>
              </a:cxn>
              <a:cxn ang="0">
                <a:pos x="0" y="210"/>
              </a:cxn>
              <a:cxn ang="0">
                <a:pos x="6" y="210"/>
              </a:cxn>
              <a:cxn ang="0">
                <a:pos x="6" y="228"/>
              </a:cxn>
              <a:cxn ang="0">
                <a:pos x="60" y="270"/>
              </a:cxn>
            </a:cxnLst>
            <a:rect l="0" t="0" r="r" b="b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61" name="Freeform 319"/>
          <p:cNvSpPr>
            <a:spLocks/>
          </p:cNvSpPr>
          <p:nvPr/>
        </p:nvSpPr>
        <p:spPr bwMode="auto">
          <a:xfrm>
            <a:off x="4303921" y="3158817"/>
            <a:ext cx="9977" cy="4989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0"/>
              </a:cxn>
              <a:cxn ang="0">
                <a:pos x="0" y="6"/>
              </a:cxn>
              <a:cxn ang="0">
                <a:pos x="6" y="0"/>
              </a:cxn>
            </a:cxnLst>
            <a:rect l="0" t="0" r="r" b="b"/>
            <a:pathLst>
              <a:path w="6" h="6">
                <a:moveTo>
                  <a:pt x="6" y="0"/>
                </a:moveTo>
                <a:lnTo>
                  <a:pt x="0" y="0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62" name="Freeform 320"/>
          <p:cNvSpPr>
            <a:spLocks/>
          </p:cNvSpPr>
          <p:nvPr/>
        </p:nvSpPr>
        <p:spPr bwMode="auto">
          <a:xfrm>
            <a:off x="4322209" y="3042431"/>
            <a:ext cx="8314" cy="831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6" y="6"/>
              </a:cxn>
              <a:cxn ang="0">
                <a:pos x="0" y="0"/>
              </a:cxn>
            </a:cxnLst>
            <a:rect l="0" t="0" r="r" b="b"/>
            <a:pathLst>
              <a:path w="6" h="6">
                <a:moveTo>
                  <a:pt x="0" y="0"/>
                </a:moveTo>
                <a:lnTo>
                  <a:pt x="0" y="0"/>
                </a:lnTo>
                <a:lnTo>
                  <a:pt x="6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65" name="Freeform 323"/>
          <p:cNvSpPr>
            <a:spLocks/>
          </p:cNvSpPr>
          <p:nvPr/>
        </p:nvSpPr>
        <p:spPr bwMode="auto">
          <a:xfrm>
            <a:off x="4313897" y="3050744"/>
            <a:ext cx="16626" cy="66506"/>
          </a:xfrm>
          <a:custGeom>
            <a:avLst/>
            <a:gdLst/>
            <a:ahLst/>
            <a:cxnLst>
              <a:cxn ang="0">
                <a:pos x="6" y="24"/>
              </a:cxn>
              <a:cxn ang="0">
                <a:pos x="0" y="30"/>
              </a:cxn>
              <a:cxn ang="0">
                <a:pos x="0" y="48"/>
              </a:cxn>
              <a:cxn ang="0">
                <a:pos x="6" y="18"/>
              </a:cxn>
              <a:cxn ang="0">
                <a:pos x="12" y="0"/>
              </a:cxn>
              <a:cxn ang="0">
                <a:pos x="6" y="12"/>
              </a:cxn>
              <a:cxn ang="0">
                <a:pos x="6" y="24"/>
              </a:cxn>
            </a:cxnLst>
            <a:rect l="0" t="0" r="r" b="b"/>
            <a:pathLst>
              <a:path w="12" h="48">
                <a:moveTo>
                  <a:pt x="6" y="24"/>
                </a:moveTo>
                <a:lnTo>
                  <a:pt x="0" y="30"/>
                </a:lnTo>
                <a:lnTo>
                  <a:pt x="0" y="48"/>
                </a:lnTo>
                <a:lnTo>
                  <a:pt x="6" y="18"/>
                </a:lnTo>
                <a:lnTo>
                  <a:pt x="12" y="0"/>
                </a:lnTo>
                <a:lnTo>
                  <a:pt x="6" y="12"/>
                </a:lnTo>
                <a:lnTo>
                  <a:pt x="6" y="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66" name="Freeform 324"/>
          <p:cNvSpPr>
            <a:spLocks/>
          </p:cNvSpPr>
          <p:nvPr/>
        </p:nvSpPr>
        <p:spPr bwMode="auto">
          <a:xfrm>
            <a:off x="4298932" y="3163805"/>
            <a:ext cx="4989" cy="34916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12"/>
              </a:cxn>
              <a:cxn ang="0">
                <a:pos x="0" y="24"/>
              </a:cxn>
              <a:cxn ang="0">
                <a:pos x="6" y="6"/>
              </a:cxn>
              <a:cxn ang="0">
                <a:pos x="6" y="0"/>
              </a:cxn>
            </a:cxnLst>
            <a:rect l="0" t="0" r="r" b="b"/>
            <a:pathLst>
              <a:path w="6" h="24">
                <a:moveTo>
                  <a:pt x="6" y="0"/>
                </a:moveTo>
                <a:lnTo>
                  <a:pt x="6" y="12"/>
                </a:lnTo>
                <a:lnTo>
                  <a:pt x="0" y="24"/>
                </a:lnTo>
                <a:lnTo>
                  <a:pt x="6" y="6"/>
                </a:lnTo>
                <a:lnTo>
                  <a:pt x="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67" name="Freeform 325"/>
          <p:cNvSpPr>
            <a:spLocks/>
          </p:cNvSpPr>
          <p:nvPr/>
        </p:nvSpPr>
        <p:spPr bwMode="auto">
          <a:xfrm>
            <a:off x="4303921" y="3117250"/>
            <a:ext cx="9977" cy="23277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6" y="0"/>
              </a:cxn>
              <a:cxn ang="0">
                <a:pos x="6" y="12"/>
              </a:cxn>
              <a:cxn ang="0">
                <a:pos x="0" y="18"/>
              </a:cxn>
            </a:cxnLst>
            <a:rect l="0" t="0" r="r" b="b"/>
            <a:pathLst>
              <a:path w="6" h="18">
                <a:moveTo>
                  <a:pt x="0" y="18"/>
                </a:moveTo>
                <a:lnTo>
                  <a:pt x="6" y="0"/>
                </a:lnTo>
                <a:lnTo>
                  <a:pt x="6" y="12"/>
                </a:lnTo>
                <a:lnTo>
                  <a:pt x="0" y="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68" name="Freeform 326"/>
          <p:cNvSpPr>
            <a:spLocks/>
          </p:cNvSpPr>
          <p:nvPr/>
        </p:nvSpPr>
        <p:spPr bwMode="auto">
          <a:xfrm>
            <a:off x="4303921" y="3140528"/>
            <a:ext cx="0" cy="18288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0" y="0"/>
              </a:cxn>
              <a:cxn ang="0">
                <a:pos x="0" y="12"/>
              </a:cxn>
              <a:cxn ang="0">
                <a:pos x="0" y="12"/>
              </a:cxn>
            </a:cxnLst>
            <a:rect l="0" t="0" r="r" b="b"/>
            <a:pathLst>
              <a:path h="12">
                <a:moveTo>
                  <a:pt x="0" y="12"/>
                </a:moveTo>
                <a:lnTo>
                  <a:pt x="0" y="0"/>
                </a:ln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69" name="Freeform 327"/>
          <p:cNvSpPr>
            <a:spLocks/>
          </p:cNvSpPr>
          <p:nvPr/>
        </p:nvSpPr>
        <p:spPr bwMode="auto">
          <a:xfrm>
            <a:off x="5792003" y="3188746"/>
            <a:ext cx="26603" cy="1829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" y="12"/>
              </a:cxn>
              <a:cxn ang="0">
                <a:pos x="18" y="12"/>
              </a:cxn>
              <a:cxn ang="0">
                <a:pos x="6" y="0"/>
              </a:cxn>
              <a:cxn ang="0">
                <a:pos x="0" y="0"/>
              </a:cxn>
            </a:cxnLst>
            <a:rect l="0" t="0" r="r" b="b"/>
            <a:pathLst>
              <a:path w="18" h="12">
                <a:moveTo>
                  <a:pt x="0" y="0"/>
                </a:moveTo>
                <a:lnTo>
                  <a:pt x="18" y="12"/>
                </a:lnTo>
                <a:lnTo>
                  <a:pt x="18" y="12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70" name="Freeform 328"/>
          <p:cNvSpPr>
            <a:spLocks/>
          </p:cNvSpPr>
          <p:nvPr/>
        </p:nvSpPr>
        <p:spPr bwMode="auto">
          <a:xfrm>
            <a:off x="5753763" y="3148841"/>
            <a:ext cx="14963" cy="2494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18"/>
              </a:cxn>
              <a:cxn ang="0">
                <a:pos x="12" y="12"/>
              </a:cxn>
              <a:cxn ang="0">
                <a:pos x="0" y="0"/>
              </a:cxn>
            </a:cxnLst>
            <a:rect l="0" t="0" r="r" b="b"/>
            <a:pathLst>
              <a:path w="12" h="18">
                <a:moveTo>
                  <a:pt x="0" y="0"/>
                </a:moveTo>
                <a:lnTo>
                  <a:pt x="12" y="18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72" name="Freeform 335"/>
          <p:cNvSpPr>
            <a:spLocks/>
          </p:cNvSpPr>
          <p:nvPr/>
        </p:nvSpPr>
        <p:spPr bwMode="auto">
          <a:xfrm>
            <a:off x="5314820" y="2641729"/>
            <a:ext cx="16626" cy="8313"/>
          </a:xfrm>
          <a:custGeom>
            <a:avLst/>
            <a:gdLst/>
            <a:ahLst/>
            <a:cxnLst>
              <a:cxn ang="0">
                <a:pos x="12" y="6"/>
              </a:cxn>
              <a:cxn ang="0">
                <a:pos x="0" y="0"/>
              </a:cxn>
              <a:cxn ang="0">
                <a:pos x="0" y="6"/>
              </a:cxn>
              <a:cxn ang="0">
                <a:pos x="12" y="6"/>
              </a:cxn>
            </a:cxnLst>
            <a:rect l="0" t="0" r="r" b="b"/>
            <a:pathLst>
              <a:path w="12" h="6">
                <a:moveTo>
                  <a:pt x="12" y="6"/>
                </a:moveTo>
                <a:lnTo>
                  <a:pt x="0" y="0"/>
                </a:lnTo>
                <a:lnTo>
                  <a:pt x="0" y="6"/>
                </a:lnTo>
                <a:lnTo>
                  <a:pt x="12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74" name="Freeform 337"/>
          <p:cNvSpPr>
            <a:spLocks/>
          </p:cNvSpPr>
          <p:nvPr/>
        </p:nvSpPr>
        <p:spPr bwMode="auto">
          <a:xfrm>
            <a:off x="5818606" y="3198721"/>
            <a:ext cx="74821" cy="8314"/>
          </a:xfrm>
          <a:custGeom>
            <a:avLst/>
            <a:gdLst/>
            <a:ahLst/>
            <a:cxnLst>
              <a:cxn ang="0">
                <a:pos x="6" y="6"/>
              </a:cxn>
              <a:cxn ang="0">
                <a:pos x="30" y="6"/>
              </a:cxn>
              <a:cxn ang="0">
                <a:pos x="54" y="0"/>
              </a:cxn>
              <a:cxn ang="0">
                <a:pos x="0" y="6"/>
              </a:cxn>
              <a:cxn ang="0">
                <a:pos x="6" y="6"/>
              </a:cxn>
            </a:cxnLst>
            <a:rect l="0" t="0" r="r" b="b"/>
            <a:pathLst>
              <a:path w="54" h="6">
                <a:moveTo>
                  <a:pt x="6" y="6"/>
                </a:moveTo>
                <a:lnTo>
                  <a:pt x="30" y="6"/>
                </a:lnTo>
                <a:lnTo>
                  <a:pt x="54" y="0"/>
                </a:lnTo>
                <a:lnTo>
                  <a:pt x="0" y="6"/>
                </a:lnTo>
                <a:lnTo>
                  <a:pt x="6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75" name="Freeform 338"/>
          <p:cNvSpPr>
            <a:spLocks/>
          </p:cNvSpPr>
          <p:nvPr/>
        </p:nvSpPr>
        <p:spPr bwMode="auto">
          <a:xfrm>
            <a:off x="5703883" y="2510379"/>
            <a:ext cx="1059116" cy="743211"/>
          </a:xfrm>
          <a:custGeom>
            <a:avLst/>
            <a:gdLst/>
            <a:ahLst/>
            <a:cxnLst>
              <a:cxn ang="0">
                <a:pos x="87" y="77"/>
              </a:cxn>
              <a:cxn ang="0">
                <a:pos x="96" y="71"/>
              </a:cxn>
              <a:cxn ang="0">
                <a:pos x="105" y="63"/>
              </a:cxn>
              <a:cxn ang="0">
                <a:pos x="114" y="50"/>
              </a:cxn>
              <a:cxn ang="0">
                <a:pos x="124" y="41"/>
              </a:cxn>
              <a:cxn ang="0">
                <a:pos x="129" y="34"/>
              </a:cxn>
              <a:cxn ang="0">
                <a:pos x="122" y="27"/>
              </a:cxn>
              <a:cxn ang="0">
                <a:pos x="104" y="23"/>
              </a:cxn>
              <a:cxn ang="0">
                <a:pos x="96" y="6"/>
              </a:cxn>
              <a:cxn ang="0">
                <a:pos x="82" y="9"/>
              </a:cxn>
              <a:cxn ang="0">
                <a:pos x="62" y="3"/>
              </a:cxn>
              <a:cxn ang="0">
                <a:pos x="45" y="16"/>
              </a:cxn>
              <a:cxn ang="0">
                <a:pos x="40" y="24"/>
              </a:cxn>
              <a:cxn ang="0">
                <a:pos x="27" y="24"/>
              </a:cxn>
              <a:cxn ang="0">
                <a:pos x="13" y="21"/>
              </a:cxn>
              <a:cxn ang="0">
                <a:pos x="0" y="33"/>
              </a:cxn>
              <a:cxn ang="0">
                <a:pos x="6" y="42"/>
              </a:cxn>
              <a:cxn ang="0">
                <a:pos x="19" y="41"/>
              </a:cxn>
              <a:cxn ang="0">
                <a:pos x="20" y="50"/>
              </a:cxn>
              <a:cxn ang="0">
                <a:pos x="13" y="52"/>
              </a:cxn>
              <a:cxn ang="0">
                <a:pos x="20" y="63"/>
              </a:cxn>
              <a:cxn ang="0">
                <a:pos x="24" y="76"/>
              </a:cxn>
              <a:cxn ang="0">
                <a:pos x="24" y="82"/>
              </a:cxn>
              <a:cxn ang="0">
                <a:pos x="33" y="79"/>
              </a:cxn>
              <a:cxn ang="0">
                <a:pos x="42" y="85"/>
              </a:cxn>
              <a:cxn ang="0">
                <a:pos x="46" y="89"/>
              </a:cxn>
              <a:cxn ang="0">
                <a:pos x="51" y="91"/>
              </a:cxn>
              <a:cxn ang="0">
                <a:pos x="58" y="87"/>
              </a:cxn>
              <a:cxn ang="0">
                <a:pos x="63" y="83"/>
              </a:cxn>
              <a:cxn ang="0">
                <a:pos x="68" y="85"/>
              </a:cxn>
              <a:cxn ang="0">
                <a:pos x="74" y="82"/>
              </a:cxn>
              <a:cxn ang="0">
                <a:pos x="78" y="80"/>
              </a:cxn>
              <a:cxn ang="0">
                <a:pos x="82" y="83"/>
              </a:cxn>
              <a:cxn ang="0">
                <a:pos x="88" y="82"/>
              </a:cxn>
              <a:cxn ang="0">
                <a:pos x="90" y="82"/>
              </a:cxn>
            </a:cxnLst>
            <a:rect l="0" t="0" r="r" b="b"/>
            <a:pathLst>
              <a:path w="129" h="91">
                <a:moveTo>
                  <a:pt x="89" y="79"/>
                </a:moveTo>
                <a:cubicBezTo>
                  <a:pt x="87" y="77"/>
                  <a:pt x="87" y="77"/>
                  <a:pt x="87" y="77"/>
                </a:cubicBezTo>
                <a:cubicBezTo>
                  <a:pt x="88" y="73"/>
                  <a:pt x="88" y="73"/>
                  <a:pt x="88" y="73"/>
                </a:cubicBezTo>
                <a:cubicBezTo>
                  <a:pt x="96" y="71"/>
                  <a:pt x="96" y="71"/>
                  <a:pt x="96" y="71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5" y="63"/>
                  <a:pt x="105" y="63"/>
                  <a:pt x="105" y="63"/>
                </a:cubicBezTo>
                <a:cubicBezTo>
                  <a:pt x="107" y="51"/>
                  <a:pt x="107" y="51"/>
                  <a:pt x="107" y="51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24" y="41"/>
                  <a:pt x="124" y="41"/>
                  <a:pt x="124" y="41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129" y="29"/>
                  <a:pt x="129" y="29"/>
                  <a:pt x="129" y="29"/>
                </a:cubicBezTo>
                <a:cubicBezTo>
                  <a:pt x="122" y="27"/>
                  <a:pt x="122" y="27"/>
                  <a:pt x="122" y="27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0" y="14"/>
                  <a:pt x="100" y="14"/>
                  <a:pt x="100" y="14"/>
                </a:cubicBezTo>
                <a:cubicBezTo>
                  <a:pt x="96" y="6"/>
                  <a:pt x="96" y="6"/>
                  <a:pt x="96" y="6"/>
                </a:cubicBezTo>
                <a:cubicBezTo>
                  <a:pt x="91" y="6"/>
                  <a:pt x="91" y="6"/>
                  <a:pt x="91" y="6"/>
                </a:cubicBezTo>
                <a:cubicBezTo>
                  <a:pt x="82" y="9"/>
                  <a:pt x="82" y="9"/>
                  <a:pt x="82" y="9"/>
                </a:cubicBezTo>
                <a:cubicBezTo>
                  <a:pt x="74" y="0"/>
                  <a:pt x="74" y="0"/>
                  <a:pt x="74" y="0"/>
                </a:cubicBezTo>
                <a:cubicBezTo>
                  <a:pt x="62" y="3"/>
                  <a:pt x="62" y="3"/>
                  <a:pt x="62" y="3"/>
                </a:cubicBezTo>
                <a:cubicBezTo>
                  <a:pt x="49" y="7"/>
                  <a:pt x="49" y="7"/>
                  <a:pt x="49" y="7"/>
                </a:cubicBezTo>
                <a:cubicBezTo>
                  <a:pt x="45" y="16"/>
                  <a:pt x="45" y="16"/>
                  <a:pt x="45" y="16"/>
                </a:cubicBezTo>
                <a:cubicBezTo>
                  <a:pt x="47" y="23"/>
                  <a:pt x="47" y="23"/>
                  <a:pt x="47" y="23"/>
                </a:cubicBezTo>
                <a:cubicBezTo>
                  <a:pt x="40" y="24"/>
                  <a:pt x="40" y="24"/>
                  <a:pt x="40" y="24"/>
                </a:cubicBezTo>
                <a:cubicBezTo>
                  <a:pt x="33" y="23"/>
                  <a:pt x="33" y="23"/>
                  <a:pt x="33" y="23"/>
                </a:cubicBezTo>
                <a:cubicBezTo>
                  <a:pt x="27" y="24"/>
                  <a:pt x="27" y="24"/>
                  <a:pt x="27" y="24"/>
                </a:cubicBezTo>
                <a:cubicBezTo>
                  <a:pt x="22" y="20"/>
                  <a:pt x="22" y="20"/>
                  <a:pt x="22" y="20"/>
                </a:cubicBezTo>
                <a:cubicBezTo>
                  <a:pt x="13" y="21"/>
                  <a:pt x="13" y="21"/>
                  <a:pt x="13" y="21"/>
                </a:cubicBezTo>
                <a:cubicBezTo>
                  <a:pt x="3" y="26"/>
                  <a:pt x="3" y="26"/>
                  <a:pt x="3" y="26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42"/>
                  <a:pt x="6" y="42"/>
                  <a:pt x="6" y="42"/>
                </a:cubicBezTo>
                <a:cubicBezTo>
                  <a:pt x="13" y="41"/>
                  <a:pt x="13" y="41"/>
                  <a:pt x="13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6" y="49"/>
                  <a:pt x="26" y="49"/>
                  <a:pt x="26" y="49"/>
                </a:cubicBezTo>
                <a:cubicBezTo>
                  <a:pt x="20" y="50"/>
                  <a:pt x="20" y="50"/>
                  <a:pt x="20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3" y="52"/>
                  <a:pt x="13" y="52"/>
                  <a:pt x="13" y="52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59"/>
                  <a:pt x="20" y="62"/>
                  <a:pt x="20" y="63"/>
                </a:cubicBezTo>
                <a:cubicBezTo>
                  <a:pt x="20" y="64"/>
                  <a:pt x="20" y="72"/>
                  <a:pt x="20" y="72"/>
                </a:cubicBezTo>
                <a:cubicBezTo>
                  <a:pt x="24" y="76"/>
                  <a:pt x="24" y="76"/>
                  <a:pt x="24" y="76"/>
                </a:cubicBezTo>
                <a:cubicBezTo>
                  <a:pt x="23" y="84"/>
                  <a:pt x="23" y="84"/>
                  <a:pt x="23" y="84"/>
                </a:cubicBezTo>
                <a:cubicBezTo>
                  <a:pt x="24" y="82"/>
                  <a:pt x="24" y="82"/>
                  <a:pt x="24" y="82"/>
                </a:cubicBezTo>
                <a:cubicBezTo>
                  <a:pt x="29" y="80"/>
                  <a:pt x="29" y="80"/>
                  <a:pt x="29" y="80"/>
                </a:cubicBezTo>
                <a:cubicBezTo>
                  <a:pt x="33" y="79"/>
                  <a:pt x="33" y="79"/>
                  <a:pt x="33" y="79"/>
                </a:cubicBezTo>
                <a:cubicBezTo>
                  <a:pt x="38" y="82"/>
                  <a:pt x="38" y="82"/>
                  <a:pt x="38" y="82"/>
                </a:cubicBezTo>
                <a:cubicBezTo>
                  <a:pt x="42" y="85"/>
                  <a:pt x="42" y="85"/>
                  <a:pt x="42" y="85"/>
                </a:cubicBezTo>
                <a:cubicBezTo>
                  <a:pt x="46" y="86"/>
                  <a:pt x="46" y="86"/>
                  <a:pt x="46" y="86"/>
                </a:cubicBezTo>
                <a:cubicBezTo>
                  <a:pt x="46" y="89"/>
                  <a:pt x="46" y="89"/>
                  <a:pt x="46" y="89"/>
                </a:cubicBezTo>
                <a:cubicBezTo>
                  <a:pt x="48" y="90"/>
                  <a:pt x="48" y="90"/>
                  <a:pt x="48" y="90"/>
                </a:cubicBezTo>
                <a:cubicBezTo>
                  <a:pt x="51" y="91"/>
                  <a:pt x="51" y="91"/>
                  <a:pt x="51" y="91"/>
                </a:cubicBezTo>
                <a:cubicBezTo>
                  <a:pt x="53" y="89"/>
                  <a:pt x="53" y="89"/>
                  <a:pt x="53" y="89"/>
                </a:cubicBezTo>
                <a:cubicBezTo>
                  <a:pt x="58" y="87"/>
                  <a:pt x="58" y="87"/>
                  <a:pt x="58" y="87"/>
                </a:cubicBezTo>
                <a:cubicBezTo>
                  <a:pt x="59" y="82"/>
                  <a:pt x="59" y="82"/>
                  <a:pt x="59" y="82"/>
                </a:cubicBezTo>
                <a:cubicBezTo>
                  <a:pt x="63" y="83"/>
                  <a:pt x="63" y="83"/>
                  <a:pt x="63" y="83"/>
                </a:cubicBezTo>
                <a:cubicBezTo>
                  <a:pt x="66" y="83"/>
                  <a:pt x="66" y="83"/>
                  <a:pt x="66" y="83"/>
                </a:cubicBezTo>
                <a:cubicBezTo>
                  <a:pt x="68" y="85"/>
                  <a:pt x="68" y="85"/>
                  <a:pt x="68" y="85"/>
                </a:cubicBezTo>
                <a:cubicBezTo>
                  <a:pt x="72" y="84"/>
                  <a:pt x="72" y="84"/>
                  <a:pt x="72" y="84"/>
                </a:cubicBezTo>
                <a:cubicBezTo>
                  <a:pt x="74" y="82"/>
                  <a:pt x="74" y="82"/>
                  <a:pt x="74" y="82"/>
                </a:cubicBezTo>
                <a:cubicBezTo>
                  <a:pt x="77" y="79"/>
                  <a:pt x="77" y="79"/>
                  <a:pt x="77" y="79"/>
                </a:cubicBezTo>
                <a:cubicBezTo>
                  <a:pt x="78" y="80"/>
                  <a:pt x="78" y="80"/>
                  <a:pt x="78" y="80"/>
                </a:cubicBezTo>
                <a:cubicBezTo>
                  <a:pt x="79" y="83"/>
                  <a:pt x="79" y="83"/>
                  <a:pt x="79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6" y="82"/>
                  <a:pt x="86" y="82"/>
                  <a:pt x="86" y="82"/>
                </a:cubicBezTo>
                <a:cubicBezTo>
                  <a:pt x="88" y="82"/>
                  <a:pt x="88" y="82"/>
                  <a:pt x="88" y="82"/>
                </a:cubicBezTo>
                <a:cubicBezTo>
                  <a:pt x="88" y="83"/>
                  <a:pt x="88" y="83"/>
                  <a:pt x="88" y="83"/>
                </a:cubicBezTo>
                <a:cubicBezTo>
                  <a:pt x="90" y="82"/>
                  <a:pt x="90" y="82"/>
                  <a:pt x="90" y="82"/>
                </a:cubicBezTo>
                <a:lnTo>
                  <a:pt x="89" y="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76" name="Freeform 339"/>
          <p:cNvSpPr>
            <a:spLocks/>
          </p:cNvSpPr>
          <p:nvPr/>
        </p:nvSpPr>
        <p:spPr bwMode="auto">
          <a:xfrm>
            <a:off x="5768726" y="3173781"/>
            <a:ext cx="23277" cy="149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"/>
              </a:cxn>
              <a:cxn ang="0">
                <a:pos x="18" y="12"/>
              </a:cxn>
              <a:cxn ang="0">
                <a:pos x="12" y="12"/>
              </a:cxn>
              <a:cxn ang="0">
                <a:pos x="0" y="0"/>
              </a:cxn>
            </a:cxnLst>
            <a:rect l="0" t="0" r="r" b="b"/>
            <a:pathLst>
              <a:path w="18" h="12">
                <a:moveTo>
                  <a:pt x="0" y="0"/>
                </a:moveTo>
                <a:lnTo>
                  <a:pt x="0" y="12"/>
                </a:lnTo>
                <a:lnTo>
                  <a:pt x="18" y="12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77" name="Rectangle 340"/>
          <p:cNvSpPr>
            <a:spLocks noChangeArrowheads="1"/>
          </p:cNvSpPr>
          <p:nvPr/>
        </p:nvSpPr>
        <p:spPr bwMode="auto">
          <a:xfrm>
            <a:off x="4912456" y="2788044"/>
            <a:ext cx="9977" cy="166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84" name="Freeform 347"/>
          <p:cNvSpPr>
            <a:spLocks/>
          </p:cNvSpPr>
          <p:nvPr/>
        </p:nvSpPr>
        <p:spPr bwMode="auto">
          <a:xfrm>
            <a:off x="4611512" y="1577624"/>
            <a:ext cx="680030" cy="803066"/>
          </a:xfrm>
          <a:custGeom>
            <a:avLst/>
            <a:gdLst/>
            <a:ahLst/>
            <a:cxnLst>
              <a:cxn ang="0">
                <a:pos x="24" y="86"/>
              </a:cxn>
              <a:cxn ang="0">
                <a:pos x="24" y="80"/>
              </a:cxn>
              <a:cxn ang="0">
                <a:pos x="24" y="75"/>
              </a:cxn>
              <a:cxn ang="0">
                <a:pos x="24" y="65"/>
              </a:cxn>
              <a:cxn ang="0">
                <a:pos x="26" y="60"/>
              </a:cxn>
              <a:cxn ang="0">
                <a:pos x="30" y="56"/>
              </a:cxn>
              <a:cxn ang="0">
                <a:pos x="31" y="50"/>
              </a:cxn>
              <a:cxn ang="0">
                <a:pos x="34" y="43"/>
              </a:cxn>
              <a:cxn ang="0">
                <a:pos x="38" y="35"/>
              </a:cxn>
              <a:cxn ang="0">
                <a:pos x="38" y="30"/>
              </a:cxn>
              <a:cxn ang="0">
                <a:pos x="42" y="28"/>
              </a:cxn>
              <a:cxn ang="0">
                <a:pos x="47" y="24"/>
              </a:cxn>
              <a:cxn ang="0">
                <a:pos x="49" y="22"/>
              </a:cxn>
              <a:cxn ang="0">
                <a:pos x="51" y="19"/>
              </a:cxn>
              <a:cxn ang="0">
                <a:pos x="53" y="17"/>
              </a:cxn>
              <a:cxn ang="0">
                <a:pos x="56" y="21"/>
              </a:cxn>
              <a:cxn ang="0">
                <a:pos x="62" y="21"/>
              </a:cxn>
              <a:cxn ang="0">
                <a:pos x="66" y="19"/>
              </a:cxn>
              <a:cxn ang="0">
                <a:pos x="70" y="12"/>
              </a:cxn>
              <a:cxn ang="0">
                <a:pos x="78" y="14"/>
              </a:cxn>
              <a:cxn ang="0">
                <a:pos x="77" y="19"/>
              </a:cxn>
              <a:cxn ang="0">
                <a:pos x="77" y="19"/>
              </a:cxn>
              <a:cxn ang="0">
                <a:pos x="81" y="15"/>
              </a:cxn>
              <a:cxn ang="0">
                <a:pos x="81" y="12"/>
              </a:cxn>
              <a:cxn ang="0">
                <a:pos x="83" y="6"/>
              </a:cxn>
              <a:cxn ang="0">
                <a:pos x="76" y="0"/>
              </a:cxn>
              <a:cxn ang="0">
                <a:pos x="69" y="2"/>
              </a:cxn>
              <a:cxn ang="0">
                <a:pos x="66" y="1"/>
              </a:cxn>
              <a:cxn ang="0">
                <a:pos x="59" y="5"/>
              </a:cxn>
              <a:cxn ang="0">
                <a:pos x="55" y="6"/>
              </a:cxn>
              <a:cxn ang="0">
                <a:pos x="50" y="8"/>
              </a:cxn>
              <a:cxn ang="0">
                <a:pos x="43" y="14"/>
              </a:cxn>
              <a:cxn ang="0">
                <a:pos x="40" y="22"/>
              </a:cxn>
              <a:cxn ang="0">
                <a:pos x="32" y="28"/>
              </a:cxn>
              <a:cxn ang="0">
                <a:pos x="28" y="38"/>
              </a:cxn>
              <a:cxn ang="0">
                <a:pos x="25" y="46"/>
              </a:cxn>
              <a:cxn ang="0">
                <a:pos x="17" y="60"/>
              </a:cxn>
              <a:cxn ang="0">
                <a:pos x="8" y="65"/>
              </a:cxn>
              <a:cxn ang="0">
                <a:pos x="4" y="71"/>
              </a:cxn>
              <a:cxn ang="0">
                <a:pos x="2" y="76"/>
              </a:cxn>
              <a:cxn ang="0">
                <a:pos x="1" y="84"/>
              </a:cxn>
              <a:cxn ang="0">
                <a:pos x="3" y="91"/>
              </a:cxn>
              <a:cxn ang="0">
                <a:pos x="7" y="98"/>
              </a:cxn>
              <a:cxn ang="0">
                <a:pos x="16" y="93"/>
              </a:cxn>
              <a:cxn ang="0">
                <a:pos x="20" y="92"/>
              </a:cxn>
              <a:cxn ang="0">
                <a:pos x="21" y="92"/>
              </a:cxn>
            </a:cxnLst>
            <a:rect l="0" t="0" r="r" b="b"/>
            <a:pathLst>
              <a:path w="83" h="98">
                <a:moveTo>
                  <a:pt x="23" y="87"/>
                </a:moveTo>
                <a:cubicBezTo>
                  <a:pt x="23" y="87"/>
                  <a:pt x="24" y="87"/>
                  <a:pt x="24" y="86"/>
                </a:cubicBezTo>
                <a:cubicBezTo>
                  <a:pt x="24" y="86"/>
                  <a:pt x="24" y="82"/>
                  <a:pt x="24" y="82"/>
                </a:cubicBezTo>
                <a:cubicBezTo>
                  <a:pt x="24" y="80"/>
                  <a:pt x="24" y="80"/>
                  <a:pt x="24" y="80"/>
                </a:cubicBezTo>
                <a:cubicBezTo>
                  <a:pt x="26" y="78"/>
                  <a:pt x="26" y="78"/>
                  <a:pt x="26" y="78"/>
                </a:cubicBezTo>
                <a:cubicBezTo>
                  <a:pt x="24" y="75"/>
                  <a:pt x="24" y="75"/>
                  <a:pt x="24" y="75"/>
                </a:cubicBezTo>
                <a:cubicBezTo>
                  <a:pt x="24" y="75"/>
                  <a:pt x="23" y="70"/>
                  <a:pt x="23" y="70"/>
                </a:cubicBezTo>
                <a:cubicBezTo>
                  <a:pt x="23" y="69"/>
                  <a:pt x="24" y="65"/>
                  <a:pt x="24" y="65"/>
                </a:cubicBezTo>
                <a:cubicBezTo>
                  <a:pt x="24" y="65"/>
                  <a:pt x="24" y="62"/>
                  <a:pt x="24" y="62"/>
                </a:cubicBezTo>
                <a:cubicBezTo>
                  <a:pt x="26" y="60"/>
                  <a:pt x="26" y="60"/>
                  <a:pt x="26" y="60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6"/>
                  <a:pt x="30" y="56"/>
                  <a:pt x="30" y="56"/>
                </a:cubicBezTo>
                <a:cubicBezTo>
                  <a:pt x="29" y="54"/>
                  <a:pt x="29" y="54"/>
                  <a:pt x="29" y="54"/>
                </a:cubicBezTo>
                <a:cubicBezTo>
                  <a:pt x="31" y="50"/>
                  <a:pt x="31" y="50"/>
                  <a:pt x="31" y="50"/>
                </a:cubicBezTo>
                <a:cubicBezTo>
                  <a:pt x="32" y="44"/>
                  <a:pt x="32" y="44"/>
                  <a:pt x="32" y="44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8" y="35"/>
                  <a:pt x="38" y="35"/>
                  <a:pt x="38" y="35"/>
                </a:cubicBezTo>
                <a:cubicBezTo>
                  <a:pt x="37" y="32"/>
                  <a:pt x="37" y="32"/>
                  <a:pt x="37" y="32"/>
                </a:cubicBezTo>
                <a:cubicBezTo>
                  <a:pt x="38" y="30"/>
                  <a:pt x="38" y="30"/>
                  <a:pt x="38" y="30"/>
                </a:cubicBezTo>
                <a:cubicBezTo>
                  <a:pt x="41" y="28"/>
                  <a:pt x="41" y="28"/>
                  <a:pt x="41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4" y="24"/>
                  <a:pt x="44" y="24"/>
                  <a:pt x="44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22"/>
                  <a:pt x="49" y="22"/>
                  <a:pt x="49" y="22"/>
                </a:cubicBezTo>
                <a:cubicBezTo>
                  <a:pt x="50" y="19"/>
                  <a:pt x="50" y="19"/>
                  <a:pt x="50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2" y="19"/>
                  <a:pt x="52" y="19"/>
                  <a:pt x="52" y="19"/>
                </a:cubicBezTo>
                <a:cubicBezTo>
                  <a:pt x="53" y="17"/>
                  <a:pt x="53" y="17"/>
                  <a:pt x="53" y="17"/>
                </a:cubicBezTo>
                <a:cubicBezTo>
                  <a:pt x="54" y="19"/>
                  <a:pt x="54" y="19"/>
                  <a:pt x="54" y="19"/>
                </a:cubicBezTo>
                <a:cubicBezTo>
                  <a:pt x="56" y="21"/>
                  <a:pt x="56" y="21"/>
                  <a:pt x="56" y="21"/>
                </a:cubicBezTo>
                <a:cubicBezTo>
                  <a:pt x="59" y="22"/>
                  <a:pt x="59" y="22"/>
                  <a:pt x="59" y="22"/>
                </a:cubicBezTo>
                <a:cubicBezTo>
                  <a:pt x="62" y="21"/>
                  <a:pt x="62" y="21"/>
                  <a:pt x="62" y="21"/>
                </a:cubicBezTo>
                <a:cubicBezTo>
                  <a:pt x="63" y="22"/>
                  <a:pt x="63" y="22"/>
                  <a:pt x="63" y="22"/>
                </a:cubicBezTo>
                <a:cubicBezTo>
                  <a:pt x="66" y="19"/>
                  <a:pt x="66" y="19"/>
                  <a:pt x="66" y="19"/>
                </a:cubicBezTo>
                <a:cubicBezTo>
                  <a:pt x="68" y="14"/>
                  <a:pt x="68" y="14"/>
                  <a:pt x="68" y="14"/>
                </a:cubicBezTo>
                <a:cubicBezTo>
                  <a:pt x="70" y="12"/>
                  <a:pt x="70" y="12"/>
                  <a:pt x="70" y="12"/>
                </a:cubicBezTo>
                <a:cubicBezTo>
                  <a:pt x="75" y="11"/>
                  <a:pt x="75" y="11"/>
                  <a:pt x="75" y="11"/>
                </a:cubicBezTo>
                <a:cubicBezTo>
                  <a:pt x="78" y="14"/>
                  <a:pt x="78" y="14"/>
                  <a:pt x="78" y="14"/>
                </a:cubicBezTo>
                <a:cubicBezTo>
                  <a:pt x="78" y="17"/>
                  <a:pt x="78" y="17"/>
                  <a:pt x="78" y="17"/>
                </a:cubicBezTo>
                <a:cubicBezTo>
                  <a:pt x="77" y="19"/>
                  <a:pt x="77" y="19"/>
                  <a:pt x="77" y="19"/>
                </a:cubicBezTo>
                <a:cubicBezTo>
                  <a:pt x="78" y="18"/>
                  <a:pt x="78" y="18"/>
                  <a:pt x="78" y="18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81" y="15"/>
                  <a:pt x="81" y="15"/>
                  <a:pt x="81" y="15"/>
                </a:cubicBezTo>
                <a:cubicBezTo>
                  <a:pt x="82" y="13"/>
                  <a:pt x="82" y="13"/>
                  <a:pt x="82" y="13"/>
                </a:cubicBezTo>
                <a:cubicBezTo>
                  <a:pt x="81" y="12"/>
                  <a:pt x="81" y="12"/>
                  <a:pt x="81" y="12"/>
                </a:cubicBezTo>
                <a:cubicBezTo>
                  <a:pt x="80" y="9"/>
                  <a:pt x="80" y="9"/>
                  <a:pt x="80" y="9"/>
                </a:cubicBezTo>
                <a:cubicBezTo>
                  <a:pt x="83" y="6"/>
                  <a:pt x="83" y="6"/>
                  <a:pt x="83" y="6"/>
                </a:cubicBezTo>
                <a:cubicBezTo>
                  <a:pt x="80" y="4"/>
                  <a:pt x="80" y="4"/>
                  <a:pt x="80" y="4"/>
                </a:cubicBezTo>
                <a:cubicBezTo>
                  <a:pt x="76" y="0"/>
                  <a:pt x="76" y="0"/>
                  <a:pt x="76" y="0"/>
                </a:cubicBezTo>
                <a:cubicBezTo>
                  <a:pt x="72" y="4"/>
                  <a:pt x="72" y="4"/>
                  <a:pt x="72" y="4"/>
                </a:cubicBezTo>
                <a:cubicBezTo>
                  <a:pt x="69" y="2"/>
                  <a:pt x="69" y="2"/>
                  <a:pt x="69" y="2"/>
                </a:cubicBezTo>
                <a:cubicBezTo>
                  <a:pt x="69" y="1"/>
                  <a:pt x="69" y="1"/>
                  <a:pt x="69" y="1"/>
                </a:cubicBezTo>
                <a:cubicBezTo>
                  <a:pt x="66" y="1"/>
                  <a:pt x="66" y="1"/>
                  <a:pt x="66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6"/>
                  <a:pt x="56" y="6"/>
                  <a:pt x="56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3" y="8"/>
                  <a:pt x="53" y="8"/>
                  <a:pt x="53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48" y="13"/>
                  <a:pt x="48" y="13"/>
                  <a:pt x="48" y="13"/>
                </a:cubicBezTo>
                <a:cubicBezTo>
                  <a:pt x="43" y="14"/>
                  <a:pt x="43" y="14"/>
                  <a:pt x="43" y="14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2"/>
                  <a:pt x="40" y="22"/>
                  <a:pt x="40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2" y="28"/>
                  <a:pt x="32" y="28"/>
                  <a:pt x="32" y="28"/>
                </a:cubicBezTo>
                <a:cubicBezTo>
                  <a:pt x="32" y="31"/>
                  <a:pt x="32" y="31"/>
                  <a:pt x="32" y="31"/>
                </a:cubicBezTo>
                <a:cubicBezTo>
                  <a:pt x="28" y="38"/>
                  <a:pt x="28" y="38"/>
                  <a:pt x="28" y="38"/>
                </a:cubicBezTo>
                <a:cubicBezTo>
                  <a:pt x="26" y="41"/>
                  <a:pt x="26" y="41"/>
                  <a:pt x="26" y="41"/>
                </a:cubicBezTo>
                <a:cubicBezTo>
                  <a:pt x="25" y="46"/>
                  <a:pt x="25" y="46"/>
                  <a:pt x="25" y="46"/>
                </a:cubicBezTo>
                <a:cubicBezTo>
                  <a:pt x="23" y="49"/>
                  <a:pt x="23" y="49"/>
                  <a:pt x="23" y="49"/>
                </a:cubicBezTo>
                <a:cubicBezTo>
                  <a:pt x="17" y="60"/>
                  <a:pt x="17" y="60"/>
                  <a:pt x="17" y="60"/>
                </a:cubicBezTo>
                <a:cubicBezTo>
                  <a:pt x="13" y="63"/>
                  <a:pt x="13" y="63"/>
                  <a:pt x="13" y="63"/>
                </a:cubicBezTo>
                <a:cubicBezTo>
                  <a:pt x="8" y="65"/>
                  <a:pt x="8" y="65"/>
                  <a:pt x="8" y="65"/>
                </a:cubicBezTo>
                <a:cubicBezTo>
                  <a:pt x="6" y="69"/>
                  <a:pt x="6" y="69"/>
                  <a:pt x="6" y="69"/>
                </a:cubicBezTo>
                <a:cubicBezTo>
                  <a:pt x="4" y="71"/>
                  <a:pt x="4" y="71"/>
                  <a:pt x="4" y="71"/>
                </a:cubicBezTo>
                <a:cubicBezTo>
                  <a:pt x="3" y="73"/>
                  <a:pt x="3" y="73"/>
                  <a:pt x="3" y="73"/>
                </a:cubicBezTo>
                <a:cubicBezTo>
                  <a:pt x="2" y="76"/>
                  <a:pt x="2" y="76"/>
                  <a:pt x="2" y="76"/>
                </a:cubicBezTo>
                <a:cubicBezTo>
                  <a:pt x="0" y="79"/>
                  <a:pt x="0" y="79"/>
                  <a:pt x="0" y="79"/>
                </a:cubicBezTo>
                <a:cubicBezTo>
                  <a:pt x="1" y="84"/>
                  <a:pt x="1" y="84"/>
                  <a:pt x="1" y="84"/>
                </a:cubicBezTo>
                <a:cubicBezTo>
                  <a:pt x="2" y="87"/>
                  <a:pt x="2" y="87"/>
                  <a:pt x="2" y="87"/>
                </a:cubicBezTo>
                <a:cubicBezTo>
                  <a:pt x="3" y="91"/>
                  <a:pt x="3" y="91"/>
                  <a:pt x="3" y="91"/>
                </a:cubicBezTo>
                <a:cubicBezTo>
                  <a:pt x="3" y="95"/>
                  <a:pt x="3" y="95"/>
                  <a:pt x="3" y="95"/>
                </a:cubicBezTo>
                <a:cubicBezTo>
                  <a:pt x="7" y="98"/>
                  <a:pt x="7" y="98"/>
                  <a:pt x="7" y="98"/>
                </a:cubicBezTo>
                <a:cubicBezTo>
                  <a:pt x="11" y="97"/>
                  <a:pt x="11" y="97"/>
                  <a:pt x="11" y="97"/>
                </a:cubicBezTo>
                <a:cubicBezTo>
                  <a:pt x="16" y="93"/>
                  <a:pt x="16" y="93"/>
                  <a:pt x="16" y="93"/>
                </a:cubicBezTo>
                <a:cubicBezTo>
                  <a:pt x="19" y="91"/>
                  <a:pt x="19" y="91"/>
                  <a:pt x="19" y="91"/>
                </a:cubicBezTo>
                <a:cubicBezTo>
                  <a:pt x="20" y="92"/>
                  <a:pt x="20" y="92"/>
                  <a:pt x="20" y="92"/>
                </a:cubicBezTo>
                <a:cubicBezTo>
                  <a:pt x="20" y="93"/>
                  <a:pt x="20" y="93"/>
                  <a:pt x="20" y="93"/>
                </a:cubicBezTo>
                <a:cubicBezTo>
                  <a:pt x="21" y="92"/>
                  <a:pt x="21" y="92"/>
                  <a:pt x="21" y="92"/>
                </a:cubicBezTo>
                <a:lnTo>
                  <a:pt x="23" y="8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85" name="Freeform 348"/>
          <p:cNvSpPr>
            <a:spLocks/>
          </p:cNvSpPr>
          <p:nvPr/>
        </p:nvSpPr>
        <p:spPr bwMode="auto">
          <a:xfrm>
            <a:off x="4774454" y="1733915"/>
            <a:ext cx="335858" cy="776463"/>
          </a:xfrm>
          <a:custGeom>
            <a:avLst/>
            <a:gdLst/>
            <a:ahLst/>
            <a:cxnLst>
              <a:cxn ang="0">
                <a:pos x="41" y="21"/>
              </a:cxn>
              <a:cxn ang="0">
                <a:pos x="40" y="15"/>
              </a:cxn>
              <a:cxn ang="0">
                <a:pos x="38" y="6"/>
              </a:cxn>
              <a:cxn ang="0">
                <a:pos x="35" y="5"/>
              </a:cxn>
              <a:cxn ang="0">
                <a:pos x="31" y="0"/>
              </a:cxn>
              <a:cxn ang="0">
                <a:pos x="29" y="3"/>
              </a:cxn>
              <a:cxn ang="0">
                <a:pos x="27" y="5"/>
              </a:cxn>
              <a:cxn ang="0">
                <a:pos x="22" y="9"/>
              </a:cxn>
              <a:cxn ang="0">
                <a:pos x="18" y="11"/>
              </a:cxn>
              <a:cxn ang="0">
                <a:pos x="18" y="16"/>
              </a:cxn>
              <a:cxn ang="0">
                <a:pos x="14" y="24"/>
              </a:cxn>
              <a:cxn ang="0">
                <a:pos x="11" y="31"/>
              </a:cxn>
              <a:cxn ang="0">
                <a:pos x="10" y="37"/>
              </a:cxn>
              <a:cxn ang="0">
                <a:pos x="6" y="41"/>
              </a:cxn>
              <a:cxn ang="0">
                <a:pos x="4" y="46"/>
              </a:cxn>
              <a:cxn ang="0">
                <a:pos x="4" y="56"/>
              </a:cxn>
              <a:cxn ang="0">
                <a:pos x="4" y="61"/>
              </a:cxn>
              <a:cxn ang="0">
                <a:pos x="4" y="67"/>
              </a:cxn>
              <a:cxn ang="0">
                <a:pos x="1" y="73"/>
              </a:cxn>
              <a:cxn ang="0">
                <a:pos x="2" y="79"/>
              </a:cxn>
              <a:cxn ang="0">
                <a:pos x="5" y="88"/>
              </a:cxn>
              <a:cxn ang="0">
                <a:pos x="6" y="93"/>
              </a:cxn>
              <a:cxn ang="0">
                <a:pos x="10" y="94"/>
              </a:cxn>
              <a:cxn ang="0">
                <a:pos x="13" y="90"/>
              </a:cxn>
              <a:cxn ang="0">
                <a:pos x="18" y="86"/>
              </a:cxn>
              <a:cxn ang="0">
                <a:pos x="19" y="75"/>
              </a:cxn>
              <a:cxn ang="0">
                <a:pos x="24" y="73"/>
              </a:cxn>
              <a:cxn ang="0">
                <a:pos x="23" y="65"/>
              </a:cxn>
              <a:cxn ang="0">
                <a:pos x="21" y="56"/>
              </a:cxn>
              <a:cxn ang="0">
                <a:pos x="24" y="46"/>
              </a:cxn>
              <a:cxn ang="0">
                <a:pos x="33" y="40"/>
              </a:cxn>
              <a:cxn ang="0">
                <a:pos x="33" y="34"/>
              </a:cxn>
              <a:cxn ang="0">
                <a:pos x="38" y="27"/>
              </a:cxn>
              <a:cxn ang="0">
                <a:pos x="41" y="27"/>
              </a:cxn>
            </a:cxnLst>
            <a:rect l="0" t="0" r="r" b="b"/>
            <a:pathLst>
              <a:path w="41" h="95">
                <a:moveTo>
                  <a:pt x="41" y="22"/>
                </a:moveTo>
                <a:cubicBezTo>
                  <a:pt x="41" y="21"/>
                  <a:pt x="41" y="21"/>
                  <a:pt x="41" y="21"/>
                </a:cubicBezTo>
                <a:cubicBezTo>
                  <a:pt x="40" y="18"/>
                  <a:pt x="40" y="18"/>
                  <a:pt x="40" y="18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1"/>
                  <a:pt x="40" y="11"/>
                  <a:pt x="40" y="11"/>
                </a:cubicBezTo>
                <a:cubicBezTo>
                  <a:pt x="38" y="6"/>
                  <a:pt x="38" y="6"/>
                  <a:pt x="38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5" y="5"/>
                  <a:pt x="35" y="5"/>
                  <a:pt x="35" y="5"/>
                </a:cubicBezTo>
                <a:cubicBezTo>
                  <a:pt x="32" y="2"/>
                  <a:pt x="32" y="2"/>
                  <a:pt x="32" y="2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5"/>
                  <a:pt x="29" y="5"/>
                  <a:pt x="29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6"/>
                  <a:pt x="18" y="16"/>
                  <a:pt x="18" y="16"/>
                </a:cubicBezTo>
                <a:cubicBezTo>
                  <a:pt x="16" y="19"/>
                  <a:pt x="16" y="19"/>
                  <a:pt x="16" y="19"/>
                </a:cubicBezTo>
                <a:cubicBezTo>
                  <a:pt x="14" y="24"/>
                  <a:pt x="14" y="24"/>
                  <a:pt x="14" y="24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31"/>
                  <a:pt x="11" y="31"/>
                  <a:pt x="11" y="31"/>
                </a:cubicBezTo>
                <a:cubicBezTo>
                  <a:pt x="9" y="35"/>
                  <a:pt x="9" y="35"/>
                  <a:pt x="9" y="35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40"/>
                  <a:pt x="10" y="40"/>
                  <a:pt x="10" y="40"/>
                </a:cubicBezTo>
                <a:cubicBezTo>
                  <a:pt x="6" y="41"/>
                  <a:pt x="6" y="41"/>
                  <a:pt x="6" y="41"/>
                </a:cubicBezTo>
                <a:cubicBezTo>
                  <a:pt x="4" y="43"/>
                  <a:pt x="4" y="43"/>
                  <a:pt x="4" y="43"/>
                </a:cubicBezTo>
                <a:cubicBezTo>
                  <a:pt x="4" y="43"/>
                  <a:pt x="4" y="46"/>
                  <a:pt x="4" y="46"/>
                </a:cubicBezTo>
                <a:cubicBezTo>
                  <a:pt x="4" y="46"/>
                  <a:pt x="3" y="50"/>
                  <a:pt x="3" y="51"/>
                </a:cubicBezTo>
                <a:cubicBezTo>
                  <a:pt x="3" y="51"/>
                  <a:pt x="4" y="56"/>
                  <a:pt x="4" y="56"/>
                </a:cubicBezTo>
                <a:cubicBezTo>
                  <a:pt x="6" y="59"/>
                  <a:pt x="6" y="59"/>
                  <a:pt x="6" y="59"/>
                </a:cubicBezTo>
                <a:cubicBezTo>
                  <a:pt x="4" y="61"/>
                  <a:pt x="4" y="61"/>
                  <a:pt x="4" y="61"/>
                </a:cubicBezTo>
                <a:cubicBezTo>
                  <a:pt x="4" y="63"/>
                  <a:pt x="4" y="63"/>
                  <a:pt x="4" y="63"/>
                </a:cubicBezTo>
                <a:cubicBezTo>
                  <a:pt x="4" y="63"/>
                  <a:pt x="4" y="67"/>
                  <a:pt x="4" y="67"/>
                </a:cubicBezTo>
                <a:cubicBezTo>
                  <a:pt x="4" y="68"/>
                  <a:pt x="3" y="68"/>
                  <a:pt x="3" y="68"/>
                </a:cubicBezTo>
                <a:cubicBezTo>
                  <a:pt x="1" y="73"/>
                  <a:pt x="1" y="73"/>
                  <a:pt x="1" y="73"/>
                </a:cubicBezTo>
                <a:cubicBezTo>
                  <a:pt x="0" y="74"/>
                  <a:pt x="0" y="74"/>
                  <a:pt x="0" y="74"/>
                </a:cubicBezTo>
                <a:cubicBezTo>
                  <a:pt x="2" y="79"/>
                  <a:pt x="2" y="79"/>
                  <a:pt x="2" y="79"/>
                </a:cubicBezTo>
                <a:cubicBezTo>
                  <a:pt x="3" y="83"/>
                  <a:pt x="3" y="83"/>
                  <a:pt x="3" y="83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90"/>
                  <a:pt x="5" y="90"/>
                  <a:pt x="5" y="90"/>
                </a:cubicBezTo>
                <a:cubicBezTo>
                  <a:pt x="6" y="93"/>
                  <a:pt x="6" y="93"/>
                  <a:pt x="6" y="93"/>
                </a:cubicBezTo>
                <a:cubicBezTo>
                  <a:pt x="7" y="95"/>
                  <a:pt x="7" y="95"/>
                  <a:pt x="7" y="95"/>
                </a:cubicBezTo>
                <a:cubicBezTo>
                  <a:pt x="10" y="94"/>
                  <a:pt x="10" y="94"/>
                  <a:pt x="10" y="94"/>
                </a:cubicBezTo>
                <a:cubicBezTo>
                  <a:pt x="11" y="92"/>
                  <a:pt x="11" y="92"/>
                  <a:pt x="11" y="92"/>
                </a:cubicBezTo>
                <a:cubicBezTo>
                  <a:pt x="13" y="90"/>
                  <a:pt x="13" y="90"/>
                  <a:pt x="13" y="90"/>
                </a:cubicBezTo>
                <a:cubicBezTo>
                  <a:pt x="16" y="90"/>
                  <a:pt x="16" y="90"/>
                  <a:pt x="16" y="90"/>
                </a:cubicBezTo>
                <a:cubicBezTo>
                  <a:pt x="18" y="86"/>
                  <a:pt x="18" y="86"/>
                  <a:pt x="18" y="86"/>
                </a:cubicBezTo>
                <a:cubicBezTo>
                  <a:pt x="19" y="79"/>
                  <a:pt x="19" y="79"/>
                  <a:pt x="19" y="79"/>
                </a:cubicBezTo>
                <a:cubicBezTo>
                  <a:pt x="19" y="75"/>
                  <a:pt x="19" y="75"/>
                  <a:pt x="19" y="75"/>
                </a:cubicBezTo>
                <a:cubicBezTo>
                  <a:pt x="21" y="74"/>
                  <a:pt x="21" y="74"/>
                  <a:pt x="21" y="74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68"/>
                  <a:pt x="24" y="68"/>
                  <a:pt x="24" y="68"/>
                </a:cubicBezTo>
                <a:cubicBezTo>
                  <a:pt x="23" y="65"/>
                  <a:pt x="23" y="65"/>
                  <a:pt x="23" y="65"/>
                </a:cubicBezTo>
                <a:cubicBezTo>
                  <a:pt x="20" y="63"/>
                  <a:pt x="20" y="63"/>
                  <a:pt x="20" y="63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1"/>
                  <a:pt x="21" y="51"/>
                  <a:pt x="21" y="51"/>
                </a:cubicBezTo>
                <a:cubicBezTo>
                  <a:pt x="24" y="46"/>
                  <a:pt x="24" y="46"/>
                  <a:pt x="24" y="46"/>
                </a:cubicBezTo>
                <a:cubicBezTo>
                  <a:pt x="27" y="44"/>
                  <a:pt x="27" y="44"/>
                  <a:pt x="27" y="44"/>
                </a:cubicBezTo>
                <a:cubicBezTo>
                  <a:pt x="33" y="40"/>
                  <a:pt x="33" y="40"/>
                  <a:pt x="33" y="40"/>
                </a:cubicBezTo>
                <a:cubicBezTo>
                  <a:pt x="34" y="37"/>
                  <a:pt x="34" y="37"/>
                  <a:pt x="34" y="37"/>
                </a:cubicBezTo>
                <a:cubicBezTo>
                  <a:pt x="33" y="34"/>
                  <a:pt x="33" y="34"/>
                  <a:pt x="33" y="34"/>
                </a:cubicBezTo>
                <a:cubicBezTo>
                  <a:pt x="35" y="31"/>
                  <a:pt x="35" y="31"/>
                  <a:pt x="35" y="31"/>
                </a:cubicBezTo>
                <a:cubicBezTo>
                  <a:pt x="38" y="27"/>
                  <a:pt x="38" y="27"/>
                  <a:pt x="38" y="27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7"/>
                  <a:pt x="41" y="27"/>
                  <a:pt x="41" y="27"/>
                </a:cubicBezTo>
                <a:lnTo>
                  <a:pt x="41" y="2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86" name="Freeform 349"/>
          <p:cNvSpPr>
            <a:spLocks/>
          </p:cNvSpPr>
          <p:nvPr/>
        </p:nvSpPr>
        <p:spPr bwMode="auto">
          <a:xfrm>
            <a:off x="5062096" y="2641729"/>
            <a:ext cx="467208" cy="300942"/>
          </a:xfrm>
          <a:custGeom>
            <a:avLst/>
            <a:gdLst/>
            <a:ahLst/>
            <a:cxnLst>
              <a:cxn ang="0">
                <a:pos x="54" y="22"/>
              </a:cxn>
              <a:cxn ang="0">
                <a:pos x="56" y="21"/>
              </a:cxn>
              <a:cxn ang="0">
                <a:pos x="57" y="16"/>
              </a:cxn>
              <a:cxn ang="0">
                <a:pos x="57" y="14"/>
              </a:cxn>
              <a:cxn ang="0">
                <a:pos x="52" y="12"/>
              </a:cxn>
              <a:cxn ang="0">
                <a:pos x="47" y="9"/>
              </a:cxn>
              <a:cxn ang="0">
                <a:pos x="45" y="9"/>
              </a:cxn>
              <a:cxn ang="0">
                <a:pos x="42" y="7"/>
              </a:cxn>
              <a:cxn ang="0">
                <a:pos x="40" y="4"/>
              </a:cxn>
              <a:cxn ang="0">
                <a:pos x="33" y="1"/>
              </a:cxn>
              <a:cxn ang="0">
                <a:pos x="31" y="1"/>
              </a:cxn>
              <a:cxn ang="0">
                <a:pos x="31" y="0"/>
              </a:cxn>
              <a:cxn ang="0">
                <a:pos x="30" y="0"/>
              </a:cxn>
              <a:cxn ang="0">
                <a:pos x="28" y="6"/>
              </a:cxn>
              <a:cxn ang="0">
                <a:pos x="24" y="5"/>
              </a:cxn>
              <a:cxn ang="0">
                <a:pos x="17" y="5"/>
              </a:cxn>
              <a:cxn ang="0">
                <a:pos x="11" y="3"/>
              </a:cxn>
              <a:cxn ang="0">
                <a:pos x="7" y="3"/>
              </a:cxn>
              <a:cxn ang="0">
                <a:pos x="5" y="4"/>
              </a:cxn>
              <a:cxn ang="0">
                <a:pos x="6" y="8"/>
              </a:cxn>
              <a:cxn ang="0">
                <a:pos x="4" y="10"/>
              </a:cxn>
              <a:cxn ang="0">
                <a:pos x="2" y="15"/>
              </a:cxn>
              <a:cxn ang="0">
                <a:pos x="0" y="15"/>
              </a:cxn>
              <a:cxn ang="0">
                <a:pos x="0" y="18"/>
              </a:cxn>
              <a:cxn ang="0">
                <a:pos x="1" y="19"/>
              </a:cxn>
              <a:cxn ang="0">
                <a:pos x="2" y="20"/>
              </a:cxn>
              <a:cxn ang="0">
                <a:pos x="3" y="21"/>
              </a:cxn>
              <a:cxn ang="0">
                <a:pos x="12" y="20"/>
              </a:cxn>
              <a:cxn ang="0">
                <a:pos x="18" y="20"/>
              </a:cxn>
              <a:cxn ang="0">
                <a:pos x="24" y="24"/>
              </a:cxn>
              <a:cxn ang="0">
                <a:pos x="25" y="28"/>
              </a:cxn>
              <a:cxn ang="0">
                <a:pos x="22" y="30"/>
              </a:cxn>
              <a:cxn ang="0">
                <a:pos x="21" y="33"/>
              </a:cxn>
              <a:cxn ang="0">
                <a:pos x="24" y="34"/>
              </a:cxn>
              <a:cxn ang="0">
                <a:pos x="25" y="32"/>
              </a:cxn>
              <a:cxn ang="0">
                <a:pos x="30" y="29"/>
              </a:cxn>
              <a:cxn ang="0">
                <a:pos x="33" y="29"/>
              </a:cxn>
              <a:cxn ang="0">
                <a:pos x="36" y="32"/>
              </a:cxn>
              <a:cxn ang="0">
                <a:pos x="34" y="34"/>
              </a:cxn>
              <a:cxn ang="0">
                <a:pos x="37" y="37"/>
              </a:cxn>
              <a:cxn ang="0">
                <a:pos x="45" y="34"/>
              </a:cxn>
              <a:cxn ang="0">
                <a:pos x="41" y="31"/>
              </a:cxn>
              <a:cxn ang="0">
                <a:pos x="43" y="28"/>
              </a:cxn>
              <a:cxn ang="0">
                <a:pos x="50" y="27"/>
              </a:cxn>
              <a:cxn ang="0">
                <a:pos x="51" y="25"/>
              </a:cxn>
              <a:cxn ang="0">
                <a:pos x="54" y="22"/>
              </a:cxn>
            </a:cxnLst>
            <a:rect l="0" t="0" r="r" b="b"/>
            <a:pathLst>
              <a:path w="57" h="37">
                <a:moveTo>
                  <a:pt x="54" y="22"/>
                </a:moveTo>
                <a:cubicBezTo>
                  <a:pt x="56" y="21"/>
                  <a:pt x="56" y="21"/>
                  <a:pt x="56" y="21"/>
                </a:cubicBezTo>
                <a:cubicBezTo>
                  <a:pt x="57" y="16"/>
                  <a:pt x="57" y="16"/>
                  <a:pt x="57" y="16"/>
                </a:cubicBezTo>
                <a:cubicBezTo>
                  <a:pt x="57" y="14"/>
                  <a:pt x="57" y="14"/>
                  <a:pt x="57" y="14"/>
                </a:cubicBezTo>
                <a:cubicBezTo>
                  <a:pt x="52" y="12"/>
                  <a:pt x="52" y="12"/>
                  <a:pt x="52" y="12"/>
                </a:cubicBezTo>
                <a:cubicBezTo>
                  <a:pt x="47" y="9"/>
                  <a:pt x="47" y="9"/>
                  <a:pt x="47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2" y="7"/>
                  <a:pt x="42" y="7"/>
                  <a:pt x="42" y="7"/>
                </a:cubicBezTo>
                <a:cubicBezTo>
                  <a:pt x="40" y="4"/>
                  <a:pt x="40" y="4"/>
                  <a:pt x="40" y="4"/>
                </a:cubicBezTo>
                <a:cubicBezTo>
                  <a:pt x="33" y="1"/>
                  <a:pt x="33" y="1"/>
                  <a:pt x="33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8" y="6"/>
                  <a:pt x="28" y="6"/>
                  <a:pt x="28" y="6"/>
                </a:cubicBezTo>
                <a:cubicBezTo>
                  <a:pt x="24" y="5"/>
                  <a:pt x="24" y="5"/>
                  <a:pt x="24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1" y="3"/>
                  <a:pt x="11" y="3"/>
                  <a:pt x="11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8"/>
                  <a:pt x="6" y="8"/>
                  <a:pt x="6" y="8"/>
                </a:cubicBezTo>
                <a:cubicBezTo>
                  <a:pt x="4" y="10"/>
                  <a:pt x="4" y="10"/>
                  <a:pt x="4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6" y="26"/>
                  <a:pt x="25" y="28"/>
                </a:cubicBezTo>
                <a:cubicBezTo>
                  <a:pt x="25" y="29"/>
                  <a:pt x="22" y="30"/>
                  <a:pt x="22" y="30"/>
                </a:cubicBezTo>
                <a:cubicBezTo>
                  <a:pt x="21" y="33"/>
                  <a:pt x="21" y="33"/>
                  <a:pt x="21" y="33"/>
                </a:cubicBezTo>
                <a:cubicBezTo>
                  <a:pt x="24" y="34"/>
                  <a:pt x="24" y="34"/>
                  <a:pt x="24" y="34"/>
                </a:cubicBezTo>
                <a:cubicBezTo>
                  <a:pt x="25" y="32"/>
                  <a:pt x="25" y="32"/>
                  <a:pt x="25" y="32"/>
                </a:cubicBezTo>
                <a:cubicBezTo>
                  <a:pt x="30" y="29"/>
                  <a:pt x="30" y="29"/>
                  <a:pt x="30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6" y="32"/>
                  <a:pt x="36" y="32"/>
                  <a:pt x="36" y="32"/>
                </a:cubicBezTo>
                <a:cubicBezTo>
                  <a:pt x="34" y="34"/>
                  <a:pt x="34" y="34"/>
                  <a:pt x="34" y="34"/>
                </a:cubicBezTo>
                <a:cubicBezTo>
                  <a:pt x="37" y="37"/>
                  <a:pt x="37" y="37"/>
                  <a:pt x="37" y="37"/>
                </a:cubicBezTo>
                <a:cubicBezTo>
                  <a:pt x="45" y="34"/>
                  <a:pt x="45" y="34"/>
                  <a:pt x="45" y="34"/>
                </a:cubicBezTo>
                <a:cubicBezTo>
                  <a:pt x="41" y="31"/>
                  <a:pt x="41" y="31"/>
                  <a:pt x="41" y="31"/>
                </a:cubicBezTo>
                <a:cubicBezTo>
                  <a:pt x="43" y="28"/>
                  <a:pt x="43" y="28"/>
                  <a:pt x="43" y="28"/>
                </a:cubicBezTo>
                <a:cubicBezTo>
                  <a:pt x="50" y="27"/>
                  <a:pt x="50" y="27"/>
                  <a:pt x="50" y="27"/>
                </a:cubicBezTo>
                <a:cubicBezTo>
                  <a:pt x="51" y="25"/>
                  <a:pt x="51" y="25"/>
                  <a:pt x="51" y="25"/>
                </a:cubicBezTo>
                <a:lnTo>
                  <a:pt x="54" y="2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87" name="Freeform 350"/>
          <p:cNvSpPr>
            <a:spLocks/>
          </p:cNvSpPr>
          <p:nvPr/>
        </p:nvSpPr>
        <p:spPr bwMode="auto">
          <a:xfrm>
            <a:off x="5331446" y="2641729"/>
            <a:ext cx="58193" cy="31590"/>
          </a:xfrm>
          <a:custGeom>
            <a:avLst/>
            <a:gdLst/>
            <a:ahLst/>
            <a:cxnLst>
              <a:cxn ang="0">
                <a:pos x="36" y="24"/>
              </a:cxn>
              <a:cxn ang="0">
                <a:pos x="18" y="0"/>
              </a:cxn>
              <a:cxn ang="0">
                <a:pos x="0" y="6"/>
              </a:cxn>
              <a:cxn ang="0">
                <a:pos x="42" y="24"/>
              </a:cxn>
              <a:cxn ang="0">
                <a:pos x="36" y="24"/>
              </a:cxn>
            </a:cxnLst>
            <a:rect l="0" t="0" r="r" b="b"/>
            <a:pathLst>
              <a:path w="42" h="24">
                <a:moveTo>
                  <a:pt x="36" y="24"/>
                </a:moveTo>
                <a:lnTo>
                  <a:pt x="18" y="0"/>
                </a:lnTo>
                <a:lnTo>
                  <a:pt x="0" y="6"/>
                </a:lnTo>
                <a:lnTo>
                  <a:pt x="42" y="24"/>
                </a:lnTo>
                <a:lnTo>
                  <a:pt x="36" y="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89" name="Freeform 352"/>
          <p:cNvSpPr>
            <a:spLocks/>
          </p:cNvSpPr>
          <p:nvPr/>
        </p:nvSpPr>
        <p:spPr bwMode="auto">
          <a:xfrm>
            <a:off x="5012216" y="2887804"/>
            <a:ext cx="64843" cy="73157"/>
          </a:xfrm>
          <a:custGeom>
            <a:avLst/>
            <a:gdLst/>
            <a:ahLst/>
            <a:cxnLst>
              <a:cxn ang="0">
                <a:pos x="42" y="42"/>
              </a:cxn>
              <a:cxn ang="0">
                <a:pos x="48" y="54"/>
              </a:cxn>
              <a:cxn ang="0">
                <a:pos x="0" y="0"/>
              </a:cxn>
              <a:cxn ang="0">
                <a:pos x="12" y="18"/>
              </a:cxn>
              <a:cxn ang="0">
                <a:pos x="42" y="42"/>
              </a:cxn>
            </a:cxnLst>
            <a:rect l="0" t="0" r="r" b="b"/>
            <a:pathLst>
              <a:path w="48" h="54">
                <a:moveTo>
                  <a:pt x="42" y="42"/>
                </a:moveTo>
                <a:lnTo>
                  <a:pt x="48" y="54"/>
                </a:lnTo>
                <a:lnTo>
                  <a:pt x="0" y="0"/>
                </a:lnTo>
                <a:lnTo>
                  <a:pt x="12" y="18"/>
                </a:lnTo>
                <a:lnTo>
                  <a:pt x="42" y="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91" name="Freeform 354"/>
          <p:cNvSpPr>
            <a:spLocks/>
          </p:cNvSpPr>
          <p:nvPr/>
        </p:nvSpPr>
        <p:spPr bwMode="auto">
          <a:xfrm>
            <a:off x="4905805" y="2798020"/>
            <a:ext cx="171254" cy="94771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13" y="1"/>
              </a:cxn>
              <a:cxn ang="0">
                <a:pos x="9" y="2"/>
              </a:cxn>
              <a:cxn ang="0">
                <a:pos x="6" y="3"/>
              </a:cxn>
              <a:cxn ang="0">
                <a:pos x="4" y="3"/>
              </a:cxn>
              <a:cxn ang="0">
                <a:pos x="3" y="2"/>
              </a:cxn>
              <a:cxn ang="0">
                <a:pos x="2" y="4"/>
              </a:cxn>
              <a:cxn ang="0">
                <a:pos x="1" y="7"/>
              </a:cxn>
              <a:cxn ang="0">
                <a:pos x="0" y="7"/>
              </a:cxn>
              <a:cxn ang="0">
                <a:pos x="1" y="9"/>
              </a:cxn>
              <a:cxn ang="0">
                <a:pos x="4" y="11"/>
              </a:cxn>
              <a:cxn ang="0">
                <a:pos x="8" y="12"/>
              </a:cxn>
              <a:cxn ang="0">
                <a:pos x="9" y="12"/>
              </a:cxn>
              <a:cxn ang="0">
                <a:pos x="13" y="11"/>
              </a:cxn>
              <a:cxn ang="0">
                <a:pos x="13" y="11"/>
              </a:cxn>
              <a:cxn ang="0">
                <a:pos x="16" y="10"/>
              </a:cxn>
              <a:cxn ang="0">
                <a:pos x="18" y="6"/>
              </a:cxn>
              <a:cxn ang="0">
                <a:pos x="21" y="1"/>
              </a:cxn>
              <a:cxn ang="0">
                <a:pos x="20" y="0"/>
              </a:cxn>
              <a:cxn ang="0">
                <a:pos x="18" y="0"/>
              </a:cxn>
              <a:cxn ang="0">
                <a:pos x="15" y="0"/>
              </a:cxn>
            </a:cxnLst>
            <a:rect l="0" t="0" r="r" b="b"/>
            <a:pathLst>
              <a:path w="21" h="12">
                <a:moveTo>
                  <a:pt x="15" y="0"/>
                </a:moveTo>
                <a:cubicBezTo>
                  <a:pt x="13" y="1"/>
                  <a:pt x="13" y="1"/>
                  <a:pt x="13" y="1"/>
                </a:cubicBezTo>
                <a:cubicBezTo>
                  <a:pt x="9" y="2"/>
                  <a:pt x="9" y="2"/>
                  <a:pt x="9" y="2"/>
                </a:cubicBezTo>
                <a:cubicBezTo>
                  <a:pt x="6" y="3"/>
                  <a:pt x="6" y="3"/>
                  <a:pt x="6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2"/>
                  <a:pt x="3" y="2"/>
                  <a:pt x="3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7"/>
                  <a:pt x="1" y="7"/>
                  <a:pt x="1" y="7"/>
                </a:cubicBezTo>
                <a:cubicBezTo>
                  <a:pt x="0" y="7"/>
                  <a:pt x="0" y="7"/>
                  <a:pt x="0" y="7"/>
                </a:cubicBezTo>
                <a:cubicBezTo>
                  <a:pt x="1" y="9"/>
                  <a:pt x="1" y="9"/>
                  <a:pt x="1" y="9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7" y="12"/>
                  <a:pt x="8" y="12"/>
                </a:cubicBezTo>
                <a:cubicBezTo>
                  <a:pt x="8" y="12"/>
                  <a:pt x="9" y="12"/>
                  <a:pt x="9" y="12"/>
                </a:cubicBezTo>
                <a:cubicBezTo>
                  <a:pt x="11" y="12"/>
                  <a:pt x="12" y="12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6" y="10"/>
                  <a:pt x="16" y="10"/>
                  <a:pt x="16" y="10"/>
                </a:cubicBezTo>
                <a:cubicBezTo>
                  <a:pt x="18" y="6"/>
                  <a:pt x="18" y="6"/>
                  <a:pt x="18" y="6"/>
                </a:cubicBezTo>
                <a:cubicBezTo>
                  <a:pt x="21" y="1"/>
                  <a:pt x="21" y="1"/>
                  <a:pt x="21" y="1"/>
                </a:cubicBezTo>
                <a:cubicBezTo>
                  <a:pt x="20" y="0"/>
                  <a:pt x="20" y="0"/>
                  <a:pt x="20" y="0"/>
                </a:cubicBezTo>
                <a:cubicBezTo>
                  <a:pt x="18" y="0"/>
                  <a:pt x="18" y="0"/>
                  <a:pt x="18" y="0"/>
                </a:cubicBezTo>
                <a:lnTo>
                  <a:pt x="1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94" name="Freeform 357"/>
          <p:cNvSpPr>
            <a:spLocks/>
          </p:cNvSpPr>
          <p:nvPr/>
        </p:nvSpPr>
        <p:spPr bwMode="auto">
          <a:xfrm>
            <a:off x="4962336" y="2887804"/>
            <a:ext cx="133012" cy="229447"/>
          </a:xfrm>
          <a:custGeom>
            <a:avLst/>
            <a:gdLst/>
            <a:ahLst/>
            <a:cxnLst>
              <a:cxn ang="0">
                <a:pos x="9" y="24"/>
              </a:cxn>
              <a:cxn ang="0">
                <a:pos x="9" y="23"/>
              </a:cxn>
              <a:cxn ang="0">
                <a:pos x="13" y="22"/>
              </a:cxn>
              <a:cxn ang="0">
                <a:pos x="16" y="21"/>
              </a:cxn>
              <a:cxn ang="0">
                <a:pos x="15" y="19"/>
              </a:cxn>
              <a:cxn ang="0">
                <a:pos x="14" y="17"/>
              </a:cxn>
              <a:cxn ang="0">
                <a:pos x="15" y="14"/>
              </a:cxn>
              <a:cxn ang="0">
                <a:pos x="14" y="11"/>
              </a:cxn>
              <a:cxn ang="0">
                <a:pos x="14" y="9"/>
              </a:cxn>
              <a:cxn ang="0">
                <a:pos x="13" y="7"/>
              </a:cxn>
              <a:cxn ang="0">
                <a:pos x="8" y="3"/>
              </a:cxn>
              <a:cxn ang="0">
                <a:pos x="6" y="0"/>
              </a:cxn>
              <a:cxn ang="0">
                <a:pos x="2" y="1"/>
              </a:cxn>
              <a:cxn ang="0">
                <a:pos x="2" y="2"/>
              </a:cxn>
              <a:cxn ang="0">
                <a:pos x="3" y="4"/>
              </a:cxn>
              <a:cxn ang="0">
                <a:pos x="3" y="6"/>
              </a:cxn>
              <a:cxn ang="0">
                <a:pos x="4" y="9"/>
              </a:cxn>
              <a:cxn ang="0">
                <a:pos x="1" y="13"/>
              </a:cxn>
              <a:cxn ang="0">
                <a:pos x="0" y="18"/>
              </a:cxn>
              <a:cxn ang="0">
                <a:pos x="4" y="21"/>
              </a:cxn>
              <a:cxn ang="0">
                <a:pos x="4" y="24"/>
              </a:cxn>
              <a:cxn ang="0">
                <a:pos x="6" y="28"/>
              </a:cxn>
              <a:cxn ang="0">
                <a:pos x="8" y="26"/>
              </a:cxn>
              <a:cxn ang="0">
                <a:pos x="9" y="24"/>
              </a:cxn>
            </a:cxnLst>
            <a:rect l="0" t="0" r="r" b="b"/>
            <a:pathLst>
              <a:path w="16" h="28">
                <a:moveTo>
                  <a:pt x="9" y="24"/>
                </a:moveTo>
                <a:cubicBezTo>
                  <a:pt x="9" y="23"/>
                  <a:pt x="9" y="23"/>
                  <a:pt x="9" y="23"/>
                </a:cubicBezTo>
                <a:cubicBezTo>
                  <a:pt x="13" y="22"/>
                  <a:pt x="13" y="22"/>
                  <a:pt x="13" y="22"/>
                </a:cubicBezTo>
                <a:cubicBezTo>
                  <a:pt x="16" y="21"/>
                  <a:pt x="16" y="21"/>
                  <a:pt x="16" y="21"/>
                </a:cubicBezTo>
                <a:cubicBezTo>
                  <a:pt x="15" y="19"/>
                  <a:pt x="15" y="19"/>
                  <a:pt x="15" y="19"/>
                </a:cubicBezTo>
                <a:cubicBezTo>
                  <a:pt x="14" y="17"/>
                  <a:pt x="14" y="17"/>
                  <a:pt x="14" y="17"/>
                </a:cubicBezTo>
                <a:cubicBezTo>
                  <a:pt x="15" y="14"/>
                  <a:pt x="15" y="14"/>
                  <a:pt x="15" y="14"/>
                </a:cubicBezTo>
                <a:cubicBezTo>
                  <a:pt x="14" y="11"/>
                  <a:pt x="14" y="11"/>
                  <a:pt x="14" y="11"/>
                </a:cubicBezTo>
                <a:cubicBezTo>
                  <a:pt x="14" y="9"/>
                  <a:pt x="14" y="9"/>
                  <a:pt x="14" y="9"/>
                </a:cubicBezTo>
                <a:cubicBezTo>
                  <a:pt x="13" y="7"/>
                  <a:pt x="13" y="7"/>
                  <a:pt x="13" y="7"/>
                </a:cubicBezTo>
                <a:cubicBezTo>
                  <a:pt x="8" y="3"/>
                  <a:pt x="8" y="3"/>
                  <a:pt x="8" y="3"/>
                </a:cubicBezTo>
                <a:cubicBezTo>
                  <a:pt x="6" y="0"/>
                  <a:pt x="6" y="0"/>
                  <a:pt x="6" y="0"/>
                </a:cubicBezTo>
                <a:cubicBezTo>
                  <a:pt x="5" y="1"/>
                  <a:pt x="4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3" y="4"/>
                  <a:pt x="3" y="4"/>
                  <a:pt x="3" y="4"/>
                </a:cubicBezTo>
                <a:cubicBezTo>
                  <a:pt x="3" y="6"/>
                  <a:pt x="3" y="6"/>
                  <a:pt x="3" y="6"/>
                </a:cubicBezTo>
                <a:cubicBezTo>
                  <a:pt x="4" y="9"/>
                  <a:pt x="4" y="9"/>
                  <a:pt x="4" y="9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8"/>
                  <a:pt x="0" y="18"/>
                  <a:pt x="0" y="18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4"/>
                  <a:pt x="4" y="24"/>
                  <a:pt x="4" y="24"/>
                </a:cubicBezTo>
                <a:cubicBezTo>
                  <a:pt x="6" y="28"/>
                  <a:pt x="6" y="28"/>
                  <a:pt x="6" y="28"/>
                </a:cubicBezTo>
                <a:cubicBezTo>
                  <a:pt x="8" y="26"/>
                  <a:pt x="8" y="26"/>
                  <a:pt x="8" y="26"/>
                </a:cubicBezTo>
                <a:lnTo>
                  <a:pt x="9" y="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96" name="Freeform 359"/>
          <p:cNvSpPr>
            <a:spLocks/>
          </p:cNvSpPr>
          <p:nvPr/>
        </p:nvSpPr>
        <p:spPr bwMode="auto">
          <a:xfrm>
            <a:off x="5003901" y="2510379"/>
            <a:ext cx="81472" cy="49880"/>
          </a:xfrm>
          <a:custGeom>
            <a:avLst/>
            <a:gdLst/>
            <a:ahLst/>
            <a:cxnLst>
              <a:cxn ang="0">
                <a:pos x="54" y="36"/>
              </a:cxn>
              <a:cxn ang="0">
                <a:pos x="60" y="24"/>
              </a:cxn>
              <a:cxn ang="0">
                <a:pos x="54" y="12"/>
              </a:cxn>
              <a:cxn ang="0">
                <a:pos x="42" y="6"/>
              </a:cxn>
              <a:cxn ang="0">
                <a:pos x="30" y="0"/>
              </a:cxn>
              <a:cxn ang="0">
                <a:pos x="18" y="0"/>
              </a:cxn>
              <a:cxn ang="0">
                <a:pos x="6" y="12"/>
              </a:cxn>
              <a:cxn ang="0">
                <a:pos x="0" y="18"/>
              </a:cxn>
              <a:cxn ang="0">
                <a:pos x="12" y="30"/>
              </a:cxn>
              <a:cxn ang="0">
                <a:pos x="54" y="36"/>
              </a:cxn>
            </a:cxnLst>
            <a:rect l="0" t="0" r="r" b="b"/>
            <a:pathLst>
              <a:path w="60" h="36">
                <a:moveTo>
                  <a:pt x="54" y="36"/>
                </a:moveTo>
                <a:lnTo>
                  <a:pt x="60" y="24"/>
                </a:lnTo>
                <a:lnTo>
                  <a:pt x="54" y="12"/>
                </a:lnTo>
                <a:lnTo>
                  <a:pt x="42" y="6"/>
                </a:lnTo>
                <a:lnTo>
                  <a:pt x="30" y="0"/>
                </a:lnTo>
                <a:lnTo>
                  <a:pt x="18" y="0"/>
                </a:lnTo>
                <a:lnTo>
                  <a:pt x="6" y="12"/>
                </a:lnTo>
                <a:lnTo>
                  <a:pt x="0" y="18"/>
                </a:lnTo>
                <a:lnTo>
                  <a:pt x="12" y="30"/>
                </a:lnTo>
                <a:lnTo>
                  <a:pt x="54" y="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99" name="Freeform 362"/>
          <p:cNvSpPr>
            <a:spLocks/>
          </p:cNvSpPr>
          <p:nvPr/>
        </p:nvSpPr>
        <p:spPr bwMode="auto">
          <a:xfrm>
            <a:off x="4699635" y="2403968"/>
            <a:ext cx="74819" cy="131350"/>
          </a:xfrm>
          <a:custGeom>
            <a:avLst/>
            <a:gdLst/>
            <a:ahLst/>
            <a:cxnLst>
              <a:cxn ang="0">
                <a:pos x="6" y="16"/>
              </a:cxn>
              <a:cxn ang="0">
                <a:pos x="5" y="13"/>
              </a:cxn>
              <a:cxn ang="0">
                <a:pos x="6" y="9"/>
              </a:cxn>
              <a:cxn ang="0">
                <a:pos x="8" y="9"/>
              </a:cxn>
              <a:cxn ang="0">
                <a:pos x="9" y="7"/>
              </a:cxn>
              <a:cxn ang="0">
                <a:pos x="7" y="6"/>
              </a:cxn>
              <a:cxn ang="0">
                <a:pos x="7" y="4"/>
              </a:cxn>
              <a:cxn ang="0">
                <a:pos x="7" y="0"/>
              </a:cxn>
              <a:cxn ang="0">
                <a:pos x="4" y="2"/>
              </a:cxn>
              <a:cxn ang="0">
                <a:pos x="1" y="3"/>
              </a:cxn>
              <a:cxn ang="0">
                <a:pos x="0" y="7"/>
              </a:cxn>
              <a:cxn ang="0">
                <a:pos x="0" y="11"/>
              </a:cxn>
              <a:cxn ang="0">
                <a:pos x="2" y="12"/>
              </a:cxn>
              <a:cxn ang="0">
                <a:pos x="3" y="16"/>
              </a:cxn>
              <a:cxn ang="0">
                <a:pos x="4" y="15"/>
              </a:cxn>
              <a:cxn ang="0">
                <a:pos x="6" y="16"/>
              </a:cxn>
            </a:cxnLst>
            <a:rect l="0" t="0" r="r" b="b"/>
            <a:pathLst>
              <a:path w="9" h="16">
                <a:moveTo>
                  <a:pt x="6" y="16"/>
                </a:moveTo>
                <a:cubicBezTo>
                  <a:pt x="5" y="15"/>
                  <a:pt x="5" y="14"/>
                  <a:pt x="5" y="13"/>
                </a:cubicBezTo>
                <a:cubicBezTo>
                  <a:pt x="5" y="11"/>
                  <a:pt x="6" y="9"/>
                  <a:pt x="6" y="9"/>
                </a:cubicBezTo>
                <a:cubicBezTo>
                  <a:pt x="8" y="9"/>
                  <a:pt x="8" y="9"/>
                  <a:pt x="8" y="9"/>
                </a:cubicBezTo>
                <a:cubicBezTo>
                  <a:pt x="9" y="7"/>
                  <a:pt x="9" y="7"/>
                  <a:pt x="9" y="7"/>
                </a:cubicBezTo>
                <a:cubicBezTo>
                  <a:pt x="7" y="6"/>
                  <a:pt x="7" y="6"/>
                  <a:pt x="7" y="6"/>
                </a:cubicBezTo>
                <a:cubicBezTo>
                  <a:pt x="7" y="4"/>
                  <a:pt x="7" y="4"/>
                  <a:pt x="7" y="4"/>
                </a:cubicBezTo>
                <a:cubicBezTo>
                  <a:pt x="7" y="0"/>
                  <a:pt x="7" y="0"/>
                  <a:pt x="7" y="0"/>
                </a:cubicBezTo>
                <a:cubicBezTo>
                  <a:pt x="4" y="2"/>
                  <a:pt x="4" y="2"/>
                  <a:pt x="4" y="2"/>
                </a:cubicBezTo>
                <a:cubicBezTo>
                  <a:pt x="1" y="3"/>
                  <a:pt x="1" y="3"/>
                  <a:pt x="1" y="3"/>
                </a:cubicBezTo>
                <a:cubicBezTo>
                  <a:pt x="0" y="7"/>
                  <a:pt x="0" y="7"/>
                  <a:pt x="0" y="7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2"/>
                  <a:pt x="2" y="12"/>
                  <a:pt x="2" y="12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5"/>
                  <a:pt x="4" y="15"/>
                  <a:pt x="4" y="15"/>
                </a:cubicBezTo>
                <a:lnTo>
                  <a:pt x="6" y="1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01" name="Freeform 364"/>
          <p:cNvSpPr>
            <a:spLocks/>
          </p:cNvSpPr>
          <p:nvPr/>
        </p:nvSpPr>
        <p:spPr bwMode="auto">
          <a:xfrm>
            <a:off x="4493464" y="3606074"/>
            <a:ext cx="412341" cy="304268"/>
          </a:xfrm>
          <a:custGeom>
            <a:avLst/>
            <a:gdLst/>
            <a:ahLst/>
            <a:cxnLst>
              <a:cxn ang="0">
                <a:pos x="66" y="223"/>
              </a:cxn>
              <a:cxn ang="0">
                <a:pos x="78" y="205"/>
              </a:cxn>
              <a:cxn ang="0">
                <a:pos x="102" y="205"/>
              </a:cxn>
              <a:cxn ang="0">
                <a:pos x="138" y="217"/>
              </a:cxn>
              <a:cxn ang="0">
                <a:pos x="162" y="205"/>
              </a:cxn>
              <a:cxn ang="0">
                <a:pos x="198" y="205"/>
              </a:cxn>
              <a:cxn ang="0">
                <a:pos x="228" y="199"/>
              </a:cxn>
              <a:cxn ang="0">
                <a:pos x="258" y="174"/>
              </a:cxn>
              <a:cxn ang="0">
                <a:pos x="288" y="138"/>
              </a:cxn>
              <a:cxn ang="0">
                <a:pos x="300" y="66"/>
              </a:cxn>
              <a:cxn ang="0">
                <a:pos x="288" y="54"/>
              </a:cxn>
              <a:cxn ang="0">
                <a:pos x="282" y="24"/>
              </a:cxn>
              <a:cxn ang="0">
                <a:pos x="282" y="18"/>
              </a:cxn>
              <a:cxn ang="0">
                <a:pos x="282" y="18"/>
              </a:cxn>
              <a:cxn ang="0">
                <a:pos x="270" y="6"/>
              </a:cxn>
              <a:cxn ang="0">
                <a:pos x="222" y="0"/>
              </a:cxn>
              <a:cxn ang="0">
                <a:pos x="114" y="72"/>
              </a:cxn>
              <a:cxn ang="0">
                <a:pos x="78" y="90"/>
              </a:cxn>
              <a:cxn ang="0">
                <a:pos x="78" y="90"/>
              </a:cxn>
              <a:cxn ang="0">
                <a:pos x="78" y="144"/>
              </a:cxn>
              <a:cxn ang="0">
                <a:pos x="66" y="162"/>
              </a:cxn>
              <a:cxn ang="0">
                <a:pos x="24" y="168"/>
              </a:cxn>
              <a:cxn ang="0">
                <a:pos x="0" y="168"/>
              </a:cxn>
              <a:cxn ang="0">
                <a:pos x="12" y="193"/>
              </a:cxn>
              <a:cxn ang="0">
                <a:pos x="36" y="217"/>
              </a:cxn>
              <a:cxn ang="0">
                <a:pos x="48" y="217"/>
              </a:cxn>
              <a:cxn ang="0">
                <a:pos x="60" y="223"/>
              </a:cxn>
              <a:cxn ang="0">
                <a:pos x="66" y="223"/>
              </a:cxn>
            </a:cxnLst>
            <a:rect l="0" t="0" r="r" b="b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02" name="Freeform 365"/>
          <p:cNvSpPr>
            <a:spLocks/>
          </p:cNvSpPr>
          <p:nvPr/>
        </p:nvSpPr>
        <p:spPr bwMode="auto">
          <a:xfrm>
            <a:off x="4493464" y="3606074"/>
            <a:ext cx="412341" cy="304268"/>
          </a:xfrm>
          <a:custGeom>
            <a:avLst/>
            <a:gdLst/>
            <a:ahLst/>
            <a:cxnLst>
              <a:cxn ang="0">
                <a:pos x="66" y="223"/>
              </a:cxn>
              <a:cxn ang="0">
                <a:pos x="78" y="205"/>
              </a:cxn>
              <a:cxn ang="0">
                <a:pos x="102" y="205"/>
              </a:cxn>
              <a:cxn ang="0">
                <a:pos x="138" y="217"/>
              </a:cxn>
              <a:cxn ang="0">
                <a:pos x="162" y="205"/>
              </a:cxn>
              <a:cxn ang="0">
                <a:pos x="198" y="205"/>
              </a:cxn>
              <a:cxn ang="0">
                <a:pos x="228" y="199"/>
              </a:cxn>
              <a:cxn ang="0">
                <a:pos x="258" y="174"/>
              </a:cxn>
              <a:cxn ang="0">
                <a:pos x="288" y="138"/>
              </a:cxn>
              <a:cxn ang="0">
                <a:pos x="300" y="66"/>
              </a:cxn>
              <a:cxn ang="0">
                <a:pos x="288" y="54"/>
              </a:cxn>
              <a:cxn ang="0">
                <a:pos x="282" y="24"/>
              </a:cxn>
              <a:cxn ang="0">
                <a:pos x="282" y="18"/>
              </a:cxn>
              <a:cxn ang="0">
                <a:pos x="282" y="18"/>
              </a:cxn>
              <a:cxn ang="0">
                <a:pos x="270" y="6"/>
              </a:cxn>
              <a:cxn ang="0">
                <a:pos x="222" y="0"/>
              </a:cxn>
              <a:cxn ang="0">
                <a:pos x="114" y="72"/>
              </a:cxn>
              <a:cxn ang="0">
                <a:pos x="78" y="90"/>
              </a:cxn>
              <a:cxn ang="0">
                <a:pos x="78" y="90"/>
              </a:cxn>
              <a:cxn ang="0">
                <a:pos x="78" y="144"/>
              </a:cxn>
              <a:cxn ang="0">
                <a:pos x="66" y="162"/>
              </a:cxn>
              <a:cxn ang="0">
                <a:pos x="24" y="168"/>
              </a:cxn>
              <a:cxn ang="0">
                <a:pos x="0" y="168"/>
              </a:cxn>
              <a:cxn ang="0">
                <a:pos x="12" y="193"/>
              </a:cxn>
              <a:cxn ang="0">
                <a:pos x="36" y="217"/>
              </a:cxn>
              <a:cxn ang="0">
                <a:pos x="48" y="217"/>
              </a:cxn>
              <a:cxn ang="0">
                <a:pos x="60" y="223"/>
              </a:cxn>
              <a:cxn ang="0">
                <a:pos x="66" y="223"/>
              </a:cxn>
            </a:cxnLst>
            <a:rect l="0" t="0" r="r" b="b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03" name="Freeform 366"/>
          <p:cNvSpPr>
            <a:spLocks/>
          </p:cNvSpPr>
          <p:nvPr/>
        </p:nvSpPr>
        <p:spPr bwMode="auto">
          <a:xfrm>
            <a:off x="4174232" y="3564507"/>
            <a:ext cx="427303" cy="402364"/>
          </a:xfrm>
          <a:custGeom>
            <a:avLst/>
            <a:gdLst/>
            <a:ahLst/>
            <a:cxnLst>
              <a:cxn ang="0">
                <a:pos x="24" y="44"/>
              </a:cxn>
              <a:cxn ang="0">
                <a:pos x="27" y="40"/>
              </a:cxn>
              <a:cxn ang="0">
                <a:pos x="32" y="36"/>
              </a:cxn>
              <a:cxn ang="0">
                <a:pos x="38" y="33"/>
              </a:cxn>
              <a:cxn ang="0">
                <a:pos x="39" y="33"/>
              </a:cxn>
              <a:cxn ang="0">
                <a:pos x="43" y="33"/>
              </a:cxn>
              <a:cxn ang="0">
                <a:pos x="50" y="32"/>
              </a:cxn>
              <a:cxn ang="0">
                <a:pos x="51" y="29"/>
              </a:cxn>
              <a:cxn ang="0">
                <a:pos x="52" y="20"/>
              </a:cxn>
              <a:cxn ang="0">
                <a:pos x="49" y="20"/>
              </a:cxn>
              <a:cxn ang="0">
                <a:pos x="47" y="18"/>
              </a:cxn>
              <a:cxn ang="0">
                <a:pos x="21" y="0"/>
              </a:cxn>
              <a:cxn ang="0">
                <a:pos x="18" y="0"/>
              </a:cxn>
              <a:cxn ang="0">
                <a:pos x="21" y="29"/>
              </a:cxn>
              <a:cxn ang="0">
                <a:pos x="23" y="30"/>
              </a:cxn>
              <a:cxn ang="0">
                <a:pos x="20" y="32"/>
              </a:cxn>
              <a:cxn ang="0">
                <a:pos x="6" y="32"/>
              </a:cxn>
              <a:cxn ang="0">
                <a:pos x="5" y="33"/>
              </a:cxn>
              <a:cxn ang="0">
                <a:pos x="3" y="31"/>
              </a:cxn>
              <a:cxn ang="0">
                <a:pos x="0" y="34"/>
              </a:cxn>
              <a:cxn ang="0">
                <a:pos x="0" y="35"/>
              </a:cxn>
              <a:cxn ang="0">
                <a:pos x="1" y="38"/>
              </a:cxn>
              <a:cxn ang="0">
                <a:pos x="3" y="42"/>
              </a:cxn>
              <a:cxn ang="0">
                <a:pos x="2" y="42"/>
              </a:cxn>
              <a:cxn ang="0">
                <a:pos x="2" y="43"/>
              </a:cxn>
              <a:cxn ang="0">
                <a:pos x="6" y="43"/>
              </a:cxn>
              <a:cxn ang="0">
                <a:pos x="10" y="42"/>
              </a:cxn>
              <a:cxn ang="0">
                <a:pos x="11" y="44"/>
              </a:cxn>
              <a:cxn ang="0">
                <a:pos x="13" y="49"/>
              </a:cxn>
              <a:cxn ang="0">
                <a:pos x="15" y="48"/>
              </a:cxn>
              <a:cxn ang="0">
                <a:pos x="17" y="48"/>
              </a:cxn>
              <a:cxn ang="0">
                <a:pos x="18" y="48"/>
              </a:cxn>
              <a:cxn ang="0">
                <a:pos x="20" y="49"/>
              </a:cxn>
              <a:cxn ang="0">
                <a:pos x="22" y="49"/>
              </a:cxn>
              <a:cxn ang="0">
                <a:pos x="23" y="49"/>
              </a:cxn>
              <a:cxn ang="0">
                <a:pos x="23" y="47"/>
              </a:cxn>
              <a:cxn ang="0">
                <a:pos x="24" y="44"/>
              </a:cxn>
            </a:cxnLst>
            <a:rect l="0" t="0" r="r" b="b"/>
            <a:pathLst>
              <a:path w="52" h="49">
                <a:moveTo>
                  <a:pt x="24" y="44"/>
                </a:moveTo>
                <a:cubicBezTo>
                  <a:pt x="27" y="40"/>
                  <a:pt x="27" y="40"/>
                  <a:pt x="27" y="40"/>
                </a:cubicBezTo>
                <a:cubicBezTo>
                  <a:pt x="32" y="36"/>
                  <a:pt x="32" y="36"/>
                  <a:pt x="32" y="36"/>
                </a:cubicBezTo>
                <a:cubicBezTo>
                  <a:pt x="38" y="33"/>
                  <a:pt x="38" y="33"/>
                  <a:pt x="38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1" y="29"/>
                  <a:pt x="51" y="29"/>
                  <a:pt x="51" y="29"/>
                </a:cubicBezTo>
                <a:cubicBezTo>
                  <a:pt x="52" y="20"/>
                  <a:pt x="52" y="20"/>
                  <a:pt x="52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47" y="18"/>
                  <a:pt x="47" y="18"/>
                  <a:pt x="47" y="18"/>
                </a:cubicBezTo>
                <a:cubicBezTo>
                  <a:pt x="21" y="0"/>
                  <a:pt x="21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1" y="29"/>
                  <a:pt x="21" y="29"/>
                  <a:pt x="21" y="29"/>
                </a:cubicBezTo>
                <a:cubicBezTo>
                  <a:pt x="23" y="30"/>
                  <a:pt x="23" y="30"/>
                  <a:pt x="23" y="30"/>
                </a:cubicBezTo>
                <a:cubicBezTo>
                  <a:pt x="20" y="32"/>
                  <a:pt x="20" y="32"/>
                  <a:pt x="20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5" y="33"/>
                  <a:pt x="5" y="33"/>
                  <a:pt x="5" y="33"/>
                </a:cubicBezTo>
                <a:cubicBezTo>
                  <a:pt x="3" y="31"/>
                  <a:pt x="3" y="31"/>
                  <a:pt x="3" y="31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3" y="42"/>
                  <a:pt x="3" y="42"/>
                  <a:pt x="3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3"/>
                  <a:pt x="2" y="43"/>
                  <a:pt x="2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43"/>
                  <a:pt x="10" y="42"/>
                  <a:pt x="10" y="42"/>
                </a:cubicBezTo>
                <a:cubicBezTo>
                  <a:pt x="11" y="42"/>
                  <a:pt x="11" y="44"/>
                  <a:pt x="11" y="4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8"/>
                  <a:pt x="15" y="48"/>
                  <a:pt x="15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3" y="47"/>
                  <a:pt x="23" y="47"/>
                  <a:pt x="23" y="47"/>
                </a:cubicBezTo>
                <a:lnTo>
                  <a:pt x="24" y="4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04" name="Freeform 367"/>
          <p:cNvSpPr>
            <a:spLocks/>
          </p:cNvSpPr>
          <p:nvPr/>
        </p:nvSpPr>
        <p:spPr bwMode="auto">
          <a:xfrm>
            <a:off x="5564220" y="3935281"/>
            <a:ext cx="246074" cy="332532"/>
          </a:xfrm>
          <a:custGeom>
            <a:avLst/>
            <a:gdLst/>
            <a:ahLst/>
            <a:cxnLst>
              <a:cxn ang="0">
                <a:pos x="72" y="18"/>
              </a:cxn>
              <a:cxn ang="0">
                <a:pos x="48" y="12"/>
              </a:cxn>
              <a:cxn ang="0">
                <a:pos x="48" y="6"/>
              </a:cxn>
              <a:cxn ang="0">
                <a:pos x="30" y="18"/>
              </a:cxn>
              <a:cxn ang="0">
                <a:pos x="42" y="36"/>
              </a:cxn>
              <a:cxn ang="0">
                <a:pos x="84" y="60"/>
              </a:cxn>
              <a:cxn ang="0">
                <a:pos x="126" y="66"/>
              </a:cxn>
              <a:cxn ang="0">
                <a:pos x="78" y="120"/>
              </a:cxn>
              <a:cxn ang="0">
                <a:pos x="36" y="132"/>
              </a:cxn>
              <a:cxn ang="0">
                <a:pos x="18" y="144"/>
              </a:cxn>
              <a:cxn ang="0">
                <a:pos x="24" y="150"/>
              </a:cxn>
              <a:cxn ang="0">
                <a:pos x="18" y="144"/>
              </a:cxn>
              <a:cxn ang="0">
                <a:pos x="18" y="150"/>
              </a:cxn>
              <a:cxn ang="0">
                <a:pos x="0" y="168"/>
              </a:cxn>
              <a:cxn ang="0">
                <a:pos x="0" y="228"/>
              </a:cxn>
              <a:cxn ang="0">
                <a:pos x="12" y="246"/>
              </a:cxn>
              <a:cxn ang="0">
                <a:pos x="42" y="204"/>
              </a:cxn>
              <a:cxn ang="0">
                <a:pos x="90" y="180"/>
              </a:cxn>
              <a:cxn ang="0">
                <a:pos x="132" y="132"/>
              </a:cxn>
              <a:cxn ang="0">
                <a:pos x="168" y="48"/>
              </a:cxn>
              <a:cxn ang="0">
                <a:pos x="180" y="0"/>
              </a:cxn>
              <a:cxn ang="0">
                <a:pos x="72" y="18"/>
              </a:cxn>
            </a:cxnLst>
            <a:rect l="0" t="0" r="r" b="b"/>
            <a:pathLst>
              <a:path w="180" h="246">
                <a:moveTo>
                  <a:pt x="72" y="18"/>
                </a:moveTo>
                <a:lnTo>
                  <a:pt x="48" y="12"/>
                </a:lnTo>
                <a:lnTo>
                  <a:pt x="48" y="6"/>
                </a:lnTo>
                <a:lnTo>
                  <a:pt x="30" y="18"/>
                </a:lnTo>
                <a:lnTo>
                  <a:pt x="42" y="36"/>
                </a:lnTo>
                <a:lnTo>
                  <a:pt x="84" y="60"/>
                </a:lnTo>
                <a:lnTo>
                  <a:pt x="126" y="66"/>
                </a:lnTo>
                <a:lnTo>
                  <a:pt x="78" y="120"/>
                </a:lnTo>
                <a:lnTo>
                  <a:pt x="36" y="132"/>
                </a:lnTo>
                <a:lnTo>
                  <a:pt x="18" y="144"/>
                </a:lnTo>
                <a:lnTo>
                  <a:pt x="24" y="150"/>
                </a:lnTo>
                <a:lnTo>
                  <a:pt x="18" y="144"/>
                </a:lnTo>
                <a:lnTo>
                  <a:pt x="18" y="150"/>
                </a:lnTo>
                <a:lnTo>
                  <a:pt x="0" y="168"/>
                </a:lnTo>
                <a:lnTo>
                  <a:pt x="0" y="228"/>
                </a:lnTo>
                <a:lnTo>
                  <a:pt x="12" y="246"/>
                </a:lnTo>
                <a:lnTo>
                  <a:pt x="42" y="204"/>
                </a:lnTo>
                <a:lnTo>
                  <a:pt x="90" y="180"/>
                </a:lnTo>
                <a:lnTo>
                  <a:pt x="132" y="132"/>
                </a:lnTo>
                <a:lnTo>
                  <a:pt x="168" y="48"/>
                </a:lnTo>
                <a:lnTo>
                  <a:pt x="180" y="0"/>
                </a:lnTo>
                <a:lnTo>
                  <a:pt x="72" y="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05" name="Freeform 368"/>
          <p:cNvSpPr>
            <a:spLocks/>
          </p:cNvSpPr>
          <p:nvPr/>
        </p:nvSpPr>
        <p:spPr bwMode="auto">
          <a:xfrm>
            <a:off x="4855925" y="3910341"/>
            <a:ext cx="33254" cy="129688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2" y="0"/>
              </a:cxn>
              <a:cxn ang="0">
                <a:pos x="24" y="42"/>
              </a:cxn>
              <a:cxn ang="0">
                <a:pos x="0" y="48"/>
              </a:cxn>
              <a:cxn ang="0">
                <a:pos x="0" y="66"/>
              </a:cxn>
              <a:cxn ang="0">
                <a:pos x="18" y="96"/>
              </a:cxn>
              <a:cxn ang="0">
                <a:pos x="24" y="96"/>
              </a:cxn>
              <a:cxn ang="0">
                <a:pos x="12" y="0"/>
              </a:cxn>
            </a:cxnLst>
            <a:rect l="0" t="0" r="r" b="b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  <a:lnTo>
                  <a:pt x="1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06" name="Freeform 369"/>
          <p:cNvSpPr>
            <a:spLocks/>
          </p:cNvSpPr>
          <p:nvPr/>
        </p:nvSpPr>
        <p:spPr bwMode="auto">
          <a:xfrm>
            <a:off x="4855925" y="3910341"/>
            <a:ext cx="33254" cy="129688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2" y="0"/>
              </a:cxn>
              <a:cxn ang="0">
                <a:pos x="24" y="42"/>
              </a:cxn>
              <a:cxn ang="0">
                <a:pos x="0" y="48"/>
              </a:cxn>
              <a:cxn ang="0">
                <a:pos x="0" y="66"/>
              </a:cxn>
              <a:cxn ang="0">
                <a:pos x="18" y="96"/>
              </a:cxn>
              <a:cxn ang="0">
                <a:pos x="24" y="96"/>
              </a:cxn>
            </a:cxnLst>
            <a:rect l="0" t="0" r="r" b="b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07" name="Freeform 370"/>
          <p:cNvSpPr>
            <a:spLocks/>
          </p:cNvSpPr>
          <p:nvPr/>
        </p:nvSpPr>
        <p:spPr bwMode="auto">
          <a:xfrm>
            <a:off x="4839298" y="3616050"/>
            <a:ext cx="271014" cy="423979"/>
          </a:xfrm>
          <a:custGeom>
            <a:avLst/>
            <a:gdLst/>
            <a:ahLst/>
            <a:cxnLst>
              <a:cxn ang="0">
                <a:pos x="36" y="313"/>
              </a:cxn>
              <a:cxn ang="0">
                <a:pos x="60" y="307"/>
              </a:cxn>
              <a:cxn ang="0">
                <a:pos x="96" y="295"/>
              </a:cxn>
              <a:cxn ang="0">
                <a:pos x="102" y="283"/>
              </a:cxn>
              <a:cxn ang="0">
                <a:pos x="132" y="277"/>
              </a:cxn>
              <a:cxn ang="0">
                <a:pos x="180" y="247"/>
              </a:cxn>
              <a:cxn ang="0">
                <a:pos x="180" y="247"/>
              </a:cxn>
              <a:cxn ang="0">
                <a:pos x="162" y="211"/>
              </a:cxn>
              <a:cxn ang="0">
                <a:pos x="168" y="193"/>
              </a:cxn>
              <a:cxn ang="0">
                <a:pos x="174" y="162"/>
              </a:cxn>
              <a:cxn ang="0">
                <a:pos x="192" y="150"/>
              </a:cxn>
              <a:cxn ang="0">
                <a:pos x="198" y="78"/>
              </a:cxn>
              <a:cxn ang="0">
                <a:pos x="54" y="0"/>
              </a:cxn>
              <a:cxn ang="0">
                <a:pos x="30" y="12"/>
              </a:cxn>
              <a:cxn ang="0">
                <a:pos x="30" y="18"/>
              </a:cxn>
              <a:cxn ang="0">
                <a:pos x="36" y="48"/>
              </a:cxn>
              <a:cxn ang="0">
                <a:pos x="48" y="60"/>
              </a:cxn>
              <a:cxn ang="0">
                <a:pos x="36" y="132"/>
              </a:cxn>
              <a:cxn ang="0">
                <a:pos x="6" y="168"/>
              </a:cxn>
              <a:cxn ang="0">
                <a:pos x="12" y="168"/>
              </a:cxn>
              <a:cxn ang="0">
                <a:pos x="6" y="168"/>
              </a:cxn>
              <a:cxn ang="0">
                <a:pos x="0" y="175"/>
              </a:cxn>
              <a:cxn ang="0">
                <a:pos x="12" y="193"/>
              </a:cxn>
              <a:cxn ang="0">
                <a:pos x="30" y="199"/>
              </a:cxn>
              <a:cxn ang="0">
                <a:pos x="24" y="217"/>
              </a:cxn>
              <a:cxn ang="0">
                <a:pos x="36" y="313"/>
              </a:cxn>
            </a:cxnLst>
            <a:rect l="0" t="0" r="r" b="b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  <a:lnTo>
                  <a:pt x="36" y="3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08" name="Freeform 371"/>
          <p:cNvSpPr>
            <a:spLocks/>
          </p:cNvSpPr>
          <p:nvPr/>
        </p:nvSpPr>
        <p:spPr bwMode="auto">
          <a:xfrm>
            <a:off x="4839298" y="3616050"/>
            <a:ext cx="271014" cy="423979"/>
          </a:xfrm>
          <a:custGeom>
            <a:avLst/>
            <a:gdLst/>
            <a:ahLst/>
            <a:cxnLst>
              <a:cxn ang="0">
                <a:pos x="36" y="313"/>
              </a:cxn>
              <a:cxn ang="0">
                <a:pos x="60" y="307"/>
              </a:cxn>
              <a:cxn ang="0">
                <a:pos x="96" y="295"/>
              </a:cxn>
              <a:cxn ang="0">
                <a:pos x="102" y="283"/>
              </a:cxn>
              <a:cxn ang="0">
                <a:pos x="132" y="277"/>
              </a:cxn>
              <a:cxn ang="0">
                <a:pos x="180" y="247"/>
              </a:cxn>
              <a:cxn ang="0">
                <a:pos x="180" y="247"/>
              </a:cxn>
              <a:cxn ang="0">
                <a:pos x="162" y="211"/>
              </a:cxn>
              <a:cxn ang="0">
                <a:pos x="168" y="193"/>
              </a:cxn>
              <a:cxn ang="0">
                <a:pos x="174" y="162"/>
              </a:cxn>
              <a:cxn ang="0">
                <a:pos x="192" y="150"/>
              </a:cxn>
              <a:cxn ang="0">
                <a:pos x="198" y="78"/>
              </a:cxn>
              <a:cxn ang="0">
                <a:pos x="54" y="0"/>
              </a:cxn>
              <a:cxn ang="0">
                <a:pos x="30" y="12"/>
              </a:cxn>
              <a:cxn ang="0">
                <a:pos x="30" y="18"/>
              </a:cxn>
              <a:cxn ang="0">
                <a:pos x="36" y="48"/>
              </a:cxn>
              <a:cxn ang="0">
                <a:pos x="48" y="60"/>
              </a:cxn>
              <a:cxn ang="0">
                <a:pos x="36" y="132"/>
              </a:cxn>
              <a:cxn ang="0">
                <a:pos x="6" y="168"/>
              </a:cxn>
              <a:cxn ang="0">
                <a:pos x="12" y="168"/>
              </a:cxn>
              <a:cxn ang="0">
                <a:pos x="6" y="168"/>
              </a:cxn>
              <a:cxn ang="0">
                <a:pos x="0" y="175"/>
              </a:cxn>
              <a:cxn ang="0">
                <a:pos x="12" y="193"/>
              </a:cxn>
              <a:cxn ang="0">
                <a:pos x="30" y="199"/>
              </a:cxn>
              <a:cxn ang="0">
                <a:pos x="24" y="217"/>
              </a:cxn>
            </a:cxnLst>
            <a:rect l="0" t="0" r="r" b="b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9" name="Freeform 372"/>
          <p:cNvSpPr>
            <a:spLocks/>
          </p:cNvSpPr>
          <p:nvPr/>
        </p:nvSpPr>
        <p:spPr bwMode="auto">
          <a:xfrm>
            <a:off x="4914833" y="4816493"/>
            <a:ext cx="417328" cy="370774"/>
          </a:xfrm>
          <a:custGeom>
            <a:avLst/>
            <a:gdLst/>
            <a:ahLst/>
            <a:cxnLst>
              <a:cxn ang="0">
                <a:pos x="48" y="1"/>
              </a:cxn>
              <a:cxn ang="0">
                <a:pos x="47" y="1"/>
              </a:cxn>
              <a:cxn ang="0">
                <a:pos x="46" y="2"/>
              </a:cxn>
              <a:cxn ang="0">
                <a:pos x="47" y="1"/>
              </a:cxn>
              <a:cxn ang="0">
                <a:pos x="41" y="0"/>
              </a:cxn>
              <a:cxn ang="0">
                <a:pos x="34" y="5"/>
              </a:cxn>
              <a:cxn ang="0">
                <a:pos x="26" y="12"/>
              </a:cxn>
              <a:cxn ang="0">
                <a:pos x="22" y="12"/>
              </a:cxn>
              <a:cxn ang="0">
                <a:pos x="17" y="15"/>
              </a:cxn>
              <a:cxn ang="0">
                <a:pos x="14" y="15"/>
              </a:cxn>
              <a:cxn ang="0">
                <a:pos x="13" y="13"/>
              </a:cxn>
              <a:cxn ang="0">
                <a:pos x="11" y="9"/>
              </a:cxn>
              <a:cxn ang="0">
                <a:pos x="11" y="11"/>
              </a:cxn>
              <a:cxn ang="0">
                <a:pos x="11" y="9"/>
              </a:cxn>
              <a:cxn ang="0">
                <a:pos x="9" y="23"/>
              </a:cxn>
              <a:cxn ang="0">
                <a:pos x="6" y="24"/>
              </a:cxn>
              <a:cxn ang="0">
                <a:pos x="1" y="22"/>
              </a:cxn>
              <a:cxn ang="0">
                <a:pos x="0" y="24"/>
              </a:cxn>
              <a:cxn ang="0">
                <a:pos x="2" y="27"/>
              </a:cxn>
              <a:cxn ang="0">
                <a:pos x="5" y="35"/>
              </a:cxn>
              <a:cxn ang="0">
                <a:pos x="5" y="39"/>
              </a:cxn>
              <a:cxn ang="0">
                <a:pos x="9" y="45"/>
              </a:cxn>
              <a:cxn ang="0">
                <a:pos x="17" y="43"/>
              </a:cxn>
              <a:cxn ang="0">
                <a:pos x="25" y="42"/>
              </a:cxn>
              <a:cxn ang="0">
                <a:pos x="32" y="41"/>
              </a:cxn>
              <a:cxn ang="0">
                <a:pos x="47" y="25"/>
              </a:cxn>
              <a:cxn ang="0">
                <a:pos x="51" y="16"/>
              </a:cxn>
              <a:cxn ang="0">
                <a:pos x="51" y="16"/>
              </a:cxn>
              <a:cxn ang="0">
                <a:pos x="49" y="16"/>
              </a:cxn>
              <a:cxn ang="0">
                <a:pos x="48" y="1"/>
              </a:cxn>
            </a:cxnLst>
            <a:rect l="0" t="0" r="r" b="b"/>
            <a:pathLst>
              <a:path w="51" h="45">
                <a:moveTo>
                  <a:pt x="48" y="1"/>
                </a:moveTo>
                <a:cubicBezTo>
                  <a:pt x="47" y="1"/>
                  <a:pt x="47" y="1"/>
                  <a:pt x="47" y="1"/>
                </a:cubicBezTo>
                <a:cubicBezTo>
                  <a:pt x="46" y="2"/>
                  <a:pt x="46" y="2"/>
                  <a:pt x="46" y="2"/>
                </a:cubicBezTo>
                <a:cubicBezTo>
                  <a:pt x="47" y="1"/>
                  <a:pt x="47" y="1"/>
                  <a:pt x="47" y="1"/>
                </a:cubicBezTo>
                <a:cubicBezTo>
                  <a:pt x="41" y="0"/>
                  <a:pt x="41" y="0"/>
                  <a:pt x="41" y="0"/>
                </a:cubicBezTo>
                <a:cubicBezTo>
                  <a:pt x="34" y="5"/>
                  <a:pt x="34" y="5"/>
                  <a:pt x="34" y="5"/>
                </a:cubicBezTo>
                <a:cubicBezTo>
                  <a:pt x="26" y="12"/>
                  <a:pt x="26" y="12"/>
                  <a:pt x="26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17" y="15"/>
                  <a:pt x="17" y="15"/>
                  <a:pt x="17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3" y="13"/>
                  <a:pt x="13" y="13"/>
                  <a:pt x="13" y="13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23"/>
                  <a:pt x="9" y="23"/>
                  <a:pt x="9" y="23"/>
                </a:cubicBezTo>
                <a:cubicBezTo>
                  <a:pt x="6" y="24"/>
                  <a:pt x="6" y="24"/>
                  <a:pt x="6" y="24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4"/>
                  <a:pt x="0" y="24"/>
                  <a:pt x="0" y="24"/>
                </a:cubicBezTo>
                <a:cubicBezTo>
                  <a:pt x="2" y="27"/>
                  <a:pt x="2" y="27"/>
                  <a:pt x="2" y="27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9"/>
                  <a:pt x="5" y="39"/>
                  <a:pt x="5" y="39"/>
                </a:cubicBezTo>
                <a:cubicBezTo>
                  <a:pt x="9" y="45"/>
                  <a:pt x="9" y="45"/>
                  <a:pt x="9" y="45"/>
                </a:cubicBezTo>
                <a:cubicBezTo>
                  <a:pt x="17" y="43"/>
                  <a:pt x="17" y="43"/>
                  <a:pt x="17" y="43"/>
                </a:cubicBezTo>
                <a:cubicBezTo>
                  <a:pt x="25" y="42"/>
                  <a:pt x="25" y="42"/>
                  <a:pt x="25" y="42"/>
                </a:cubicBezTo>
                <a:cubicBezTo>
                  <a:pt x="32" y="41"/>
                  <a:pt x="32" y="41"/>
                  <a:pt x="32" y="41"/>
                </a:cubicBezTo>
                <a:cubicBezTo>
                  <a:pt x="47" y="25"/>
                  <a:pt x="47" y="25"/>
                  <a:pt x="47" y="25"/>
                </a:cubicBezTo>
                <a:cubicBezTo>
                  <a:pt x="47" y="25"/>
                  <a:pt x="50" y="19"/>
                  <a:pt x="51" y="16"/>
                </a:cubicBezTo>
                <a:cubicBezTo>
                  <a:pt x="51" y="16"/>
                  <a:pt x="51" y="16"/>
                  <a:pt x="51" y="16"/>
                </a:cubicBezTo>
                <a:cubicBezTo>
                  <a:pt x="49" y="16"/>
                  <a:pt x="49" y="16"/>
                  <a:pt x="49" y="16"/>
                </a:cubicBezTo>
                <a:lnTo>
                  <a:pt x="48" y="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10" name="Freeform 373"/>
          <p:cNvSpPr>
            <a:spLocks/>
          </p:cNvSpPr>
          <p:nvPr/>
        </p:nvSpPr>
        <p:spPr bwMode="auto">
          <a:xfrm>
            <a:off x="5012216" y="4695118"/>
            <a:ext cx="247737" cy="246074"/>
          </a:xfrm>
          <a:custGeom>
            <a:avLst/>
            <a:gdLst/>
            <a:ahLst/>
            <a:cxnLst>
              <a:cxn ang="0">
                <a:pos x="144" y="54"/>
              </a:cxn>
              <a:cxn ang="0">
                <a:pos x="132" y="54"/>
              </a:cxn>
              <a:cxn ang="0">
                <a:pos x="114" y="30"/>
              </a:cxn>
              <a:cxn ang="0">
                <a:pos x="102" y="6"/>
              </a:cxn>
              <a:cxn ang="0">
                <a:pos x="96" y="6"/>
              </a:cxn>
              <a:cxn ang="0">
                <a:pos x="84" y="12"/>
              </a:cxn>
              <a:cxn ang="0">
                <a:pos x="96" y="6"/>
              </a:cxn>
              <a:cxn ang="0">
                <a:pos x="84" y="0"/>
              </a:cxn>
              <a:cxn ang="0">
                <a:pos x="66" y="6"/>
              </a:cxn>
              <a:cxn ang="0">
                <a:pos x="18" y="18"/>
              </a:cxn>
              <a:cxn ang="0">
                <a:pos x="12" y="84"/>
              </a:cxn>
              <a:cxn ang="0">
                <a:pos x="0" y="90"/>
              </a:cxn>
              <a:cxn ang="0">
                <a:pos x="0" y="144"/>
              </a:cxn>
              <a:cxn ang="0">
                <a:pos x="12" y="168"/>
              </a:cxn>
              <a:cxn ang="0">
                <a:pos x="18" y="180"/>
              </a:cxn>
              <a:cxn ang="0">
                <a:pos x="36" y="180"/>
              </a:cxn>
              <a:cxn ang="0">
                <a:pos x="66" y="162"/>
              </a:cxn>
              <a:cxn ang="0">
                <a:pos x="90" y="162"/>
              </a:cxn>
              <a:cxn ang="0">
                <a:pos x="138" y="120"/>
              </a:cxn>
              <a:cxn ang="0">
                <a:pos x="180" y="90"/>
              </a:cxn>
              <a:cxn ang="0">
                <a:pos x="150" y="78"/>
              </a:cxn>
              <a:cxn ang="0">
                <a:pos x="144" y="54"/>
              </a:cxn>
            </a:cxnLst>
            <a:rect l="0" t="0" r="r" b="b"/>
            <a:pathLst>
              <a:path w="180" h="180">
                <a:moveTo>
                  <a:pt x="144" y="54"/>
                </a:moveTo>
                <a:lnTo>
                  <a:pt x="132" y="54"/>
                </a:lnTo>
                <a:lnTo>
                  <a:pt x="114" y="30"/>
                </a:lnTo>
                <a:lnTo>
                  <a:pt x="102" y="6"/>
                </a:lnTo>
                <a:lnTo>
                  <a:pt x="96" y="6"/>
                </a:lnTo>
                <a:lnTo>
                  <a:pt x="84" y="12"/>
                </a:lnTo>
                <a:lnTo>
                  <a:pt x="96" y="6"/>
                </a:lnTo>
                <a:lnTo>
                  <a:pt x="84" y="0"/>
                </a:lnTo>
                <a:lnTo>
                  <a:pt x="66" y="6"/>
                </a:lnTo>
                <a:lnTo>
                  <a:pt x="18" y="18"/>
                </a:lnTo>
                <a:lnTo>
                  <a:pt x="12" y="84"/>
                </a:lnTo>
                <a:lnTo>
                  <a:pt x="0" y="90"/>
                </a:lnTo>
                <a:lnTo>
                  <a:pt x="0" y="144"/>
                </a:lnTo>
                <a:lnTo>
                  <a:pt x="12" y="168"/>
                </a:lnTo>
                <a:lnTo>
                  <a:pt x="18" y="180"/>
                </a:lnTo>
                <a:lnTo>
                  <a:pt x="36" y="180"/>
                </a:lnTo>
                <a:lnTo>
                  <a:pt x="66" y="162"/>
                </a:lnTo>
                <a:lnTo>
                  <a:pt x="90" y="162"/>
                </a:lnTo>
                <a:lnTo>
                  <a:pt x="138" y="120"/>
                </a:lnTo>
                <a:lnTo>
                  <a:pt x="180" y="90"/>
                </a:lnTo>
                <a:lnTo>
                  <a:pt x="150" y="78"/>
                </a:lnTo>
                <a:lnTo>
                  <a:pt x="144" y="5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11" name="Freeform 374"/>
          <p:cNvSpPr>
            <a:spLocks/>
          </p:cNvSpPr>
          <p:nvPr/>
        </p:nvSpPr>
        <p:spPr bwMode="auto">
          <a:xfrm>
            <a:off x="5266602" y="4505574"/>
            <a:ext cx="280990" cy="442269"/>
          </a:xfrm>
          <a:custGeom>
            <a:avLst/>
            <a:gdLst/>
            <a:ahLst/>
            <a:cxnLst>
              <a:cxn ang="0">
                <a:pos x="22" y="2"/>
              </a:cxn>
              <a:cxn ang="0">
                <a:pos x="17" y="3"/>
              </a:cxn>
              <a:cxn ang="0">
                <a:pos x="17" y="4"/>
              </a:cxn>
              <a:cxn ang="0">
                <a:pos x="17" y="3"/>
              </a:cxn>
              <a:cxn ang="0">
                <a:pos x="16" y="3"/>
              </a:cxn>
              <a:cxn ang="0">
                <a:pos x="16" y="8"/>
              </a:cxn>
              <a:cxn ang="0">
                <a:pos x="19" y="13"/>
              </a:cxn>
              <a:cxn ang="0">
                <a:pos x="19" y="16"/>
              </a:cxn>
              <a:cxn ang="0">
                <a:pos x="16" y="18"/>
              </a:cxn>
              <a:cxn ang="0">
                <a:pos x="15" y="16"/>
              </a:cxn>
              <a:cxn ang="0">
                <a:pos x="13" y="13"/>
              </a:cxn>
              <a:cxn ang="0">
                <a:pos x="9" y="11"/>
              </a:cxn>
              <a:cxn ang="0">
                <a:pos x="0" y="15"/>
              </a:cxn>
              <a:cxn ang="0">
                <a:pos x="0" y="16"/>
              </a:cxn>
              <a:cxn ang="0">
                <a:pos x="1" y="16"/>
              </a:cxn>
              <a:cxn ang="0">
                <a:pos x="2" y="15"/>
              </a:cxn>
              <a:cxn ang="0">
                <a:pos x="1" y="16"/>
              </a:cxn>
              <a:cxn ang="0">
                <a:pos x="9" y="19"/>
              </a:cxn>
              <a:cxn ang="0">
                <a:pos x="9" y="23"/>
              </a:cxn>
              <a:cxn ang="0">
                <a:pos x="9" y="28"/>
              </a:cxn>
              <a:cxn ang="0">
                <a:pos x="7" y="36"/>
              </a:cxn>
              <a:cxn ang="0">
                <a:pos x="5" y="39"/>
              </a:cxn>
              <a:cxn ang="0">
                <a:pos x="6" y="39"/>
              </a:cxn>
              <a:cxn ang="0">
                <a:pos x="7" y="54"/>
              </a:cxn>
              <a:cxn ang="0">
                <a:pos x="9" y="54"/>
              </a:cxn>
              <a:cxn ang="0">
                <a:pos x="9" y="51"/>
              </a:cxn>
              <a:cxn ang="0">
                <a:pos x="16" y="45"/>
              </a:cxn>
              <a:cxn ang="0">
                <a:pos x="18" y="40"/>
              </a:cxn>
              <a:cxn ang="0">
                <a:pos x="16" y="31"/>
              </a:cxn>
              <a:cxn ang="0">
                <a:pos x="21" y="25"/>
              </a:cxn>
              <a:cxn ang="0">
                <a:pos x="30" y="20"/>
              </a:cxn>
              <a:cxn ang="0">
                <a:pos x="33" y="16"/>
              </a:cxn>
              <a:cxn ang="0">
                <a:pos x="34" y="11"/>
              </a:cxn>
              <a:cxn ang="0">
                <a:pos x="33" y="4"/>
              </a:cxn>
              <a:cxn ang="0">
                <a:pos x="33" y="0"/>
              </a:cxn>
              <a:cxn ang="0">
                <a:pos x="33" y="0"/>
              </a:cxn>
              <a:cxn ang="0">
                <a:pos x="30" y="1"/>
              </a:cxn>
              <a:cxn ang="0">
                <a:pos x="22" y="2"/>
              </a:cxn>
            </a:cxnLst>
            <a:rect l="0" t="0" r="r" b="b"/>
            <a:pathLst>
              <a:path w="34" h="54">
                <a:moveTo>
                  <a:pt x="22" y="2"/>
                </a:moveTo>
                <a:cubicBezTo>
                  <a:pt x="17" y="3"/>
                  <a:pt x="17" y="3"/>
                  <a:pt x="17" y="3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8"/>
                  <a:pt x="16" y="8"/>
                  <a:pt x="16" y="8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6"/>
                  <a:pt x="19" y="16"/>
                  <a:pt x="19" y="16"/>
                </a:cubicBezTo>
                <a:cubicBezTo>
                  <a:pt x="16" y="18"/>
                  <a:pt x="16" y="18"/>
                  <a:pt x="16" y="18"/>
                </a:cubicBezTo>
                <a:cubicBezTo>
                  <a:pt x="15" y="16"/>
                  <a:pt x="15" y="16"/>
                  <a:pt x="15" y="16"/>
                </a:cubicBezTo>
                <a:cubicBezTo>
                  <a:pt x="13" y="13"/>
                  <a:pt x="13" y="13"/>
                  <a:pt x="13" y="13"/>
                </a:cubicBezTo>
                <a:cubicBezTo>
                  <a:pt x="9" y="11"/>
                  <a:pt x="9" y="11"/>
                  <a:pt x="9" y="11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6"/>
                  <a:pt x="1" y="16"/>
                  <a:pt x="1" y="16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8"/>
                  <a:pt x="9" y="28"/>
                  <a:pt x="9" y="28"/>
                </a:cubicBezTo>
                <a:cubicBezTo>
                  <a:pt x="7" y="36"/>
                  <a:pt x="7" y="36"/>
                  <a:pt x="7" y="36"/>
                </a:cubicBezTo>
                <a:cubicBezTo>
                  <a:pt x="5" y="39"/>
                  <a:pt x="5" y="39"/>
                  <a:pt x="5" y="39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54"/>
                  <a:pt x="7" y="54"/>
                  <a:pt x="7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10" y="51"/>
                  <a:pt x="9" y="51"/>
                  <a:pt x="9" y="51"/>
                </a:cubicBezTo>
                <a:cubicBezTo>
                  <a:pt x="16" y="45"/>
                  <a:pt x="16" y="45"/>
                  <a:pt x="16" y="45"/>
                </a:cubicBezTo>
                <a:cubicBezTo>
                  <a:pt x="18" y="40"/>
                  <a:pt x="18" y="40"/>
                  <a:pt x="18" y="40"/>
                </a:cubicBezTo>
                <a:cubicBezTo>
                  <a:pt x="16" y="31"/>
                  <a:pt x="16" y="31"/>
                  <a:pt x="16" y="31"/>
                </a:cubicBezTo>
                <a:cubicBezTo>
                  <a:pt x="21" y="25"/>
                  <a:pt x="21" y="25"/>
                  <a:pt x="21" y="25"/>
                </a:cubicBezTo>
                <a:cubicBezTo>
                  <a:pt x="30" y="20"/>
                  <a:pt x="30" y="20"/>
                  <a:pt x="30" y="20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0" y="1"/>
                  <a:pt x="30" y="1"/>
                  <a:pt x="30" y="1"/>
                </a:cubicBezTo>
                <a:lnTo>
                  <a:pt x="22" y="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12" name="Freeform 375"/>
          <p:cNvSpPr>
            <a:spLocks/>
          </p:cNvSpPr>
          <p:nvPr/>
        </p:nvSpPr>
        <p:spPr bwMode="auto">
          <a:xfrm>
            <a:off x="5266602" y="4252849"/>
            <a:ext cx="272677" cy="277665"/>
          </a:xfrm>
          <a:custGeom>
            <a:avLst/>
            <a:gdLst/>
            <a:ahLst/>
            <a:cxnLst>
              <a:cxn ang="0">
                <a:pos x="25" y="6"/>
              </a:cxn>
              <a:cxn ang="0">
                <a:pos x="14" y="1"/>
              </a:cxn>
              <a:cxn ang="0">
                <a:pos x="14" y="1"/>
              </a:cxn>
              <a:cxn ang="0">
                <a:pos x="14" y="1"/>
              </a:cxn>
              <a:cxn ang="0">
                <a:pos x="13" y="0"/>
              </a:cxn>
              <a:cxn ang="0">
                <a:pos x="12" y="2"/>
              </a:cxn>
              <a:cxn ang="0">
                <a:pos x="12" y="5"/>
              </a:cxn>
              <a:cxn ang="0">
                <a:pos x="8" y="5"/>
              </a:cxn>
              <a:cxn ang="0">
                <a:pos x="6" y="1"/>
              </a:cxn>
              <a:cxn ang="0">
                <a:pos x="1" y="1"/>
              </a:cxn>
              <a:cxn ang="0">
                <a:pos x="2" y="8"/>
              </a:cxn>
              <a:cxn ang="0">
                <a:pos x="0" y="11"/>
              </a:cxn>
              <a:cxn ang="0">
                <a:pos x="2" y="19"/>
              </a:cxn>
              <a:cxn ang="0">
                <a:pos x="4" y="24"/>
              </a:cxn>
              <a:cxn ang="0">
                <a:pos x="9" y="26"/>
              </a:cxn>
              <a:cxn ang="0">
                <a:pos x="14" y="27"/>
              </a:cxn>
              <a:cxn ang="0">
                <a:pos x="15" y="29"/>
              </a:cxn>
              <a:cxn ang="0">
                <a:pos x="17" y="34"/>
              </a:cxn>
              <a:cxn ang="0">
                <a:pos x="22" y="33"/>
              </a:cxn>
              <a:cxn ang="0">
                <a:pos x="30" y="32"/>
              </a:cxn>
              <a:cxn ang="0">
                <a:pos x="33" y="31"/>
              </a:cxn>
              <a:cxn ang="0">
                <a:pos x="31" y="28"/>
              </a:cxn>
              <a:cxn ang="0">
                <a:pos x="30" y="19"/>
              </a:cxn>
              <a:cxn ang="0">
                <a:pos x="28" y="14"/>
              </a:cxn>
              <a:cxn ang="0">
                <a:pos x="30" y="12"/>
              </a:cxn>
              <a:cxn ang="0">
                <a:pos x="25" y="9"/>
              </a:cxn>
              <a:cxn ang="0">
                <a:pos x="25" y="6"/>
              </a:cxn>
            </a:cxnLst>
            <a:rect l="0" t="0" r="r" b="b"/>
            <a:pathLst>
              <a:path w="33" h="34">
                <a:moveTo>
                  <a:pt x="25" y="6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5"/>
                  <a:pt x="12" y="5"/>
                  <a:pt x="12" y="5"/>
                </a:cubicBezTo>
                <a:cubicBezTo>
                  <a:pt x="8" y="5"/>
                  <a:pt x="8" y="5"/>
                  <a:pt x="8" y="5"/>
                </a:cubicBezTo>
                <a:cubicBezTo>
                  <a:pt x="6" y="1"/>
                  <a:pt x="6" y="1"/>
                  <a:pt x="6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8"/>
                  <a:pt x="2" y="8"/>
                  <a:pt x="2" y="8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9"/>
                  <a:pt x="2" y="19"/>
                  <a:pt x="2" y="19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8" y="26"/>
                  <a:pt x="9" y="26"/>
                </a:cubicBezTo>
                <a:cubicBezTo>
                  <a:pt x="9" y="26"/>
                  <a:pt x="14" y="27"/>
                  <a:pt x="14" y="27"/>
                </a:cubicBezTo>
                <a:cubicBezTo>
                  <a:pt x="15" y="29"/>
                  <a:pt x="15" y="29"/>
                  <a:pt x="15" y="29"/>
                </a:cubicBezTo>
                <a:cubicBezTo>
                  <a:pt x="17" y="34"/>
                  <a:pt x="17" y="34"/>
                  <a:pt x="17" y="34"/>
                </a:cubicBezTo>
                <a:cubicBezTo>
                  <a:pt x="22" y="33"/>
                  <a:pt x="22" y="33"/>
                  <a:pt x="22" y="33"/>
                </a:cubicBezTo>
                <a:cubicBezTo>
                  <a:pt x="30" y="32"/>
                  <a:pt x="30" y="32"/>
                  <a:pt x="30" y="32"/>
                </a:cubicBezTo>
                <a:cubicBezTo>
                  <a:pt x="33" y="31"/>
                  <a:pt x="33" y="31"/>
                  <a:pt x="33" y="31"/>
                </a:cubicBezTo>
                <a:cubicBezTo>
                  <a:pt x="31" y="28"/>
                  <a:pt x="31" y="28"/>
                  <a:pt x="31" y="28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28" y="15"/>
                  <a:pt x="28" y="14"/>
                </a:cubicBezTo>
                <a:cubicBezTo>
                  <a:pt x="28" y="13"/>
                  <a:pt x="29" y="12"/>
                  <a:pt x="30" y="12"/>
                </a:cubicBezTo>
                <a:cubicBezTo>
                  <a:pt x="25" y="9"/>
                  <a:pt x="25" y="9"/>
                  <a:pt x="25" y="9"/>
                </a:cubicBezTo>
                <a:lnTo>
                  <a:pt x="25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13" name="Freeform 376"/>
          <p:cNvSpPr>
            <a:spLocks/>
          </p:cNvSpPr>
          <p:nvPr/>
        </p:nvSpPr>
        <p:spPr bwMode="auto">
          <a:xfrm>
            <a:off x="4806045" y="4382537"/>
            <a:ext cx="312581" cy="312581"/>
          </a:xfrm>
          <a:custGeom>
            <a:avLst/>
            <a:gdLst/>
            <a:ahLst/>
            <a:cxnLst>
              <a:cxn ang="0">
                <a:pos x="4" y="37"/>
              </a:cxn>
              <a:cxn ang="0">
                <a:pos x="18" y="37"/>
              </a:cxn>
              <a:cxn ang="0">
                <a:pos x="20" y="38"/>
              </a:cxn>
              <a:cxn ang="0">
                <a:pos x="28" y="38"/>
              </a:cxn>
              <a:cxn ang="0">
                <a:pos x="34" y="37"/>
              </a:cxn>
              <a:cxn ang="0">
                <a:pos x="32" y="33"/>
              </a:cxn>
              <a:cxn ang="0">
                <a:pos x="32" y="22"/>
              </a:cxn>
              <a:cxn ang="0">
                <a:pos x="38" y="21"/>
              </a:cxn>
              <a:cxn ang="0">
                <a:pos x="38" y="17"/>
              </a:cxn>
              <a:cxn ang="0">
                <a:pos x="37" y="17"/>
              </a:cxn>
              <a:cxn ang="0">
                <a:pos x="38" y="17"/>
              </a:cxn>
              <a:cxn ang="0">
                <a:pos x="32" y="16"/>
              </a:cxn>
              <a:cxn ang="0">
                <a:pos x="30" y="4"/>
              </a:cxn>
              <a:cxn ang="0">
                <a:pos x="24" y="4"/>
              </a:cxn>
              <a:cxn ang="0">
                <a:pos x="21" y="6"/>
              </a:cxn>
              <a:cxn ang="0">
                <a:pos x="18" y="6"/>
              </a:cxn>
              <a:cxn ang="0">
                <a:pos x="12" y="0"/>
              </a:cxn>
              <a:cxn ang="0">
                <a:pos x="4" y="0"/>
              </a:cxn>
              <a:cxn ang="0">
                <a:pos x="1" y="2"/>
              </a:cxn>
              <a:cxn ang="0">
                <a:pos x="3" y="15"/>
              </a:cxn>
              <a:cxn ang="0">
                <a:pos x="4" y="21"/>
              </a:cxn>
              <a:cxn ang="0">
                <a:pos x="0" y="28"/>
              </a:cxn>
              <a:cxn ang="0">
                <a:pos x="0" y="36"/>
              </a:cxn>
              <a:cxn ang="0">
                <a:pos x="2" y="35"/>
              </a:cxn>
              <a:cxn ang="0">
                <a:pos x="4" y="37"/>
              </a:cxn>
            </a:cxnLst>
            <a:rect l="0" t="0" r="r" b="b"/>
            <a:pathLst>
              <a:path w="38" h="38">
                <a:moveTo>
                  <a:pt x="4" y="37"/>
                </a:moveTo>
                <a:cubicBezTo>
                  <a:pt x="18" y="37"/>
                  <a:pt x="18" y="37"/>
                  <a:pt x="18" y="37"/>
                </a:cubicBezTo>
                <a:cubicBezTo>
                  <a:pt x="20" y="38"/>
                  <a:pt x="20" y="38"/>
                  <a:pt x="20" y="38"/>
                </a:cubicBezTo>
                <a:cubicBezTo>
                  <a:pt x="28" y="38"/>
                  <a:pt x="28" y="38"/>
                  <a:pt x="28" y="38"/>
                </a:cubicBezTo>
                <a:cubicBezTo>
                  <a:pt x="34" y="37"/>
                  <a:pt x="34" y="37"/>
                  <a:pt x="34" y="37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22"/>
                  <a:pt x="32" y="22"/>
                  <a:pt x="32" y="22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17"/>
                  <a:pt x="38" y="17"/>
                  <a:pt x="38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2" y="16"/>
                  <a:pt x="32" y="16"/>
                  <a:pt x="32" y="16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25" y="4"/>
                  <a:pt x="24" y="4"/>
                </a:cubicBezTo>
                <a:cubicBezTo>
                  <a:pt x="24" y="4"/>
                  <a:pt x="22" y="6"/>
                  <a:pt x="21" y="6"/>
                </a:cubicBezTo>
                <a:cubicBezTo>
                  <a:pt x="20" y="7"/>
                  <a:pt x="19" y="6"/>
                  <a:pt x="18" y="6"/>
                </a:cubicBezTo>
                <a:cubicBezTo>
                  <a:pt x="17" y="6"/>
                  <a:pt x="13" y="0"/>
                  <a:pt x="12" y="0"/>
                </a:cubicBezTo>
                <a:cubicBezTo>
                  <a:pt x="11" y="0"/>
                  <a:pt x="4" y="0"/>
                  <a:pt x="4" y="0"/>
                </a:cubicBezTo>
                <a:cubicBezTo>
                  <a:pt x="1" y="2"/>
                  <a:pt x="1" y="2"/>
                  <a:pt x="1" y="2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1"/>
                  <a:pt x="4" y="21"/>
                  <a:pt x="4" y="2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6"/>
                  <a:pt x="0" y="36"/>
                  <a:pt x="0" y="36"/>
                </a:cubicBezTo>
                <a:cubicBezTo>
                  <a:pt x="2" y="35"/>
                  <a:pt x="2" y="35"/>
                  <a:pt x="2" y="35"/>
                </a:cubicBezTo>
                <a:lnTo>
                  <a:pt x="4" y="3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14" name="Freeform 377"/>
          <p:cNvSpPr>
            <a:spLocks/>
          </p:cNvSpPr>
          <p:nvPr/>
        </p:nvSpPr>
        <p:spPr bwMode="auto">
          <a:xfrm>
            <a:off x="4806045" y="4088246"/>
            <a:ext cx="485498" cy="482172"/>
          </a:xfrm>
          <a:custGeom>
            <a:avLst/>
            <a:gdLst/>
            <a:ahLst/>
            <a:cxnLst>
              <a:cxn ang="0">
                <a:pos x="21" y="6"/>
              </a:cxn>
              <a:cxn ang="0">
                <a:pos x="18" y="18"/>
              </a:cxn>
              <a:cxn ang="0">
                <a:pos x="15" y="21"/>
              </a:cxn>
              <a:cxn ang="0">
                <a:pos x="11" y="29"/>
              </a:cxn>
              <a:cxn ang="0">
                <a:pos x="7" y="32"/>
              </a:cxn>
              <a:cxn ang="0">
                <a:pos x="3" y="32"/>
              </a:cxn>
              <a:cxn ang="0">
                <a:pos x="0" y="35"/>
              </a:cxn>
              <a:cxn ang="0">
                <a:pos x="1" y="38"/>
              </a:cxn>
              <a:cxn ang="0">
                <a:pos x="1" y="38"/>
              </a:cxn>
              <a:cxn ang="0">
                <a:pos x="4" y="36"/>
              </a:cxn>
              <a:cxn ang="0">
                <a:pos x="12" y="36"/>
              </a:cxn>
              <a:cxn ang="0">
                <a:pos x="18" y="42"/>
              </a:cxn>
              <a:cxn ang="0">
                <a:pos x="21" y="42"/>
              </a:cxn>
              <a:cxn ang="0">
                <a:pos x="24" y="40"/>
              </a:cxn>
              <a:cxn ang="0">
                <a:pos x="30" y="40"/>
              </a:cxn>
              <a:cxn ang="0">
                <a:pos x="32" y="52"/>
              </a:cxn>
              <a:cxn ang="0">
                <a:pos x="38" y="53"/>
              </a:cxn>
              <a:cxn ang="0">
                <a:pos x="43" y="53"/>
              </a:cxn>
              <a:cxn ang="0">
                <a:pos x="49" y="56"/>
              </a:cxn>
              <a:cxn ang="0">
                <a:pos x="55" y="59"/>
              </a:cxn>
              <a:cxn ang="0">
                <a:pos x="55" y="57"/>
              </a:cxn>
              <a:cxn ang="0">
                <a:pos x="52" y="53"/>
              </a:cxn>
              <a:cxn ang="0">
                <a:pos x="53" y="50"/>
              </a:cxn>
              <a:cxn ang="0">
                <a:pos x="54" y="44"/>
              </a:cxn>
              <a:cxn ang="0">
                <a:pos x="57" y="43"/>
              </a:cxn>
              <a:cxn ang="0">
                <a:pos x="55" y="37"/>
              </a:cxn>
              <a:cxn ang="0">
                <a:pos x="54" y="31"/>
              </a:cxn>
              <a:cxn ang="0">
                <a:pos x="53" y="25"/>
              </a:cxn>
              <a:cxn ang="0">
                <a:pos x="55" y="18"/>
              </a:cxn>
              <a:cxn ang="0">
                <a:pos x="59" y="11"/>
              </a:cxn>
              <a:cxn ang="0">
                <a:pos x="59" y="10"/>
              </a:cxn>
              <a:cxn ang="0">
                <a:pos x="59" y="5"/>
              </a:cxn>
              <a:cxn ang="0">
                <a:pos x="56" y="3"/>
              </a:cxn>
              <a:cxn ang="0">
                <a:pos x="51" y="3"/>
              </a:cxn>
              <a:cxn ang="0">
                <a:pos x="49" y="0"/>
              </a:cxn>
              <a:cxn ang="0">
                <a:pos x="41" y="1"/>
              </a:cxn>
              <a:cxn ang="0">
                <a:pos x="32" y="3"/>
              </a:cxn>
              <a:cxn ang="0">
                <a:pos x="27" y="1"/>
              </a:cxn>
              <a:cxn ang="0">
                <a:pos x="21" y="2"/>
              </a:cxn>
              <a:cxn ang="0">
                <a:pos x="21" y="6"/>
              </a:cxn>
            </a:cxnLst>
            <a:rect l="0" t="0" r="r" b="b"/>
            <a:pathLst>
              <a:path w="59" h="59">
                <a:moveTo>
                  <a:pt x="21" y="6"/>
                </a:moveTo>
                <a:cubicBezTo>
                  <a:pt x="18" y="18"/>
                  <a:pt x="18" y="18"/>
                  <a:pt x="18" y="18"/>
                </a:cubicBezTo>
                <a:cubicBezTo>
                  <a:pt x="15" y="21"/>
                  <a:pt x="15" y="21"/>
                  <a:pt x="15" y="21"/>
                </a:cubicBezTo>
                <a:cubicBezTo>
                  <a:pt x="11" y="29"/>
                  <a:pt x="11" y="29"/>
                  <a:pt x="11" y="29"/>
                </a:cubicBezTo>
                <a:cubicBezTo>
                  <a:pt x="7" y="32"/>
                  <a:pt x="7" y="32"/>
                  <a:pt x="7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11" y="36"/>
                  <a:pt x="12" y="36"/>
                </a:cubicBezTo>
                <a:cubicBezTo>
                  <a:pt x="13" y="36"/>
                  <a:pt x="17" y="42"/>
                  <a:pt x="18" y="42"/>
                </a:cubicBezTo>
                <a:cubicBezTo>
                  <a:pt x="19" y="42"/>
                  <a:pt x="20" y="43"/>
                  <a:pt x="21" y="42"/>
                </a:cubicBezTo>
                <a:cubicBezTo>
                  <a:pt x="22" y="42"/>
                  <a:pt x="24" y="40"/>
                  <a:pt x="24" y="40"/>
                </a:cubicBezTo>
                <a:cubicBezTo>
                  <a:pt x="25" y="40"/>
                  <a:pt x="30" y="40"/>
                  <a:pt x="30" y="40"/>
                </a:cubicBezTo>
                <a:cubicBezTo>
                  <a:pt x="32" y="52"/>
                  <a:pt x="32" y="52"/>
                  <a:pt x="32" y="52"/>
                </a:cubicBezTo>
                <a:cubicBezTo>
                  <a:pt x="38" y="53"/>
                  <a:pt x="38" y="53"/>
                  <a:pt x="38" y="53"/>
                </a:cubicBezTo>
                <a:cubicBezTo>
                  <a:pt x="43" y="53"/>
                  <a:pt x="43" y="53"/>
                  <a:pt x="43" y="53"/>
                </a:cubicBezTo>
                <a:cubicBezTo>
                  <a:pt x="49" y="56"/>
                  <a:pt x="49" y="56"/>
                  <a:pt x="49" y="56"/>
                </a:cubicBezTo>
                <a:cubicBezTo>
                  <a:pt x="55" y="59"/>
                  <a:pt x="55" y="59"/>
                  <a:pt x="55" y="59"/>
                </a:cubicBezTo>
                <a:cubicBezTo>
                  <a:pt x="55" y="57"/>
                  <a:pt x="55" y="57"/>
                  <a:pt x="55" y="57"/>
                </a:cubicBezTo>
                <a:cubicBezTo>
                  <a:pt x="52" y="53"/>
                  <a:pt x="52" y="53"/>
                  <a:pt x="52" y="53"/>
                </a:cubicBezTo>
                <a:cubicBezTo>
                  <a:pt x="53" y="50"/>
                  <a:pt x="53" y="50"/>
                  <a:pt x="53" y="50"/>
                </a:cubicBezTo>
                <a:cubicBezTo>
                  <a:pt x="54" y="44"/>
                  <a:pt x="54" y="44"/>
                  <a:pt x="54" y="44"/>
                </a:cubicBezTo>
                <a:cubicBezTo>
                  <a:pt x="57" y="43"/>
                  <a:pt x="57" y="43"/>
                  <a:pt x="57" y="43"/>
                </a:cubicBezTo>
                <a:cubicBezTo>
                  <a:pt x="55" y="37"/>
                  <a:pt x="55" y="37"/>
                  <a:pt x="55" y="37"/>
                </a:cubicBezTo>
                <a:cubicBezTo>
                  <a:pt x="54" y="31"/>
                  <a:pt x="54" y="31"/>
                  <a:pt x="54" y="31"/>
                </a:cubicBezTo>
                <a:cubicBezTo>
                  <a:pt x="53" y="25"/>
                  <a:pt x="53" y="25"/>
                  <a:pt x="53" y="25"/>
                </a:cubicBezTo>
                <a:cubicBezTo>
                  <a:pt x="55" y="18"/>
                  <a:pt x="55" y="18"/>
                  <a:pt x="55" y="18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1" y="3"/>
                  <a:pt x="51" y="3"/>
                  <a:pt x="51" y="3"/>
                </a:cubicBezTo>
                <a:cubicBezTo>
                  <a:pt x="49" y="0"/>
                  <a:pt x="49" y="0"/>
                  <a:pt x="4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32" y="3"/>
                  <a:pt x="32" y="3"/>
                  <a:pt x="32" y="3"/>
                </a:cubicBezTo>
                <a:cubicBezTo>
                  <a:pt x="27" y="1"/>
                  <a:pt x="27" y="1"/>
                  <a:pt x="27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6"/>
                  <a:pt x="21" y="6"/>
                  <a:pt x="21" y="6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15" name="Freeform 378"/>
          <p:cNvSpPr>
            <a:spLocks/>
          </p:cNvSpPr>
          <p:nvPr/>
        </p:nvSpPr>
        <p:spPr bwMode="auto">
          <a:xfrm>
            <a:off x="5348074" y="3760701"/>
            <a:ext cx="387400" cy="370775"/>
          </a:xfrm>
          <a:custGeom>
            <a:avLst/>
            <a:gdLst/>
            <a:ahLst/>
            <a:cxnLst>
              <a:cxn ang="0">
                <a:pos x="22" y="45"/>
              </a:cxn>
              <a:cxn ang="0">
                <a:pos x="24" y="44"/>
              </a:cxn>
              <a:cxn ang="0">
                <a:pos x="27" y="45"/>
              </a:cxn>
              <a:cxn ang="0">
                <a:pos x="29" y="45"/>
              </a:cxn>
              <a:cxn ang="0">
                <a:pos x="32" y="43"/>
              </a:cxn>
              <a:cxn ang="0">
                <a:pos x="39" y="41"/>
              </a:cxn>
              <a:cxn ang="0">
                <a:pos x="47" y="32"/>
              </a:cxn>
              <a:cxn ang="0">
                <a:pos x="40" y="31"/>
              </a:cxn>
              <a:cxn ang="0">
                <a:pos x="33" y="27"/>
              </a:cxn>
              <a:cxn ang="0">
                <a:pos x="31" y="24"/>
              </a:cxn>
              <a:cxn ang="0">
                <a:pos x="34" y="22"/>
              </a:cxn>
              <a:cxn ang="0">
                <a:pos x="33" y="20"/>
              </a:cxn>
              <a:cxn ang="0">
                <a:pos x="25" y="8"/>
              </a:cxn>
              <a:cxn ang="0">
                <a:pos x="20" y="6"/>
              </a:cxn>
              <a:cxn ang="0">
                <a:pos x="17" y="0"/>
              </a:cxn>
              <a:cxn ang="0">
                <a:pos x="17" y="0"/>
              </a:cxn>
              <a:cxn ang="0">
                <a:pos x="15" y="1"/>
              </a:cxn>
              <a:cxn ang="0">
                <a:pos x="12" y="3"/>
              </a:cxn>
              <a:cxn ang="0">
                <a:pos x="11" y="14"/>
              </a:cxn>
              <a:cxn ang="0">
                <a:pos x="8" y="20"/>
              </a:cxn>
              <a:cxn ang="0">
                <a:pos x="4" y="24"/>
              </a:cxn>
              <a:cxn ang="0">
                <a:pos x="3" y="30"/>
              </a:cxn>
              <a:cxn ang="0">
                <a:pos x="1" y="30"/>
              </a:cxn>
              <a:cxn ang="0">
                <a:pos x="0" y="33"/>
              </a:cxn>
              <a:cxn ang="0">
                <a:pos x="4" y="36"/>
              </a:cxn>
              <a:cxn ang="0">
                <a:pos x="7" y="39"/>
              </a:cxn>
              <a:cxn ang="0">
                <a:pos x="9" y="41"/>
              </a:cxn>
              <a:cxn ang="0">
                <a:pos x="9" y="42"/>
              </a:cxn>
              <a:cxn ang="0">
                <a:pos x="12" y="43"/>
              </a:cxn>
              <a:cxn ang="0">
                <a:pos x="22" y="45"/>
              </a:cxn>
            </a:cxnLst>
            <a:rect l="0" t="0" r="r" b="b"/>
            <a:pathLst>
              <a:path w="47" h="45">
                <a:moveTo>
                  <a:pt x="22" y="45"/>
                </a:moveTo>
                <a:cubicBezTo>
                  <a:pt x="23" y="45"/>
                  <a:pt x="24" y="44"/>
                  <a:pt x="24" y="44"/>
                </a:cubicBezTo>
                <a:cubicBezTo>
                  <a:pt x="27" y="45"/>
                  <a:pt x="27" y="45"/>
                  <a:pt x="27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32" y="43"/>
                  <a:pt x="32" y="43"/>
                  <a:pt x="32" y="43"/>
                </a:cubicBezTo>
                <a:cubicBezTo>
                  <a:pt x="39" y="41"/>
                  <a:pt x="39" y="41"/>
                  <a:pt x="39" y="41"/>
                </a:cubicBezTo>
                <a:cubicBezTo>
                  <a:pt x="47" y="32"/>
                  <a:pt x="47" y="32"/>
                  <a:pt x="47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33" y="27"/>
                  <a:pt x="33" y="27"/>
                  <a:pt x="33" y="27"/>
                </a:cubicBezTo>
                <a:cubicBezTo>
                  <a:pt x="31" y="24"/>
                  <a:pt x="31" y="24"/>
                  <a:pt x="31" y="24"/>
                </a:cubicBezTo>
                <a:cubicBezTo>
                  <a:pt x="34" y="22"/>
                  <a:pt x="34" y="22"/>
                  <a:pt x="34" y="22"/>
                </a:cubicBezTo>
                <a:cubicBezTo>
                  <a:pt x="33" y="20"/>
                  <a:pt x="33" y="20"/>
                  <a:pt x="33" y="20"/>
                </a:cubicBezTo>
                <a:cubicBezTo>
                  <a:pt x="25" y="8"/>
                  <a:pt x="25" y="8"/>
                  <a:pt x="25" y="8"/>
                </a:cubicBezTo>
                <a:cubicBezTo>
                  <a:pt x="20" y="6"/>
                  <a:pt x="20" y="6"/>
                  <a:pt x="20" y="6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14"/>
                  <a:pt x="11" y="14"/>
                  <a:pt x="11" y="14"/>
                </a:cubicBezTo>
                <a:cubicBezTo>
                  <a:pt x="8" y="20"/>
                  <a:pt x="8" y="20"/>
                  <a:pt x="8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6"/>
                  <a:pt x="4" y="36"/>
                  <a:pt x="4" y="36"/>
                </a:cubicBezTo>
                <a:cubicBezTo>
                  <a:pt x="7" y="39"/>
                  <a:pt x="7" y="39"/>
                  <a:pt x="7" y="39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2"/>
                  <a:pt x="9" y="42"/>
                  <a:pt x="9" y="42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43"/>
                  <a:pt x="21" y="45"/>
                  <a:pt x="22" y="4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16" name="Freeform 379"/>
          <p:cNvSpPr>
            <a:spLocks/>
          </p:cNvSpPr>
          <p:nvPr/>
        </p:nvSpPr>
        <p:spPr bwMode="auto">
          <a:xfrm>
            <a:off x="5373013" y="4104872"/>
            <a:ext cx="214484" cy="246074"/>
          </a:xfrm>
          <a:custGeom>
            <a:avLst/>
            <a:gdLst/>
            <a:ahLst/>
            <a:cxnLst>
              <a:cxn ang="0">
                <a:pos x="23" y="7"/>
              </a:cxn>
              <a:cxn ang="0">
                <a:pos x="26" y="4"/>
              </a:cxn>
              <a:cxn ang="0">
                <a:pos x="26" y="3"/>
              </a:cxn>
              <a:cxn ang="0">
                <a:pos x="24" y="3"/>
              </a:cxn>
              <a:cxn ang="0">
                <a:pos x="21" y="2"/>
              </a:cxn>
              <a:cxn ang="0">
                <a:pos x="19" y="3"/>
              </a:cxn>
              <a:cxn ang="0">
                <a:pos x="9" y="1"/>
              </a:cxn>
              <a:cxn ang="0">
                <a:pos x="6" y="0"/>
              </a:cxn>
              <a:cxn ang="0">
                <a:pos x="6" y="1"/>
              </a:cxn>
              <a:cxn ang="0">
                <a:pos x="3" y="1"/>
              </a:cxn>
              <a:cxn ang="0">
                <a:pos x="0" y="3"/>
              </a:cxn>
              <a:cxn ang="0">
                <a:pos x="2" y="5"/>
              </a:cxn>
              <a:cxn ang="0">
                <a:pos x="2" y="9"/>
              </a:cxn>
              <a:cxn ang="0">
                <a:pos x="0" y="13"/>
              </a:cxn>
              <a:cxn ang="0">
                <a:pos x="1" y="19"/>
              </a:cxn>
              <a:cxn ang="0">
                <a:pos x="12" y="24"/>
              </a:cxn>
              <a:cxn ang="0">
                <a:pos x="12" y="27"/>
              </a:cxn>
              <a:cxn ang="0">
                <a:pos x="17" y="30"/>
              </a:cxn>
              <a:cxn ang="0">
                <a:pos x="18" y="29"/>
              </a:cxn>
              <a:cxn ang="0">
                <a:pos x="22" y="23"/>
              </a:cxn>
              <a:cxn ang="0">
                <a:pos x="25" y="20"/>
              </a:cxn>
              <a:cxn ang="0">
                <a:pos x="23" y="17"/>
              </a:cxn>
              <a:cxn ang="0">
                <a:pos x="23" y="7"/>
              </a:cxn>
            </a:cxnLst>
            <a:rect l="0" t="0" r="r" b="b"/>
            <a:pathLst>
              <a:path w="26" h="30">
                <a:moveTo>
                  <a:pt x="23" y="7"/>
                </a:moveTo>
                <a:cubicBezTo>
                  <a:pt x="26" y="4"/>
                  <a:pt x="26" y="4"/>
                  <a:pt x="26" y="4"/>
                </a:cubicBezTo>
                <a:cubicBezTo>
                  <a:pt x="26" y="3"/>
                  <a:pt x="26" y="3"/>
                  <a:pt x="26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0" y="3"/>
                  <a:pt x="19" y="3"/>
                </a:cubicBezTo>
                <a:cubicBezTo>
                  <a:pt x="18" y="3"/>
                  <a:pt x="9" y="1"/>
                  <a:pt x="9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3"/>
                  <a:pt x="0" y="3"/>
                  <a:pt x="0" y="3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0" y="13"/>
                  <a:pt x="0" y="13"/>
                  <a:pt x="0" y="13"/>
                </a:cubicBezTo>
                <a:cubicBezTo>
                  <a:pt x="1" y="19"/>
                  <a:pt x="1" y="19"/>
                  <a:pt x="1" y="19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7"/>
                  <a:pt x="12" y="27"/>
                  <a:pt x="12" y="27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9"/>
                  <a:pt x="18" y="29"/>
                  <a:pt x="18" y="29"/>
                </a:cubicBezTo>
                <a:cubicBezTo>
                  <a:pt x="22" y="23"/>
                  <a:pt x="22" y="23"/>
                  <a:pt x="22" y="23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17"/>
                  <a:pt x="23" y="17"/>
                  <a:pt x="23" y="17"/>
                </a:cubicBezTo>
                <a:lnTo>
                  <a:pt x="23" y="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17" name="Freeform 380"/>
          <p:cNvSpPr>
            <a:spLocks/>
          </p:cNvSpPr>
          <p:nvPr/>
        </p:nvSpPr>
        <p:spPr bwMode="auto">
          <a:xfrm>
            <a:off x="5141903" y="4636925"/>
            <a:ext cx="197857" cy="187880"/>
          </a:xfrm>
          <a:custGeom>
            <a:avLst/>
            <a:gdLst/>
            <a:ahLst/>
            <a:cxnLst>
              <a:cxn ang="0">
                <a:pos x="9" y="5"/>
              </a:cxn>
              <a:cxn ang="0">
                <a:pos x="6" y="8"/>
              </a:cxn>
              <a:cxn ang="0">
                <a:pos x="2" y="7"/>
              </a:cxn>
              <a:cxn ang="0">
                <a:pos x="0" y="8"/>
              </a:cxn>
              <a:cxn ang="0">
                <a:pos x="1" y="8"/>
              </a:cxn>
              <a:cxn ang="0">
                <a:pos x="3" y="12"/>
              </a:cxn>
              <a:cxn ang="0">
                <a:pos x="6" y="16"/>
              </a:cxn>
              <a:cxn ang="0">
                <a:pos x="8" y="16"/>
              </a:cxn>
              <a:cxn ang="0">
                <a:pos x="9" y="20"/>
              </a:cxn>
              <a:cxn ang="0">
                <a:pos x="14" y="22"/>
              </a:cxn>
              <a:cxn ang="0">
                <a:pos x="20" y="23"/>
              </a:cxn>
              <a:cxn ang="0">
                <a:pos x="22" y="20"/>
              </a:cxn>
              <a:cxn ang="0">
                <a:pos x="24" y="12"/>
              </a:cxn>
              <a:cxn ang="0">
                <a:pos x="24" y="7"/>
              </a:cxn>
              <a:cxn ang="0">
                <a:pos x="24" y="3"/>
              </a:cxn>
              <a:cxn ang="0">
                <a:pos x="16" y="0"/>
              </a:cxn>
              <a:cxn ang="0">
                <a:pos x="13" y="1"/>
              </a:cxn>
              <a:cxn ang="0">
                <a:pos x="9" y="5"/>
              </a:cxn>
            </a:cxnLst>
            <a:rect l="0" t="0" r="r" b="b"/>
            <a:pathLst>
              <a:path w="24" h="23">
                <a:moveTo>
                  <a:pt x="9" y="5"/>
                </a:moveTo>
                <a:cubicBezTo>
                  <a:pt x="9" y="5"/>
                  <a:pt x="6" y="8"/>
                  <a:pt x="6" y="8"/>
                </a:cubicBezTo>
                <a:cubicBezTo>
                  <a:pt x="5" y="8"/>
                  <a:pt x="2" y="7"/>
                  <a:pt x="2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8"/>
                  <a:pt x="1" y="8"/>
                  <a:pt x="1" y="8"/>
                </a:cubicBezTo>
                <a:cubicBezTo>
                  <a:pt x="3" y="12"/>
                  <a:pt x="3" y="12"/>
                  <a:pt x="3" y="12"/>
                </a:cubicBezTo>
                <a:cubicBezTo>
                  <a:pt x="6" y="16"/>
                  <a:pt x="6" y="16"/>
                  <a:pt x="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20"/>
                  <a:pt x="9" y="20"/>
                  <a:pt x="9" y="20"/>
                </a:cubicBezTo>
                <a:cubicBezTo>
                  <a:pt x="14" y="22"/>
                  <a:pt x="14" y="22"/>
                  <a:pt x="14" y="22"/>
                </a:cubicBezTo>
                <a:cubicBezTo>
                  <a:pt x="20" y="23"/>
                  <a:pt x="20" y="23"/>
                  <a:pt x="20" y="23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4" y="3"/>
                  <a:pt x="24" y="3"/>
                </a:cubicBezTo>
                <a:cubicBezTo>
                  <a:pt x="16" y="0"/>
                  <a:pt x="16" y="0"/>
                  <a:pt x="16" y="0"/>
                </a:cubicBezTo>
                <a:cubicBezTo>
                  <a:pt x="13" y="1"/>
                  <a:pt x="13" y="1"/>
                  <a:pt x="13" y="1"/>
                </a:cubicBezTo>
                <a:lnTo>
                  <a:pt x="9" y="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18" name="Freeform 381"/>
          <p:cNvSpPr>
            <a:spLocks/>
          </p:cNvSpPr>
          <p:nvPr/>
        </p:nvSpPr>
        <p:spPr bwMode="auto">
          <a:xfrm>
            <a:off x="5068745" y="4131475"/>
            <a:ext cx="354146" cy="570292"/>
          </a:xfrm>
          <a:custGeom>
            <a:avLst/>
            <a:gdLst/>
            <a:ahLst/>
            <a:cxnLst>
              <a:cxn ang="0">
                <a:pos x="27" y="6"/>
              </a:cxn>
              <a:cxn ang="0">
                <a:pos x="23" y="13"/>
              </a:cxn>
              <a:cxn ang="0">
                <a:pos x="21" y="20"/>
              </a:cxn>
              <a:cxn ang="0">
                <a:pos x="22" y="26"/>
              </a:cxn>
              <a:cxn ang="0">
                <a:pos x="23" y="32"/>
              </a:cxn>
              <a:cxn ang="0">
                <a:pos x="25" y="38"/>
              </a:cxn>
              <a:cxn ang="0">
                <a:pos x="22" y="39"/>
              </a:cxn>
              <a:cxn ang="0">
                <a:pos x="21" y="45"/>
              </a:cxn>
              <a:cxn ang="0">
                <a:pos x="20" y="48"/>
              </a:cxn>
              <a:cxn ang="0">
                <a:pos x="23" y="52"/>
              </a:cxn>
              <a:cxn ang="0">
                <a:pos x="23" y="54"/>
              </a:cxn>
              <a:cxn ang="0">
                <a:pos x="17" y="51"/>
              </a:cxn>
              <a:cxn ang="0">
                <a:pos x="11" y="48"/>
              </a:cxn>
              <a:cxn ang="0">
                <a:pos x="6" y="48"/>
              </a:cxn>
              <a:cxn ang="0">
                <a:pos x="6" y="52"/>
              </a:cxn>
              <a:cxn ang="0">
                <a:pos x="0" y="53"/>
              </a:cxn>
              <a:cxn ang="0">
                <a:pos x="0" y="64"/>
              </a:cxn>
              <a:cxn ang="0">
                <a:pos x="2" y="68"/>
              </a:cxn>
              <a:cxn ang="0">
                <a:pos x="6" y="68"/>
              </a:cxn>
              <a:cxn ang="0">
                <a:pos x="8" y="69"/>
              </a:cxn>
              <a:cxn ang="0">
                <a:pos x="7" y="69"/>
              </a:cxn>
              <a:cxn ang="0">
                <a:pos x="9" y="70"/>
              </a:cxn>
              <a:cxn ang="0">
                <a:pos x="11" y="69"/>
              </a:cxn>
              <a:cxn ang="0">
                <a:pos x="15" y="70"/>
              </a:cxn>
              <a:cxn ang="0">
                <a:pos x="18" y="67"/>
              </a:cxn>
              <a:cxn ang="0">
                <a:pos x="22" y="63"/>
              </a:cxn>
              <a:cxn ang="0">
                <a:pos x="25" y="62"/>
              </a:cxn>
              <a:cxn ang="0">
                <a:pos x="24" y="62"/>
              </a:cxn>
              <a:cxn ang="0">
                <a:pos x="24" y="61"/>
              </a:cxn>
              <a:cxn ang="0">
                <a:pos x="33" y="57"/>
              </a:cxn>
              <a:cxn ang="0">
                <a:pos x="37" y="59"/>
              </a:cxn>
              <a:cxn ang="0">
                <a:pos x="39" y="62"/>
              </a:cxn>
              <a:cxn ang="0">
                <a:pos x="40" y="64"/>
              </a:cxn>
              <a:cxn ang="0">
                <a:pos x="43" y="62"/>
              </a:cxn>
              <a:cxn ang="0">
                <a:pos x="43" y="59"/>
              </a:cxn>
              <a:cxn ang="0">
                <a:pos x="40" y="54"/>
              </a:cxn>
              <a:cxn ang="0">
                <a:pos x="40" y="49"/>
              </a:cxn>
              <a:cxn ang="0">
                <a:pos x="41" y="49"/>
              </a:cxn>
              <a:cxn ang="0">
                <a:pos x="39" y="44"/>
              </a:cxn>
              <a:cxn ang="0">
                <a:pos x="38" y="42"/>
              </a:cxn>
              <a:cxn ang="0">
                <a:pos x="33" y="41"/>
              </a:cxn>
              <a:cxn ang="0">
                <a:pos x="28" y="39"/>
              </a:cxn>
              <a:cxn ang="0">
                <a:pos x="26" y="34"/>
              </a:cxn>
              <a:cxn ang="0">
                <a:pos x="24" y="26"/>
              </a:cxn>
              <a:cxn ang="0">
                <a:pos x="26" y="23"/>
              </a:cxn>
              <a:cxn ang="0">
                <a:pos x="25" y="16"/>
              </a:cxn>
              <a:cxn ang="0">
                <a:pos x="30" y="16"/>
              </a:cxn>
              <a:cxn ang="0">
                <a:pos x="32" y="20"/>
              </a:cxn>
              <a:cxn ang="0">
                <a:pos x="36" y="20"/>
              </a:cxn>
              <a:cxn ang="0">
                <a:pos x="36" y="17"/>
              </a:cxn>
              <a:cxn ang="0">
                <a:pos x="37" y="15"/>
              </a:cxn>
              <a:cxn ang="0">
                <a:pos x="38" y="16"/>
              </a:cxn>
              <a:cxn ang="0">
                <a:pos x="37" y="10"/>
              </a:cxn>
              <a:cxn ang="0">
                <a:pos x="39" y="6"/>
              </a:cxn>
              <a:cxn ang="0">
                <a:pos x="39" y="2"/>
              </a:cxn>
              <a:cxn ang="0">
                <a:pos x="37" y="0"/>
              </a:cxn>
              <a:cxn ang="0">
                <a:pos x="35" y="0"/>
              </a:cxn>
              <a:cxn ang="0">
                <a:pos x="28" y="1"/>
              </a:cxn>
              <a:cxn ang="0">
                <a:pos x="27" y="0"/>
              </a:cxn>
              <a:cxn ang="0">
                <a:pos x="27" y="5"/>
              </a:cxn>
              <a:cxn ang="0">
                <a:pos x="27" y="6"/>
              </a:cxn>
            </a:cxnLst>
            <a:rect l="0" t="0" r="r" b="b"/>
            <a:pathLst>
              <a:path w="43" h="70">
                <a:moveTo>
                  <a:pt x="27" y="6"/>
                </a:moveTo>
                <a:cubicBezTo>
                  <a:pt x="23" y="13"/>
                  <a:pt x="23" y="13"/>
                  <a:pt x="23" y="13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6"/>
                  <a:pt x="22" y="26"/>
                  <a:pt x="22" y="26"/>
                </a:cubicBezTo>
                <a:cubicBezTo>
                  <a:pt x="23" y="32"/>
                  <a:pt x="23" y="32"/>
                  <a:pt x="23" y="32"/>
                </a:cubicBezTo>
                <a:cubicBezTo>
                  <a:pt x="25" y="38"/>
                  <a:pt x="25" y="38"/>
                  <a:pt x="25" y="38"/>
                </a:cubicBezTo>
                <a:cubicBezTo>
                  <a:pt x="22" y="39"/>
                  <a:pt x="22" y="39"/>
                  <a:pt x="22" y="39"/>
                </a:cubicBezTo>
                <a:cubicBezTo>
                  <a:pt x="21" y="45"/>
                  <a:pt x="21" y="45"/>
                  <a:pt x="21" y="45"/>
                </a:cubicBezTo>
                <a:cubicBezTo>
                  <a:pt x="20" y="48"/>
                  <a:pt x="20" y="48"/>
                  <a:pt x="20" y="48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54"/>
                  <a:pt x="23" y="54"/>
                  <a:pt x="23" y="54"/>
                </a:cubicBezTo>
                <a:cubicBezTo>
                  <a:pt x="17" y="51"/>
                  <a:pt x="17" y="51"/>
                  <a:pt x="17" y="51"/>
                </a:cubicBezTo>
                <a:cubicBezTo>
                  <a:pt x="11" y="48"/>
                  <a:pt x="11" y="48"/>
                  <a:pt x="11" y="48"/>
                </a:cubicBezTo>
                <a:cubicBezTo>
                  <a:pt x="6" y="48"/>
                  <a:pt x="6" y="48"/>
                  <a:pt x="6" y="48"/>
                </a:cubicBezTo>
                <a:cubicBezTo>
                  <a:pt x="6" y="52"/>
                  <a:pt x="6" y="52"/>
                  <a:pt x="6" y="52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64"/>
                  <a:pt x="0" y="64"/>
                  <a:pt x="0" y="64"/>
                </a:cubicBezTo>
                <a:cubicBezTo>
                  <a:pt x="2" y="68"/>
                  <a:pt x="2" y="68"/>
                  <a:pt x="2" y="68"/>
                </a:cubicBezTo>
                <a:cubicBezTo>
                  <a:pt x="6" y="68"/>
                  <a:pt x="6" y="68"/>
                  <a:pt x="6" y="68"/>
                </a:cubicBezTo>
                <a:cubicBezTo>
                  <a:pt x="8" y="69"/>
                  <a:pt x="8" y="69"/>
                  <a:pt x="8" y="69"/>
                </a:cubicBezTo>
                <a:cubicBezTo>
                  <a:pt x="7" y="69"/>
                  <a:pt x="7" y="69"/>
                  <a:pt x="7" y="69"/>
                </a:cubicBezTo>
                <a:cubicBezTo>
                  <a:pt x="9" y="70"/>
                  <a:pt x="9" y="70"/>
                  <a:pt x="9" y="70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69"/>
                  <a:pt x="14" y="70"/>
                  <a:pt x="15" y="70"/>
                </a:cubicBezTo>
                <a:cubicBezTo>
                  <a:pt x="15" y="70"/>
                  <a:pt x="18" y="67"/>
                  <a:pt x="18" y="67"/>
                </a:cubicBezTo>
                <a:cubicBezTo>
                  <a:pt x="22" y="63"/>
                  <a:pt x="22" y="63"/>
                  <a:pt x="22" y="63"/>
                </a:cubicBezTo>
                <a:cubicBezTo>
                  <a:pt x="25" y="62"/>
                  <a:pt x="25" y="62"/>
                  <a:pt x="25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1"/>
                  <a:pt x="24" y="61"/>
                  <a:pt x="24" y="61"/>
                </a:cubicBezTo>
                <a:cubicBezTo>
                  <a:pt x="33" y="57"/>
                  <a:pt x="33" y="57"/>
                  <a:pt x="33" y="57"/>
                </a:cubicBezTo>
                <a:cubicBezTo>
                  <a:pt x="37" y="59"/>
                  <a:pt x="37" y="59"/>
                  <a:pt x="37" y="59"/>
                </a:cubicBezTo>
                <a:cubicBezTo>
                  <a:pt x="39" y="62"/>
                  <a:pt x="39" y="62"/>
                  <a:pt x="39" y="62"/>
                </a:cubicBezTo>
                <a:cubicBezTo>
                  <a:pt x="40" y="64"/>
                  <a:pt x="40" y="64"/>
                  <a:pt x="40" y="64"/>
                </a:cubicBezTo>
                <a:cubicBezTo>
                  <a:pt x="43" y="62"/>
                  <a:pt x="43" y="62"/>
                  <a:pt x="43" y="62"/>
                </a:cubicBezTo>
                <a:cubicBezTo>
                  <a:pt x="43" y="59"/>
                  <a:pt x="43" y="59"/>
                  <a:pt x="43" y="59"/>
                </a:cubicBezTo>
                <a:cubicBezTo>
                  <a:pt x="40" y="54"/>
                  <a:pt x="40" y="54"/>
                  <a:pt x="40" y="54"/>
                </a:cubicBezTo>
                <a:cubicBezTo>
                  <a:pt x="40" y="49"/>
                  <a:pt x="40" y="49"/>
                  <a:pt x="40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39" y="44"/>
                  <a:pt x="39" y="44"/>
                  <a:pt x="39" y="44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2"/>
                  <a:pt x="33" y="41"/>
                  <a:pt x="33" y="41"/>
                </a:cubicBezTo>
                <a:cubicBezTo>
                  <a:pt x="32" y="41"/>
                  <a:pt x="28" y="39"/>
                  <a:pt x="28" y="39"/>
                </a:cubicBezTo>
                <a:cubicBezTo>
                  <a:pt x="26" y="34"/>
                  <a:pt x="26" y="34"/>
                  <a:pt x="26" y="34"/>
                </a:cubicBezTo>
                <a:cubicBezTo>
                  <a:pt x="24" y="26"/>
                  <a:pt x="24" y="26"/>
                  <a:pt x="24" y="26"/>
                </a:cubicBezTo>
                <a:cubicBezTo>
                  <a:pt x="26" y="23"/>
                  <a:pt x="26" y="23"/>
                  <a:pt x="26" y="23"/>
                </a:cubicBezTo>
                <a:cubicBezTo>
                  <a:pt x="25" y="16"/>
                  <a:pt x="25" y="16"/>
                  <a:pt x="25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17"/>
                  <a:pt x="36" y="17"/>
                  <a:pt x="36" y="17"/>
                </a:cubicBezTo>
                <a:cubicBezTo>
                  <a:pt x="37" y="15"/>
                  <a:pt x="37" y="15"/>
                  <a:pt x="37" y="15"/>
                </a:cubicBezTo>
                <a:cubicBezTo>
                  <a:pt x="38" y="16"/>
                  <a:pt x="38" y="16"/>
                  <a:pt x="38" y="16"/>
                </a:cubicBezTo>
                <a:cubicBezTo>
                  <a:pt x="37" y="10"/>
                  <a:pt x="37" y="10"/>
                  <a:pt x="37" y="10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2"/>
                  <a:pt x="39" y="2"/>
                  <a:pt x="39" y="2"/>
                </a:cubicBezTo>
                <a:cubicBezTo>
                  <a:pt x="37" y="0"/>
                  <a:pt x="37" y="0"/>
                  <a:pt x="37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5"/>
                  <a:pt x="27" y="5"/>
                  <a:pt x="27" y="5"/>
                </a:cubicBezTo>
                <a:lnTo>
                  <a:pt x="27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19" name="Freeform 382"/>
          <p:cNvSpPr>
            <a:spLocks/>
          </p:cNvSpPr>
          <p:nvPr/>
        </p:nvSpPr>
        <p:spPr bwMode="auto">
          <a:xfrm>
            <a:off x="4363776" y="3835522"/>
            <a:ext cx="196194" cy="147977"/>
          </a:xfrm>
          <a:custGeom>
            <a:avLst/>
            <a:gdLst/>
            <a:ahLst/>
            <a:cxnLst>
              <a:cxn ang="0">
                <a:pos x="114" y="79"/>
              </a:cxn>
              <a:cxn ang="0">
                <a:pos x="120" y="79"/>
              </a:cxn>
              <a:cxn ang="0">
                <a:pos x="138" y="55"/>
              </a:cxn>
              <a:cxn ang="0">
                <a:pos x="144" y="49"/>
              </a:cxn>
              <a:cxn ang="0">
                <a:pos x="132" y="49"/>
              </a:cxn>
              <a:cxn ang="0">
                <a:pos x="108" y="25"/>
              </a:cxn>
              <a:cxn ang="0">
                <a:pos x="96" y="0"/>
              </a:cxn>
              <a:cxn ang="0">
                <a:pos x="90" y="0"/>
              </a:cxn>
              <a:cxn ang="0">
                <a:pos x="54" y="19"/>
              </a:cxn>
              <a:cxn ang="0">
                <a:pos x="24" y="43"/>
              </a:cxn>
              <a:cxn ang="0">
                <a:pos x="6" y="67"/>
              </a:cxn>
              <a:cxn ang="0">
                <a:pos x="0" y="85"/>
              </a:cxn>
              <a:cxn ang="0">
                <a:pos x="0" y="97"/>
              </a:cxn>
              <a:cxn ang="0">
                <a:pos x="6" y="109"/>
              </a:cxn>
              <a:cxn ang="0">
                <a:pos x="36" y="103"/>
              </a:cxn>
              <a:cxn ang="0">
                <a:pos x="36" y="109"/>
              </a:cxn>
              <a:cxn ang="0">
                <a:pos x="42" y="85"/>
              </a:cxn>
              <a:cxn ang="0">
                <a:pos x="72" y="85"/>
              </a:cxn>
              <a:cxn ang="0">
                <a:pos x="96" y="85"/>
              </a:cxn>
              <a:cxn ang="0">
                <a:pos x="114" y="79"/>
              </a:cxn>
            </a:cxnLst>
            <a:rect l="0" t="0" r="r" b="b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  <a:lnTo>
                  <a:pt x="114" y="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20" name="Freeform 383"/>
          <p:cNvSpPr>
            <a:spLocks/>
          </p:cNvSpPr>
          <p:nvPr/>
        </p:nvSpPr>
        <p:spPr bwMode="auto">
          <a:xfrm>
            <a:off x="4363776" y="3835522"/>
            <a:ext cx="196194" cy="147977"/>
          </a:xfrm>
          <a:custGeom>
            <a:avLst/>
            <a:gdLst/>
            <a:ahLst/>
            <a:cxnLst>
              <a:cxn ang="0">
                <a:pos x="114" y="79"/>
              </a:cxn>
              <a:cxn ang="0">
                <a:pos x="120" y="79"/>
              </a:cxn>
              <a:cxn ang="0">
                <a:pos x="138" y="55"/>
              </a:cxn>
              <a:cxn ang="0">
                <a:pos x="144" y="49"/>
              </a:cxn>
              <a:cxn ang="0">
                <a:pos x="132" y="49"/>
              </a:cxn>
              <a:cxn ang="0">
                <a:pos x="108" y="25"/>
              </a:cxn>
              <a:cxn ang="0">
                <a:pos x="96" y="0"/>
              </a:cxn>
              <a:cxn ang="0">
                <a:pos x="90" y="0"/>
              </a:cxn>
              <a:cxn ang="0">
                <a:pos x="54" y="19"/>
              </a:cxn>
              <a:cxn ang="0">
                <a:pos x="24" y="43"/>
              </a:cxn>
              <a:cxn ang="0">
                <a:pos x="6" y="67"/>
              </a:cxn>
              <a:cxn ang="0">
                <a:pos x="0" y="85"/>
              </a:cxn>
              <a:cxn ang="0">
                <a:pos x="0" y="97"/>
              </a:cxn>
              <a:cxn ang="0">
                <a:pos x="6" y="109"/>
              </a:cxn>
              <a:cxn ang="0">
                <a:pos x="36" y="103"/>
              </a:cxn>
              <a:cxn ang="0">
                <a:pos x="36" y="109"/>
              </a:cxn>
              <a:cxn ang="0">
                <a:pos x="42" y="85"/>
              </a:cxn>
              <a:cxn ang="0">
                <a:pos x="72" y="85"/>
              </a:cxn>
              <a:cxn ang="0">
                <a:pos x="96" y="85"/>
              </a:cxn>
            </a:cxnLst>
            <a:rect l="0" t="0" r="r" b="b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21" name="Freeform 384"/>
          <p:cNvSpPr>
            <a:spLocks/>
          </p:cNvSpPr>
          <p:nvPr/>
        </p:nvSpPr>
        <p:spPr bwMode="auto">
          <a:xfrm>
            <a:off x="4493464" y="3943594"/>
            <a:ext cx="24939" cy="6651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" y="6"/>
              </a:cxn>
              <a:cxn ang="0">
                <a:pos x="18" y="0"/>
              </a:cxn>
              <a:cxn ang="0">
                <a:pos x="0" y="6"/>
              </a:cxn>
            </a:cxnLst>
            <a:rect l="0" t="0" r="r" b="b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  <a:lnTo>
                  <a:pt x="0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22" name="Freeform 385"/>
          <p:cNvSpPr>
            <a:spLocks/>
          </p:cNvSpPr>
          <p:nvPr/>
        </p:nvSpPr>
        <p:spPr bwMode="auto">
          <a:xfrm>
            <a:off x="4493464" y="3943594"/>
            <a:ext cx="24939" cy="6651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" y="6"/>
              </a:cxn>
              <a:cxn ang="0">
                <a:pos x="18" y="0"/>
              </a:cxn>
            </a:cxnLst>
            <a:rect l="0" t="0" r="r" b="b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23" name="Freeform 386"/>
          <p:cNvSpPr>
            <a:spLocks/>
          </p:cNvSpPr>
          <p:nvPr/>
        </p:nvSpPr>
        <p:spPr bwMode="auto">
          <a:xfrm>
            <a:off x="4411994" y="3950245"/>
            <a:ext cx="106411" cy="138001"/>
          </a:xfrm>
          <a:custGeom>
            <a:avLst/>
            <a:gdLst/>
            <a:ahLst/>
            <a:cxnLst>
              <a:cxn ang="0">
                <a:pos x="60" y="6"/>
              </a:cxn>
              <a:cxn ang="0">
                <a:pos x="60" y="0"/>
              </a:cxn>
              <a:cxn ang="0">
                <a:pos x="36" y="0"/>
              </a:cxn>
              <a:cxn ang="0">
                <a:pos x="6" y="0"/>
              </a:cxn>
              <a:cxn ang="0">
                <a:pos x="0" y="24"/>
              </a:cxn>
              <a:cxn ang="0">
                <a:pos x="12" y="42"/>
              </a:cxn>
              <a:cxn ang="0">
                <a:pos x="0" y="66"/>
              </a:cxn>
              <a:cxn ang="0">
                <a:pos x="0" y="84"/>
              </a:cxn>
              <a:cxn ang="0">
                <a:pos x="6" y="102"/>
              </a:cxn>
              <a:cxn ang="0">
                <a:pos x="36" y="102"/>
              </a:cxn>
              <a:cxn ang="0">
                <a:pos x="78" y="90"/>
              </a:cxn>
              <a:cxn ang="0">
                <a:pos x="60" y="36"/>
              </a:cxn>
              <a:cxn ang="0">
                <a:pos x="60" y="6"/>
              </a:cxn>
            </a:cxnLst>
            <a:rect l="0" t="0" r="r" b="b"/>
            <a:pathLst>
              <a:path w="78" h="102">
                <a:moveTo>
                  <a:pt x="60" y="6"/>
                </a:moveTo>
                <a:lnTo>
                  <a:pt x="60" y="0"/>
                </a:lnTo>
                <a:lnTo>
                  <a:pt x="36" y="0"/>
                </a:lnTo>
                <a:lnTo>
                  <a:pt x="6" y="0"/>
                </a:lnTo>
                <a:lnTo>
                  <a:pt x="0" y="24"/>
                </a:lnTo>
                <a:lnTo>
                  <a:pt x="12" y="42"/>
                </a:lnTo>
                <a:lnTo>
                  <a:pt x="0" y="66"/>
                </a:lnTo>
                <a:lnTo>
                  <a:pt x="0" y="84"/>
                </a:lnTo>
                <a:lnTo>
                  <a:pt x="6" y="102"/>
                </a:lnTo>
                <a:lnTo>
                  <a:pt x="36" y="102"/>
                </a:lnTo>
                <a:lnTo>
                  <a:pt x="78" y="90"/>
                </a:lnTo>
                <a:lnTo>
                  <a:pt x="60" y="36"/>
                </a:lnTo>
                <a:lnTo>
                  <a:pt x="60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24" name="Freeform 387"/>
          <p:cNvSpPr>
            <a:spLocks/>
          </p:cNvSpPr>
          <p:nvPr/>
        </p:nvSpPr>
        <p:spPr bwMode="auto">
          <a:xfrm>
            <a:off x="4569947" y="3843834"/>
            <a:ext cx="310917" cy="279327"/>
          </a:xfrm>
          <a:custGeom>
            <a:avLst/>
            <a:gdLst/>
            <a:ahLst/>
            <a:cxnLst>
              <a:cxn ang="0">
                <a:pos x="120" y="151"/>
              </a:cxn>
              <a:cxn ang="0">
                <a:pos x="150" y="163"/>
              </a:cxn>
              <a:cxn ang="0">
                <a:pos x="180" y="121"/>
              </a:cxn>
              <a:cxn ang="0">
                <a:pos x="198" y="73"/>
              </a:cxn>
              <a:cxn ang="0">
                <a:pos x="204" y="55"/>
              </a:cxn>
              <a:cxn ang="0">
                <a:pos x="222" y="49"/>
              </a:cxn>
              <a:cxn ang="0">
                <a:pos x="228" y="31"/>
              </a:cxn>
              <a:cxn ang="0">
                <a:pos x="210" y="25"/>
              </a:cxn>
              <a:cxn ang="0">
                <a:pos x="198" y="7"/>
              </a:cxn>
              <a:cxn ang="0">
                <a:pos x="204" y="0"/>
              </a:cxn>
              <a:cxn ang="0">
                <a:pos x="174" y="25"/>
              </a:cxn>
              <a:cxn ang="0">
                <a:pos x="144" y="31"/>
              </a:cxn>
              <a:cxn ang="0">
                <a:pos x="108" y="31"/>
              </a:cxn>
              <a:cxn ang="0">
                <a:pos x="84" y="43"/>
              </a:cxn>
              <a:cxn ang="0">
                <a:pos x="48" y="31"/>
              </a:cxn>
              <a:cxn ang="0">
                <a:pos x="24" y="31"/>
              </a:cxn>
              <a:cxn ang="0">
                <a:pos x="12" y="49"/>
              </a:cxn>
              <a:cxn ang="0">
                <a:pos x="12" y="67"/>
              </a:cxn>
              <a:cxn ang="0">
                <a:pos x="12" y="91"/>
              </a:cxn>
              <a:cxn ang="0">
                <a:pos x="0" y="133"/>
              </a:cxn>
              <a:cxn ang="0">
                <a:pos x="0" y="163"/>
              </a:cxn>
              <a:cxn ang="0">
                <a:pos x="24" y="163"/>
              </a:cxn>
              <a:cxn ang="0">
                <a:pos x="48" y="193"/>
              </a:cxn>
              <a:cxn ang="0">
                <a:pos x="72" y="199"/>
              </a:cxn>
              <a:cxn ang="0">
                <a:pos x="96" y="205"/>
              </a:cxn>
              <a:cxn ang="0">
                <a:pos x="102" y="175"/>
              </a:cxn>
              <a:cxn ang="0">
                <a:pos x="120" y="151"/>
              </a:cxn>
            </a:cxnLst>
            <a:rect l="0" t="0" r="r" b="b"/>
            <a:pathLst>
              <a:path w="228" h="205">
                <a:moveTo>
                  <a:pt x="120" y="151"/>
                </a:moveTo>
                <a:lnTo>
                  <a:pt x="150" y="163"/>
                </a:lnTo>
                <a:lnTo>
                  <a:pt x="180" y="121"/>
                </a:lnTo>
                <a:lnTo>
                  <a:pt x="198" y="73"/>
                </a:lnTo>
                <a:lnTo>
                  <a:pt x="204" y="55"/>
                </a:lnTo>
                <a:lnTo>
                  <a:pt x="222" y="49"/>
                </a:lnTo>
                <a:lnTo>
                  <a:pt x="228" y="31"/>
                </a:lnTo>
                <a:lnTo>
                  <a:pt x="210" y="25"/>
                </a:lnTo>
                <a:lnTo>
                  <a:pt x="198" y="7"/>
                </a:lnTo>
                <a:lnTo>
                  <a:pt x="204" y="0"/>
                </a:lnTo>
                <a:lnTo>
                  <a:pt x="174" y="25"/>
                </a:lnTo>
                <a:lnTo>
                  <a:pt x="144" y="31"/>
                </a:lnTo>
                <a:lnTo>
                  <a:pt x="108" y="31"/>
                </a:lnTo>
                <a:lnTo>
                  <a:pt x="84" y="43"/>
                </a:lnTo>
                <a:lnTo>
                  <a:pt x="48" y="31"/>
                </a:lnTo>
                <a:lnTo>
                  <a:pt x="24" y="31"/>
                </a:lnTo>
                <a:lnTo>
                  <a:pt x="12" y="49"/>
                </a:lnTo>
                <a:lnTo>
                  <a:pt x="12" y="67"/>
                </a:lnTo>
                <a:lnTo>
                  <a:pt x="12" y="91"/>
                </a:lnTo>
                <a:lnTo>
                  <a:pt x="0" y="133"/>
                </a:lnTo>
                <a:lnTo>
                  <a:pt x="0" y="163"/>
                </a:lnTo>
                <a:lnTo>
                  <a:pt x="24" y="163"/>
                </a:lnTo>
                <a:lnTo>
                  <a:pt x="48" y="193"/>
                </a:lnTo>
                <a:lnTo>
                  <a:pt x="72" y="199"/>
                </a:lnTo>
                <a:lnTo>
                  <a:pt x="96" y="205"/>
                </a:lnTo>
                <a:lnTo>
                  <a:pt x="102" y="175"/>
                </a:lnTo>
                <a:lnTo>
                  <a:pt x="120" y="15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25" name="Freeform 388"/>
          <p:cNvSpPr>
            <a:spLocks/>
          </p:cNvSpPr>
          <p:nvPr/>
        </p:nvSpPr>
        <p:spPr bwMode="auto">
          <a:xfrm>
            <a:off x="4872551" y="3950245"/>
            <a:ext cx="335858" cy="196194"/>
          </a:xfrm>
          <a:custGeom>
            <a:avLst/>
            <a:gdLst/>
            <a:ahLst/>
            <a:cxnLst>
              <a:cxn ang="0">
                <a:pos x="78" y="36"/>
              </a:cxn>
              <a:cxn ang="0">
                <a:pos x="72" y="48"/>
              </a:cxn>
              <a:cxn ang="0">
                <a:pos x="36" y="60"/>
              </a:cxn>
              <a:cxn ang="0">
                <a:pos x="12" y="66"/>
              </a:cxn>
              <a:cxn ang="0">
                <a:pos x="0" y="102"/>
              </a:cxn>
              <a:cxn ang="0">
                <a:pos x="12" y="132"/>
              </a:cxn>
              <a:cxn ang="0">
                <a:pos x="18" y="144"/>
              </a:cxn>
              <a:cxn ang="0">
                <a:pos x="42" y="132"/>
              </a:cxn>
              <a:cxn ang="0">
                <a:pos x="66" y="132"/>
              </a:cxn>
              <a:cxn ang="0">
                <a:pos x="78" y="138"/>
              </a:cxn>
              <a:cxn ang="0">
                <a:pos x="78" y="114"/>
              </a:cxn>
              <a:cxn ang="0">
                <a:pos x="114" y="108"/>
              </a:cxn>
              <a:cxn ang="0">
                <a:pos x="144" y="120"/>
              </a:cxn>
              <a:cxn ang="0">
                <a:pos x="198" y="108"/>
              </a:cxn>
              <a:cxn ang="0">
                <a:pos x="246" y="102"/>
              </a:cxn>
              <a:cxn ang="0">
                <a:pos x="246" y="102"/>
              </a:cxn>
              <a:cxn ang="0">
                <a:pos x="210" y="66"/>
              </a:cxn>
              <a:cxn ang="0">
                <a:pos x="186" y="54"/>
              </a:cxn>
              <a:cxn ang="0">
                <a:pos x="168" y="24"/>
              </a:cxn>
              <a:cxn ang="0">
                <a:pos x="156" y="0"/>
              </a:cxn>
              <a:cxn ang="0">
                <a:pos x="108" y="30"/>
              </a:cxn>
              <a:cxn ang="0">
                <a:pos x="78" y="36"/>
              </a:cxn>
            </a:cxnLst>
            <a:rect l="0" t="0" r="r" b="b"/>
            <a:pathLst>
              <a:path w="246" h="144">
                <a:moveTo>
                  <a:pt x="78" y="36"/>
                </a:moveTo>
                <a:lnTo>
                  <a:pt x="72" y="48"/>
                </a:lnTo>
                <a:lnTo>
                  <a:pt x="36" y="60"/>
                </a:lnTo>
                <a:lnTo>
                  <a:pt x="12" y="66"/>
                </a:lnTo>
                <a:lnTo>
                  <a:pt x="0" y="102"/>
                </a:lnTo>
                <a:lnTo>
                  <a:pt x="12" y="132"/>
                </a:lnTo>
                <a:lnTo>
                  <a:pt x="18" y="144"/>
                </a:lnTo>
                <a:lnTo>
                  <a:pt x="42" y="132"/>
                </a:lnTo>
                <a:lnTo>
                  <a:pt x="66" y="132"/>
                </a:lnTo>
                <a:lnTo>
                  <a:pt x="78" y="138"/>
                </a:lnTo>
                <a:lnTo>
                  <a:pt x="78" y="114"/>
                </a:lnTo>
                <a:lnTo>
                  <a:pt x="114" y="108"/>
                </a:lnTo>
                <a:lnTo>
                  <a:pt x="144" y="120"/>
                </a:lnTo>
                <a:lnTo>
                  <a:pt x="198" y="108"/>
                </a:lnTo>
                <a:lnTo>
                  <a:pt x="246" y="102"/>
                </a:lnTo>
                <a:lnTo>
                  <a:pt x="246" y="102"/>
                </a:lnTo>
                <a:lnTo>
                  <a:pt x="210" y="66"/>
                </a:lnTo>
                <a:lnTo>
                  <a:pt x="186" y="54"/>
                </a:lnTo>
                <a:lnTo>
                  <a:pt x="168" y="24"/>
                </a:lnTo>
                <a:lnTo>
                  <a:pt x="156" y="0"/>
                </a:lnTo>
                <a:lnTo>
                  <a:pt x="108" y="30"/>
                </a:lnTo>
                <a:lnTo>
                  <a:pt x="78" y="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26" name="Freeform 389"/>
          <p:cNvSpPr>
            <a:spLocks/>
          </p:cNvSpPr>
          <p:nvPr/>
        </p:nvSpPr>
        <p:spPr bwMode="auto">
          <a:xfrm>
            <a:off x="4774454" y="4131475"/>
            <a:ext cx="204508" cy="244411"/>
          </a:xfrm>
          <a:custGeom>
            <a:avLst/>
            <a:gdLst/>
            <a:ahLst/>
            <a:cxnLst>
              <a:cxn ang="0">
                <a:pos x="66" y="162"/>
              </a:cxn>
              <a:cxn ang="0">
                <a:pos x="90" y="144"/>
              </a:cxn>
              <a:cxn ang="0">
                <a:pos x="114" y="96"/>
              </a:cxn>
              <a:cxn ang="0">
                <a:pos x="132" y="78"/>
              </a:cxn>
              <a:cxn ang="0">
                <a:pos x="150" y="6"/>
              </a:cxn>
              <a:cxn ang="0">
                <a:pos x="138" y="0"/>
              </a:cxn>
              <a:cxn ang="0">
                <a:pos x="114" y="0"/>
              </a:cxn>
              <a:cxn ang="0">
                <a:pos x="90" y="12"/>
              </a:cxn>
              <a:cxn ang="0">
                <a:pos x="72" y="18"/>
              </a:cxn>
              <a:cxn ang="0">
                <a:pos x="60" y="30"/>
              </a:cxn>
              <a:cxn ang="0">
                <a:pos x="48" y="36"/>
              </a:cxn>
              <a:cxn ang="0">
                <a:pos x="48" y="48"/>
              </a:cxn>
              <a:cxn ang="0">
                <a:pos x="60" y="54"/>
              </a:cxn>
              <a:cxn ang="0">
                <a:pos x="54" y="84"/>
              </a:cxn>
              <a:cxn ang="0">
                <a:pos x="48" y="114"/>
              </a:cxn>
              <a:cxn ang="0">
                <a:pos x="30" y="114"/>
              </a:cxn>
              <a:cxn ang="0">
                <a:pos x="12" y="126"/>
              </a:cxn>
              <a:cxn ang="0">
                <a:pos x="0" y="138"/>
              </a:cxn>
              <a:cxn ang="0">
                <a:pos x="18" y="156"/>
              </a:cxn>
              <a:cxn ang="0">
                <a:pos x="24" y="180"/>
              </a:cxn>
              <a:cxn ang="0">
                <a:pos x="42" y="162"/>
              </a:cxn>
              <a:cxn ang="0">
                <a:pos x="66" y="162"/>
              </a:cxn>
            </a:cxnLst>
            <a:rect l="0" t="0" r="r" b="b"/>
            <a:pathLst>
              <a:path w="150" h="180">
                <a:moveTo>
                  <a:pt x="66" y="162"/>
                </a:moveTo>
                <a:lnTo>
                  <a:pt x="90" y="144"/>
                </a:lnTo>
                <a:lnTo>
                  <a:pt x="114" y="96"/>
                </a:lnTo>
                <a:lnTo>
                  <a:pt x="132" y="78"/>
                </a:lnTo>
                <a:lnTo>
                  <a:pt x="150" y="6"/>
                </a:lnTo>
                <a:lnTo>
                  <a:pt x="138" y="0"/>
                </a:lnTo>
                <a:lnTo>
                  <a:pt x="114" y="0"/>
                </a:lnTo>
                <a:lnTo>
                  <a:pt x="90" y="12"/>
                </a:lnTo>
                <a:lnTo>
                  <a:pt x="72" y="18"/>
                </a:lnTo>
                <a:lnTo>
                  <a:pt x="60" y="30"/>
                </a:lnTo>
                <a:lnTo>
                  <a:pt x="48" y="36"/>
                </a:lnTo>
                <a:lnTo>
                  <a:pt x="48" y="48"/>
                </a:lnTo>
                <a:lnTo>
                  <a:pt x="60" y="54"/>
                </a:lnTo>
                <a:lnTo>
                  <a:pt x="54" y="84"/>
                </a:lnTo>
                <a:lnTo>
                  <a:pt x="48" y="114"/>
                </a:lnTo>
                <a:lnTo>
                  <a:pt x="30" y="114"/>
                </a:lnTo>
                <a:lnTo>
                  <a:pt x="12" y="126"/>
                </a:lnTo>
                <a:lnTo>
                  <a:pt x="0" y="138"/>
                </a:lnTo>
                <a:lnTo>
                  <a:pt x="18" y="156"/>
                </a:lnTo>
                <a:lnTo>
                  <a:pt x="24" y="180"/>
                </a:lnTo>
                <a:lnTo>
                  <a:pt x="42" y="162"/>
                </a:lnTo>
                <a:lnTo>
                  <a:pt x="66" y="16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27" name="Freeform 390"/>
          <p:cNvSpPr>
            <a:spLocks/>
          </p:cNvSpPr>
          <p:nvPr/>
        </p:nvSpPr>
        <p:spPr bwMode="auto">
          <a:xfrm>
            <a:off x="4732887" y="4181355"/>
            <a:ext cx="123037" cy="136338"/>
          </a:xfrm>
          <a:custGeom>
            <a:avLst/>
            <a:gdLst/>
            <a:ahLst/>
            <a:cxnLst>
              <a:cxn ang="0">
                <a:pos x="60" y="78"/>
              </a:cxn>
              <a:cxn ang="0">
                <a:pos x="78" y="78"/>
              </a:cxn>
              <a:cxn ang="0">
                <a:pos x="84" y="48"/>
              </a:cxn>
              <a:cxn ang="0">
                <a:pos x="90" y="18"/>
              </a:cxn>
              <a:cxn ang="0">
                <a:pos x="78" y="12"/>
              </a:cxn>
              <a:cxn ang="0">
                <a:pos x="78" y="0"/>
              </a:cxn>
              <a:cxn ang="0">
                <a:pos x="48" y="0"/>
              </a:cxn>
              <a:cxn ang="0">
                <a:pos x="0" y="0"/>
              </a:cxn>
              <a:cxn ang="0">
                <a:pos x="0" y="18"/>
              </a:cxn>
              <a:cxn ang="0">
                <a:pos x="0" y="54"/>
              </a:cxn>
              <a:cxn ang="0">
                <a:pos x="30" y="102"/>
              </a:cxn>
              <a:cxn ang="0">
                <a:pos x="42" y="90"/>
              </a:cxn>
              <a:cxn ang="0">
                <a:pos x="60" y="78"/>
              </a:cxn>
            </a:cxnLst>
            <a:rect l="0" t="0" r="r" b="b"/>
            <a:pathLst>
              <a:path w="90" h="102">
                <a:moveTo>
                  <a:pt x="60" y="78"/>
                </a:moveTo>
                <a:lnTo>
                  <a:pt x="78" y="78"/>
                </a:lnTo>
                <a:lnTo>
                  <a:pt x="84" y="48"/>
                </a:lnTo>
                <a:lnTo>
                  <a:pt x="90" y="18"/>
                </a:lnTo>
                <a:lnTo>
                  <a:pt x="78" y="12"/>
                </a:lnTo>
                <a:lnTo>
                  <a:pt x="78" y="0"/>
                </a:lnTo>
                <a:lnTo>
                  <a:pt x="48" y="0"/>
                </a:lnTo>
                <a:lnTo>
                  <a:pt x="0" y="0"/>
                </a:lnTo>
                <a:lnTo>
                  <a:pt x="0" y="18"/>
                </a:lnTo>
                <a:lnTo>
                  <a:pt x="0" y="54"/>
                </a:lnTo>
                <a:lnTo>
                  <a:pt x="30" y="102"/>
                </a:lnTo>
                <a:lnTo>
                  <a:pt x="42" y="90"/>
                </a:lnTo>
                <a:lnTo>
                  <a:pt x="60" y="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28" name="Freeform 391"/>
          <p:cNvSpPr>
            <a:spLocks/>
          </p:cNvSpPr>
          <p:nvPr/>
        </p:nvSpPr>
        <p:spPr bwMode="auto">
          <a:xfrm>
            <a:off x="4699635" y="3910341"/>
            <a:ext cx="196194" cy="271015"/>
          </a:xfrm>
          <a:custGeom>
            <a:avLst/>
            <a:gdLst/>
            <a:ahLst/>
            <a:cxnLst>
              <a:cxn ang="0">
                <a:pos x="144" y="174"/>
              </a:cxn>
              <a:cxn ang="0">
                <a:pos x="138" y="162"/>
              </a:cxn>
              <a:cxn ang="0">
                <a:pos x="126" y="132"/>
              </a:cxn>
              <a:cxn ang="0">
                <a:pos x="138" y="96"/>
              </a:cxn>
              <a:cxn ang="0">
                <a:pos x="132" y="96"/>
              </a:cxn>
              <a:cxn ang="0">
                <a:pos x="114" y="66"/>
              </a:cxn>
              <a:cxn ang="0">
                <a:pos x="114" y="48"/>
              </a:cxn>
              <a:cxn ang="0">
                <a:pos x="138" y="42"/>
              </a:cxn>
              <a:cxn ang="0">
                <a:pos x="126" y="0"/>
              </a:cxn>
              <a:cxn ang="0">
                <a:pos x="126" y="0"/>
              </a:cxn>
              <a:cxn ang="0">
                <a:pos x="108" y="6"/>
              </a:cxn>
              <a:cxn ang="0">
                <a:pos x="102" y="24"/>
              </a:cxn>
              <a:cxn ang="0">
                <a:pos x="84" y="72"/>
              </a:cxn>
              <a:cxn ang="0">
                <a:pos x="54" y="114"/>
              </a:cxn>
              <a:cxn ang="0">
                <a:pos x="24" y="102"/>
              </a:cxn>
              <a:cxn ang="0">
                <a:pos x="6" y="126"/>
              </a:cxn>
              <a:cxn ang="0">
                <a:pos x="0" y="156"/>
              </a:cxn>
              <a:cxn ang="0">
                <a:pos x="18" y="156"/>
              </a:cxn>
              <a:cxn ang="0">
                <a:pos x="24" y="198"/>
              </a:cxn>
              <a:cxn ang="0">
                <a:pos x="72" y="198"/>
              </a:cxn>
              <a:cxn ang="0">
                <a:pos x="102" y="198"/>
              </a:cxn>
              <a:cxn ang="0">
                <a:pos x="144" y="174"/>
              </a:cxn>
            </a:cxnLst>
            <a:rect l="0" t="0" r="r" b="b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  <a:lnTo>
                  <a:pt x="144" y="17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29" name="Freeform 392"/>
          <p:cNvSpPr>
            <a:spLocks/>
          </p:cNvSpPr>
          <p:nvPr/>
        </p:nvSpPr>
        <p:spPr bwMode="auto">
          <a:xfrm>
            <a:off x="4699635" y="3910341"/>
            <a:ext cx="196194" cy="271015"/>
          </a:xfrm>
          <a:custGeom>
            <a:avLst/>
            <a:gdLst/>
            <a:ahLst/>
            <a:cxnLst>
              <a:cxn ang="0">
                <a:pos x="144" y="174"/>
              </a:cxn>
              <a:cxn ang="0">
                <a:pos x="138" y="162"/>
              </a:cxn>
              <a:cxn ang="0">
                <a:pos x="126" y="132"/>
              </a:cxn>
              <a:cxn ang="0">
                <a:pos x="138" y="96"/>
              </a:cxn>
              <a:cxn ang="0">
                <a:pos x="132" y="96"/>
              </a:cxn>
              <a:cxn ang="0">
                <a:pos x="114" y="66"/>
              </a:cxn>
              <a:cxn ang="0">
                <a:pos x="114" y="48"/>
              </a:cxn>
              <a:cxn ang="0">
                <a:pos x="138" y="42"/>
              </a:cxn>
              <a:cxn ang="0">
                <a:pos x="126" y="0"/>
              </a:cxn>
              <a:cxn ang="0">
                <a:pos x="126" y="0"/>
              </a:cxn>
              <a:cxn ang="0">
                <a:pos x="108" y="6"/>
              </a:cxn>
              <a:cxn ang="0">
                <a:pos x="102" y="24"/>
              </a:cxn>
              <a:cxn ang="0">
                <a:pos x="84" y="72"/>
              </a:cxn>
              <a:cxn ang="0">
                <a:pos x="54" y="114"/>
              </a:cxn>
              <a:cxn ang="0">
                <a:pos x="24" y="102"/>
              </a:cxn>
              <a:cxn ang="0">
                <a:pos x="6" y="126"/>
              </a:cxn>
              <a:cxn ang="0">
                <a:pos x="0" y="156"/>
              </a:cxn>
              <a:cxn ang="0">
                <a:pos x="18" y="156"/>
              </a:cxn>
              <a:cxn ang="0">
                <a:pos x="24" y="198"/>
              </a:cxn>
              <a:cxn ang="0">
                <a:pos x="72" y="198"/>
              </a:cxn>
              <a:cxn ang="0">
                <a:pos x="102" y="198"/>
              </a:cxn>
            </a:cxnLst>
            <a:rect l="0" t="0" r="r" b="b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30" name="Freeform 393"/>
          <p:cNvSpPr>
            <a:spLocks/>
          </p:cNvSpPr>
          <p:nvPr/>
        </p:nvSpPr>
        <p:spPr bwMode="auto">
          <a:xfrm>
            <a:off x="4518403" y="3900365"/>
            <a:ext cx="66506" cy="164604"/>
          </a:xfrm>
          <a:custGeom>
            <a:avLst/>
            <a:gdLst/>
            <a:ahLst/>
            <a:cxnLst>
              <a:cxn ang="0">
                <a:pos x="48" y="48"/>
              </a:cxn>
              <a:cxn ang="0">
                <a:pos x="48" y="24"/>
              </a:cxn>
              <a:cxn ang="0">
                <a:pos x="48" y="6"/>
              </a:cxn>
              <a:cxn ang="0">
                <a:pos x="42" y="6"/>
              </a:cxn>
              <a:cxn ang="0">
                <a:pos x="30" y="0"/>
              </a:cxn>
              <a:cxn ang="0">
                <a:pos x="24" y="6"/>
              </a:cxn>
              <a:cxn ang="0">
                <a:pos x="6" y="30"/>
              </a:cxn>
              <a:cxn ang="0">
                <a:pos x="0" y="30"/>
              </a:cxn>
              <a:cxn ang="0">
                <a:pos x="0" y="48"/>
              </a:cxn>
              <a:cxn ang="0">
                <a:pos x="6" y="90"/>
              </a:cxn>
              <a:cxn ang="0">
                <a:pos x="24" y="120"/>
              </a:cxn>
              <a:cxn ang="0">
                <a:pos x="24" y="120"/>
              </a:cxn>
              <a:cxn ang="0">
                <a:pos x="36" y="120"/>
              </a:cxn>
              <a:cxn ang="0">
                <a:pos x="36" y="90"/>
              </a:cxn>
              <a:cxn ang="0">
                <a:pos x="48" y="48"/>
              </a:cxn>
            </a:cxnLst>
            <a:rect l="0" t="0" r="r" b="b"/>
            <a:pathLst>
              <a:path w="48" h="120">
                <a:moveTo>
                  <a:pt x="48" y="48"/>
                </a:moveTo>
                <a:lnTo>
                  <a:pt x="48" y="24"/>
                </a:lnTo>
                <a:lnTo>
                  <a:pt x="48" y="6"/>
                </a:lnTo>
                <a:lnTo>
                  <a:pt x="42" y="6"/>
                </a:lnTo>
                <a:lnTo>
                  <a:pt x="30" y="0"/>
                </a:lnTo>
                <a:lnTo>
                  <a:pt x="24" y="6"/>
                </a:lnTo>
                <a:lnTo>
                  <a:pt x="6" y="30"/>
                </a:lnTo>
                <a:lnTo>
                  <a:pt x="0" y="30"/>
                </a:lnTo>
                <a:lnTo>
                  <a:pt x="0" y="48"/>
                </a:lnTo>
                <a:lnTo>
                  <a:pt x="6" y="90"/>
                </a:lnTo>
                <a:lnTo>
                  <a:pt x="24" y="120"/>
                </a:lnTo>
                <a:lnTo>
                  <a:pt x="24" y="120"/>
                </a:lnTo>
                <a:lnTo>
                  <a:pt x="36" y="120"/>
                </a:lnTo>
                <a:lnTo>
                  <a:pt x="36" y="90"/>
                </a:lnTo>
                <a:lnTo>
                  <a:pt x="48" y="4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31" name="Freeform 394"/>
          <p:cNvSpPr>
            <a:spLocks/>
          </p:cNvSpPr>
          <p:nvPr/>
        </p:nvSpPr>
        <p:spPr bwMode="auto">
          <a:xfrm>
            <a:off x="4493464" y="3943594"/>
            <a:ext cx="58193" cy="129688"/>
          </a:xfrm>
          <a:custGeom>
            <a:avLst/>
            <a:gdLst/>
            <a:ahLst/>
            <a:cxnLst>
              <a:cxn ang="0">
                <a:pos x="18" y="18"/>
              </a:cxn>
              <a:cxn ang="0">
                <a:pos x="18" y="0"/>
              </a:cxn>
              <a:cxn ang="0">
                <a:pos x="6" y="6"/>
              </a:cxn>
              <a:cxn ang="0">
                <a:pos x="0" y="6"/>
              </a:cxn>
              <a:cxn ang="0">
                <a:pos x="0" y="12"/>
              </a:cxn>
              <a:cxn ang="0">
                <a:pos x="0" y="42"/>
              </a:cxn>
              <a:cxn ang="0">
                <a:pos x="18" y="96"/>
              </a:cxn>
              <a:cxn ang="0">
                <a:pos x="42" y="90"/>
              </a:cxn>
              <a:cxn ang="0">
                <a:pos x="24" y="60"/>
              </a:cxn>
              <a:cxn ang="0">
                <a:pos x="18" y="18"/>
              </a:cxn>
            </a:cxnLst>
            <a:rect l="0" t="0" r="r" b="b"/>
            <a:pathLst>
              <a:path w="42" h="96">
                <a:moveTo>
                  <a:pt x="18" y="18"/>
                </a:moveTo>
                <a:lnTo>
                  <a:pt x="18" y="0"/>
                </a:lnTo>
                <a:lnTo>
                  <a:pt x="6" y="6"/>
                </a:lnTo>
                <a:lnTo>
                  <a:pt x="0" y="6"/>
                </a:lnTo>
                <a:lnTo>
                  <a:pt x="0" y="12"/>
                </a:lnTo>
                <a:lnTo>
                  <a:pt x="0" y="42"/>
                </a:lnTo>
                <a:lnTo>
                  <a:pt x="18" y="96"/>
                </a:lnTo>
                <a:lnTo>
                  <a:pt x="42" y="90"/>
                </a:lnTo>
                <a:lnTo>
                  <a:pt x="24" y="60"/>
                </a:lnTo>
                <a:lnTo>
                  <a:pt x="18" y="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32" name="Freeform 395"/>
          <p:cNvSpPr>
            <a:spLocks/>
          </p:cNvSpPr>
          <p:nvPr/>
        </p:nvSpPr>
        <p:spPr bwMode="auto">
          <a:xfrm>
            <a:off x="4799394" y="4671840"/>
            <a:ext cx="335858" cy="340847"/>
          </a:xfrm>
          <a:custGeom>
            <a:avLst/>
            <a:gdLst/>
            <a:ahLst/>
            <a:cxnLst>
              <a:cxn ang="0">
                <a:pos x="126" y="252"/>
              </a:cxn>
              <a:cxn ang="0">
                <a:pos x="144" y="246"/>
              </a:cxn>
              <a:cxn ang="0">
                <a:pos x="156" y="162"/>
              </a:cxn>
              <a:cxn ang="0">
                <a:pos x="156" y="108"/>
              </a:cxn>
              <a:cxn ang="0">
                <a:pos x="168" y="102"/>
              </a:cxn>
              <a:cxn ang="0">
                <a:pos x="174" y="36"/>
              </a:cxn>
              <a:cxn ang="0">
                <a:pos x="222" y="24"/>
              </a:cxn>
              <a:cxn ang="0">
                <a:pos x="240" y="18"/>
              </a:cxn>
              <a:cxn ang="0">
                <a:pos x="240" y="18"/>
              </a:cxn>
              <a:cxn ang="0">
                <a:pos x="240" y="18"/>
              </a:cxn>
              <a:cxn ang="0">
                <a:pos x="246" y="18"/>
              </a:cxn>
              <a:cxn ang="0">
                <a:pos x="234" y="12"/>
              </a:cxn>
              <a:cxn ang="0">
                <a:pos x="210" y="12"/>
              </a:cxn>
              <a:cxn ang="0">
                <a:pos x="216" y="18"/>
              </a:cxn>
              <a:cxn ang="0">
                <a:pos x="210" y="12"/>
              </a:cxn>
              <a:cxn ang="0">
                <a:pos x="174" y="18"/>
              </a:cxn>
              <a:cxn ang="0">
                <a:pos x="126" y="18"/>
              </a:cxn>
              <a:cxn ang="0">
                <a:pos x="114" y="12"/>
              </a:cxn>
              <a:cxn ang="0">
                <a:pos x="30" y="12"/>
              </a:cxn>
              <a:cxn ang="0">
                <a:pos x="18" y="0"/>
              </a:cxn>
              <a:cxn ang="0">
                <a:pos x="6" y="6"/>
              </a:cxn>
              <a:cxn ang="0">
                <a:pos x="0" y="42"/>
              </a:cxn>
              <a:cxn ang="0">
                <a:pos x="42" y="126"/>
              </a:cxn>
              <a:cxn ang="0">
                <a:pos x="48" y="144"/>
              </a:cxn>
              <a:cxn ang="0">
                <a:pos x="60" y="222"/>
              </a:cxn>
              <a:cxn ang="0">
                <a:pos x="90" y="252"/>
              </a:cxn>
              <a:cxn ang="0">
                <a:pos x="96" y="240"/>
              </a:cxn>
              <a:cxn ang="0">
                <a:pos x="126" y="252"/>
              </a:cxn>
            </a:cxnLst>
            <a:rect l="0" t="0" r="r" b="b"/>
            <a:pathLst>
              <a:path w="246" h="252">
                <a:moveTo>
                  <a:pt x="126" y="252"/>
                </a:moveTo>
                <a:lnTo>
                  <a:pt x="144" y="246"/>
                </a:lnTo>
                <a:lnTo>
                  <a:pt x="156" y="162"/>
                </a:lnTo>
                <a:lnTo>
                  <a:pt x="156" y="108"/>
                </a:lnTo>
                <a:lnTo>
                  <a:pt x="168" y="102"/>
                </a:lnTo>
                <a:lnTo>
                  <a:pt x="174" y="36"/>
                </a:lnTo>
                <a:lnTo>
                  <a:pt x="222" y="24"/>
                </a:lnTo>
                <a:lnTo>
                  <a:pt x="240" y="18"/>
                </a:lnTo>
                <a:lnTo>
                  <a:pt x="240" y="18"/>
                </a:lnTo>
                <a:lnTo>
                  <a:pt x="240" y="18"/>
                </a:lnTo>
                <a:lnTo>
                  <a:pt x="246" y="18"/>
                </a:lnTo>
                <a:lnTo>
                  <a:pt x="234" y="12"/>
                </a:lnTo>
                <a:lnTo>
                  <a:pt x="210" y="12"/>
                </a:lnTo>
                <a:lnTo>
                  <a:pt x="216" y="18"/>
                </a:lnTo>
                <a:lnTo>
                  <a:pt x="210" y="12"/>
                </a:lnTo>
                <a:lnTo>
                  <a:pt x="174" y="18"/>
                </a:lnTo>
                <a:lnTo>
                  <a:pt x="126" y="18"/>
                </a:lnTo>
                <a:lnTo>
                  <a:pt x="114" y="12"/>
                </a:lnTo>
                <a:lnTo>
                  <a:pt x="30" y="12"/>
                </a:lnTo>
                <a:lnTo>
                  <a:pt x="18" y="0"/>
                </a:lnTo>
                <a:lnTo>
                  <a:pt x="6" y="6"/>
                </a:lnTo>
                <a:lnTo>
                  <a:pt x="0" y="42"/>
                </a:lnTo>
                <a:lnTo>
                  <a:pt x="42" y="126"/>
                </a:lnTo>
                <a:lnTo>
                  <a:pt x="48" y="144"/>
                </a:lnTo>
                <a:lnTo>
                  <a:pt x="60" y="222"/>
                </a:lnTo>
                <a:lnTo>
                  <a:pt x="90" y="252"/>
                </a:lnTo>
                <a:lnTo>
                  <a:pt x="96" y="240"/>
                </a:lnTo>
                <a:lnTo>
                  <a:pt x="126" y="25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33" name="Freeform 396"/>
          <p:cNvSpPr>
            <a:spLocks/>
          </p:cNvSpPr>
          <p:nvPr/>
        </p:nvSpPr>
        <p:spPr bwMode="auto">
          <a:xfrm>
            <a:off x="4518403" y="3737424"/>
            <a:ext cx="83134" cy="98098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4" y="11"/>
              </a:cxn>
              <a:cxn ang="0">
                <a:pos x="9" y="10"/>
              </a:cxn>
              <a:cxn ang="0">
                <a:pos x="10" y="8"/>
              </a:cxn>
              <a:cxn ang="0">
                <a:pos x="10" y="0"/>
              </a:cxn>
            </a:cxnLst>
            <a:rect l="0" t="0" r="r" b="b"/>
            <a:pathLst>
              <a:path w="10" h="12">
                <a:moveTo>
                  <a:pt x="0" y="12"/>
                </a:moveTo>
                <a:cubicBezTo>
                  <a:pt x="4" y="11"/>
                  <a:pt x="4" y="11"/>
                  <a:pt x="4" y="11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10" y="8"/>
                  <a:pt x="10" y="8"/>
                </a:cubicBezTo>
                <a:cubicBezTo>
                  <a:pt x="10" y="7"/>
                  <a:pt x="10" y="0"/>
                  <a:pt x="10" y="0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34" name="Freeform 397"/>
          <p:cNvSpPr>
            <a:spLocks/>
          </p:cNvSpPr>
          <p:nvPr/>
        </p:nvSpPr>
        <p:spPr bwMode="auto">
          <a:xfrm>
            <a:off x="0" y="1565986"/>
            <a:ext cx="708295" cy="966008"/>
          </a:xfrm>
          <a:custGeom>
            <a:avLst/>
            <a:gdLst/>
            <a:ahLst/>
            <a:cxnLst>
              <a:cxn ang="0">
                <a:pos x="504" y="96"/>
              </a:cxn>
              <a:cxn ang="0">
                <a:pos x="486" y="78"/>
              </a:cxn>
              <a:cxn ang="0">
                <a:pos x="432" y="84"/>
              </a:cxn>
              <a:cxn ang="0">
                <a:pos x="354" y="48"/>
              </a:cxn>
              <a:cxn ang="0">
                <a:pos x="318" y="54"/>
              </a:cxn>
              <a:cxn ang="0">
                <a:pos x="288" y="36"/>
              </a:cxn>
              <a:cxn ang="0">
                <a:pos x="282" y="18"/>
              </a:cxn>
              <a:cxn ang="0">
                <a:pos x="228" y="0"/>
              </a:cxn>
              <a:cxn ang="0">
                <a:pos x="198" y="24"/>
              </a:cxn>
              <a:cxn ang="0">
                <a:pos x="150" y="42"/>
              </a:cxn>
              <a:cxn ang="0">
                <a:pos x="114" y="66"/>
              </a:cxn>
              <a:cxn ang="0">
                <a:pos x="90" y="126"/>
              </a:cxn>
              <a:cxn ang="0">
                <a:pos x="42" y="138"/>
              </a:cxn>
              <a:cxn ang="0">
                <a:pos x="42" y="174"/>
              </a:cxn>
              <a:cxn ang="0">
                <a:pos x="78" y="222"/>
              </a:cxn>
              <a:cxn ang="0">
                <a:pos x="114" y="240"/>
              </a:cxn>
              <a:cxn ang="0">
                <a:pos x="114" y="264"/>
              </a:cxn>
              <a:cxn ang="0">
                <a:pos x="90" y="276"/>
              </a:cxn>
              <a:cxn ang="0">
                <a:pos x="60" y="264"/>
              </a:cxn>
              <a:cxn ang="0">
                <a:pos x="0" y="306"/>
              </a:cxn>
              <a:cxn ang="0">
                <a:pos x="18" y="324"/>
              </a:cxn>
              <a:cxn ang="0">
                <a:pos x="42" y="348"/>
              </a:cxn>
              <a:cxn ang="0">
                <a:pos x="96" y="348"/>
              </a:cxn>
              <a:cxn ang="0">
                <a:pos x="138" y="354"/>
              </a:cxn>
              <a:cxn ang="0">
                <a:pos x="120" y="396"/>
              </a:cxn>
              <a:cxn ang="0">
                <a:pos x="72" y="414"/>
              </a:cxn>
              <a:cxn ang="0">
                <a:pos x="36" y="438"/>
              </a:cxn>
              <a:cxn ang="0">
                <a:pos x="30" y="468"/>
              </a:cxn>
              <a:cxn ang="0">
                <a:pos x="72" y="498"/>
              </a:cxn>
              <a:cxn ang="0">
                <a:pos x="78" y="529"/>
              </a:cxn>
              <a:cxn ang="0">
                <a:pos x="108" y="541"/>
              </a:cxn>
              <a:cxn ang="0">
                <a:pos x="114" y="583"/>
              </a:cxn>
              <a:cxn ang="0">
                <a:pos x="156" y="577"/>
              </a:cxn>
              <a:cxn ang="0">
                <a:pos x="210" y="577"/>
              </a:cxn>
              <a:cxn ang="0">
                <a:pos x="180" y="631"/>
              </a:cxn>
              <a:cxn ang="0">
                <a:pos x="90" y="709"/>
              </a:cxn>
              <a:cxn ang="0">
                <a:pos x="192" y="655"/>
              </a:cxn>
              <a:cxn ang="0">
                <a:pos x="270" y="571"/>
              </a:cxn>
              <a:cxn ang="0">
                <a:pos x="264" y="553"/>
              </a:cxn>
              <a:cxn ang="0">
                <a:pos x="312" y="492"/>
              </a:cxn>
              <a:cxn ang="0">
                <a:pos x="324" y="517"/>
              </a:cxn>
              <a:cxn ang="0">
                <a:pos x="330" y="547"/>
              </a:cxn>
              <a:cxn ang="0">
                <a:pos x="366" y="517"/>
              </a:cxn>
              <a:cxn ang="0">
                <a:pos x="408" y="492"/>
              </a:cxn>
              <a:cxn ang="0">
                <a:pos x="426" y="505"/>
              </a:cxn>
              <a:cxn ang="0">
                <a:pos x="516" y="523"/>
              </a:cxn>
              <a:cxn ang="0">
                <a:pos x="516" y="96"/>
              </a:cxn>
              <a:cxn ang="0">
                <a:pos x="504" y="96"/>
              </a:cxn>
            </a:cxnLst>
            <a:rect l="0" t="0" r="r" b="b"/>
            <a:pathLst>
              <a:path w="516" h="709">
                <a:moveTo>
                  <a:pt x="504" y="96"/>
                </a:moveTo>
                <a:lnTo>
                  <a:pt x="486" y="78"/>
                </a:lnTo>
                <a:lnTo>
                  <a:pt x="432" y="84"/>
                </a:lnTo>
                <a:lnTo>
                  <a:pt x="354" y="48"/>
                </a:lnTo>
                <a:lnTo>
                  <a:pt x="318" y="54"/>
                </a:lnTo>
                <a:lnTo>
                  <a:pt x="288" y="36"/>
                </a:lnTo>
                <a:lnTo>
                  <a:pt x="282" y="18"/>
                </a:lnTo>
                <a:lnTo>
                  <a:pt x="228" y="0"/>
                </a:lnTo>
                <a:lnTo>
                  <a:pt x="198" y="24"/>
                </a:lnTo>
                <a:lnTo>
                  <a:pt x="150" y="42"/>
                </a:lnTo>
                <a:lnTo>
                  <a:pt x="114" y="66"/>
                </a:lnTo>
                <a:lnTo>
                  <a:pt x="90" y="126"/>
                </a:lnTo>
                <a:lnTo>
                  <a:pt x="42" y="138"/>
                </a:lnTo>
                <a:lnTo>
                  <a:pt x="42" y="174"/>
                </a:lnTo>
                <a:lnTo>
                  <a:pt x="78" y="222"/>
                </a:lnTo>
                <a:lnTo>
                  <a:pt x="114" y="240"/>
                </a:lnTo>
                <a:lnTo>
                  <a:pt x="114" y="264"/>
                </a:lnTo>
                <a:lnTo>
                  <a:pt x="90" y="276"/>
                </a:lnTo>
                <a:lnTo>
                  <a:pt x="60" y="264"/>
                </a:lnTo>
                <a:lnTo>
                  <a:pt x="0" y="306"/>
                </a:lnTo>
                <a:lnTo>
                  <a:pt x="18" y="324"/>
                </a:lnTo>
                <a:lnTo>
                  <a:pt x="42" y="348"/>
                </a:lnTo>
                <a:lnTo>
                  <a:pt x="96" y="348"/>
                </a:lnTo>
                <a:lnTo>
                  <a:pt x="138" y="354"/>
                </a:lnTo>
                <a:lnTo>
                  <a:pt x="120" y="396"/>
                </a:lnTo>
                <a:lnTo>
                  <a:pt x="72" y="414"/>
                </a:lnTo>
                <a:lnTo>
                  <a:pt x="36" y="438"/>
                </a:lnTo>
                <a:lnTo>
                  <a:pt x="30" y="468"/>
                </a:lnTo>
                <a:lnTo>
                  <a:pt x="72" y="498"/>
                </a:lnTo>
                <a:lnTo>
                  <a:pt x="78" y="529"/>
                </a:lnTo>
                <a:lnTo>
                  <a:pt x="108" y="541"/>
                </a:lnTo>
                <a:lnTo>
                  <a:pt x="114" y="583"/>
                </a:lnTo>
                <a:lnTo>
                  <a:pt x="156" y="577"/>
                </a:lnTo>
                <a:lnTo>
                  <a:pt x="210" y="577"/>
                </a:lnTo>
                <a:lnTo>
                  <a:pt x="180" y="631"/>
                </a:lnTo>
                <a:lnTo>
                  <a:pt x="90" y="709"/>
                </a:lnTo>
                <a:lnTo>
                  <a:pt x="192" y="655"/>
                </a:lnTo>
                <a:lnTo>
                  <a:pt x="270" y="571"/>
                </a:lnTo>
                <a:lnTo>
                  <a:pt x="264" y="553"/>
                </a:lnTo>
                <a:lnTo>
                  <a:pt x="312" y="492"/>
                </a:lnTo>
                <a:lnTo>
                  <a:pt x="324" y="517"/>
                </a:lnTo>
                <a:lnTo>
                  <a:pt x="330" y="547"/>
                </a:lnTo>
                <a:lnTo>
                  <a:pt x="366" y="517"/>
                </a:lnTo>
                <a:lnTo>
                  <a:pt x="408" y="492"/>
                </a:lnTo>
                <a:lnTo>
                  <a:pt x="426" y="505"/>
                </a:lnTo>
                <a:lnTo>
                  <a:pt x="516" y="523"/>
                </a:lnTo>
                <a:lnTo>
                  <a:pt x="516" y="96"/>
                </a:lnTo>
                <a:lnTo>
                  <a:pt x="504" y="9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35" name="Freeform 398"/>
          <p:cNvSpPr>
            <a:spLocks/>
          </p:cNvSpPr>
          <p:nvPr/>
        </p:nvSpPr>
        <p:spPr bwMode="auto">
          <a:xfrm>
            <a:off x="708295" y="1526081"/>
            <a:ext cx="2219655" cy="1521338"/>
          </a:xfrm>
          <a:custGeom>
            <a:avLst/>
            <a:gdLst/>
            <a:ahLst/>
            <a:cxnLst>
              <a:cxn ang="0">
                <a:pos x="973" y="955"/>
              </a:cxn>
              <a:cxn ang="0">
                <a:pos x="1111" y="1081"/>
              </a:cxn>
              <a:cxn ang="0">
                <a:pos x="1190" y="1093"/>
              </a:cxn>
              <a:cxn ang="0">
                <a:pos x="1262" y="1051"/>
              </a:cxn>
              <a:cxn ang="0">
                <a:pos x="1370" y="979"/>
              </a:cxn>
              <a:cxn ang="0">
                <a:pos x="1406" y="1045"/>
              </a:cxn>
              <a:cxn ang="0">
                <a:pos x="1448" y="1033"/>
              </a:cxn>
              <a:cxn ang="0">
                <a:pos x="1448" y="1075"/>
              </a:cxn>
              <a:cxn ang="0">
                <a:pos x="1520" y="1009"/>
              </a:cxn>
              <a:cxn ang="0">
                <a:pos x="1442" y="967"/>
              </a:cxn>
              <a:cxn ang="0">
                <a:pos x="1466" y="925"/>
              </a:cxn>
              <a:cxn ang="0">
                <a:pos x="1340" y="979"/>
              </a:cxn>
              <a:cxn ang="0">
                <a:pos x="1400" y="913"/>
              </a:cxn>
              <a:cxn ang="0">
                <a:pos x="1496" y="895"/>
              </a:cxn>
              <a:cxn ang="0">
                <a:pos x="1592" y="859"/>
              </a:cxn>
              <a:cxn ang="0">
                <a:pos x="1598" y="775"/>
              </a:cxn>
              <a:cxn ang="0">
                <a:pos x="1514" y="703"/>
              </a:cxn>
              <a:cxn ang="0">
                <a:pos x="1448" y="553"/>
              </a:cxn>
              <a:cxn ang="0">
                <a:pos x="1388" y="619"/>
              </a:cxn>
              <a:cxn ang="0">
                <a:pos x="1358" y="607"/>
              </a:cxn>
              <a:cxn ang="0">
                <a:pos x="1322" y="516"/>
              </a:cxn>
              <a:cxn ang="0">
                <a:pos x="1262" y="480"/>
              </a:cxn>
              <a:cxn ang="0">
                <a:pos x="1202" y="474"/>
              </a:cxn>
              <a:cxn ang="0">
                <a:pos x="1202" y="535"/>
              </a:cxn>
              <a:cxn ang="0">
                <a:pos x="1190" y="625"/>
              </a:cxn>
              <a:cxn ang="0">
                <a:pos x="1166" y="751"/>
              </a:cxn>
              <a:cxn ang="0">
                <a:pos x="1154" y="859"/>
              </a:cxn>
              <a:cxn ang="0">
                <a:pos x="1117" y="739"/>
              </a:cxn>
              <a:cxn ang="0">
                <a:pos x="943" y="667"/>
              </a:cxn>
              <a:cxn ang="0">
                <a:pos x="901" y="613"/>
              </a:cxn>
              <a:cxn ang="0">
                <a:pos x="931" y="450"/>
              </a:cxn>
              <a:cxn ang="0">
                <a:pos x="991" y="402"/>
              </a:cxn>
              <a:cxn ang="0">
                <a:pos x="1027" y="342"/>
              </a:cxn>
              <a:cxn ang="0">
                <a:pos x="1099" y="282"/>
              </a:cxn>
              <a:cxn ang="0">
                <a:pos x="1111" y="204"/>
              </a:cxn>
              <a:cxn ang="0">
                <a:pos x="1099" y="138"/>
              </a:cxn>
              <a:cxn ang="0">
                <a:pos x="1051" y="192"/>
              </a:cxn>
              <a:cxn ang="0">
                <a:pos x="1003" y="180"/>
              </a:cxn>
              <a:cxn ang="0">
                <a:pos x="961" y="186"/>
              </a:cxn>
              <a:cxn ang="0">
                <a:pos x="925" y="114"/>
              </a:cxn>
              <a:cxn ang="0">
                <a:pos x="877" y="0"/>
              </a:cxn>
              <a:cxn ang="0">
                <a:pos x="847" y="114"/>
              </a:cxn>
              <a:cxn ang="0">
                <a:pos x="895" y="186"/>
              </a:cxn>
              <a:cxn ang="0">
                <a:pos x="847" y="204"/>
              </a:cxn>
              <a:cxn ang="0">
                <a:pos x="811" y="234"/>
              </a:cxn>
              <a:cxn ang="0">
                <a:pos x="709" y="222"/>
              </a:cxn>
              <a:cxn ang="0">
                <a:pos x="619" y="210"/>
              </a:cxn>
              <a:cxn ang="0">
                <a:pos x="631" y="264"/>
              </a:cxn>
              <a:cxn ang="0">
                <a:pos x="583" y="222"/>
              </a:cxn>
              <a:cxn ang="0">
                <a:pos x="487" y="210"/>
              </a:cxn>
              <a:cxn ang="0">
                <a:pos x="457" y="174"/>
              </a:cxn>
              <a:cxn ang="0">
                <a:pos x="343" y="132"/>
              </a:cxn>
              <a:cxn ang="0">
                <a:pos x="259" y="96"/>
              </a:cxn>
              <a:cxn ang="0">
                <a:pos x="115" y="180"/>
              </a:cxn>
              <a:cxn ang="0">
                <a:pos x="37" y="138"/>
              </a:cxn>
              <a:cxn ang="0">
                <a:pos x="0" y="553"/>
              </a:cxn>
              <a:cxn ang="0">
                <a:pos x="61" y="583"/>
              </a:cxn>
              <a:cxn ang="0">
                <a:pos x="175" y="679"/>
              </a:cxn>
              <a:cxn ang="0">
                <a:pos x="211" y="757"/>
              </a:cxn>
              <a:cxn ang="0">
                <a:pos x="277" y="859"/>
              </a:cxn>
              <a:cxn ang="0">
                <a:pos x="349" y="931"/>
              </a:cxn>
              <a:cxn ang="0">
                <a:pos x="931" y="943"/>
              </a:cxn>
            </a:cxnLst>
            <a:rect l="0" t="0" r="r" b="b"/>
            <a:pathLst>
              <a:path w="1622" h="1117">
                <a:moveTo>
                  <a:pt x="931" y="943"/>
                </a:moveTo>
                <a:lnTo>
                  <a:pt x="973" y="955"/>
                </a:lnTo>
                <a:lnTo>
                  <a:pt x="1075" y="1003"/>
                </a:lnTo>
                <a:lnTo>
                  <a:pt x="1111" y="1081"/>
                </a:lnTo>
                <a:lnTo>
                  <a:pt x="1111" y="1117"/>
                </a:lnTo>
                <a:lnTo>
                  <a:pt x="1190" y="1093"/>
                </a:lnTo>
                <a:lnTo>
                  <a:pt x="1232" y="1057"/>
                </a:lnTo>
                <a:lnTo>
                  <a:pt x="1262" y="1051"/>
                </a:lnTo>
                <a:lnTo>
                  <a:pt x="1322" y="1039"/>
                </a:lnTo>
                <a:lnTo>
                  <a:pt x="1370" y="979"/>
                </a:lnTo>
                <a:lnTo>
                  <a:pt x="1394" y="985"/>
                </a:lnTo>
                <a:lnTo>
                  <a:pt x="1406" y="1045"/>
                </a:lnTo>
                <a:lnTo>
                  <a:pt x="1430" y="1027"/>
                </a:lnTo>
                <a:lnTo>
                  <a:pt x="1448" y="1033"/>
                </a:lnTo>
                <a:lnTo>
                  <a:pt x="1436" y="1051"/>
                </a:lnTo>
                <a:lnTo>
                  <a:pt x="1448" y="1075"/>
                </a:lnTo>
                <a:lnTo>
                  <a:pt x="1502" y="1033"/>
                </a:lnTo>
                <a:lnTo>
                  <a:pt x="1520" y="1009"/>
                </a:lnTo>
                <a:lnTo>
                  <a:pt x="1466" y="1003"/>
                </a:lnTo>
                <a:lnTo>
                  <a:pt x="1442" y="967"/>
                </a:lnTo>
                <a:lnTo>
                  <a:pt x="1460" y="949"/>
                </a:lnTo>
                <a:lnTo>
                  <a:pt x="1466" y="925"/>
                </a:lnTo>
                <a:lnTo>
                  <a:pt x="1382" y="943"/>
                </a:lnTo>
                <a:lnTo>
                  <a:pt x="1340" y="979"/>
                </a:lnTo>
                <a:lnTo>
                  <a:pt x="1358" y="937"/>
                </a:lnTo>
                <a:lnTo>
                  <a:pt x="1400" y="913"/>
                </a:lnTo>
                <a:lnTo>
                  <a:pt x="1424" y="889"/>
                </a:lnTo>
                <a:lnTo>
                  <a:pt x="1496" y="895"/>
                </a:lnTo>
                <a:lnTo>
                  <a:pt x="1550" y="889"/>
                </a:lnTo>
                <a:lnTo>
                  <a:pt x="1592" y="859"/>
                </a:lnTo>
                <a:lnTo>
                  <a:pt x="1622" y="835"/>
                </a:lnTo>
                <a:lnTo>
                  <a:pt x="1598" y="775"/>
                </a:lnTo>
                <a:lnTo>
                  <a:pt x="1592" y="745"/>
                </a:lnTo>
                <a:lnTo>
                  <a:pt x="1514" y="703"/>
                </a:lnTo>
                <a:lnTo>
                  <a:pt x="1514" y="679"/>
                </a:lnTo>
                <a:lnTo>
                  <a:pt x="1448" y="553"/>
                </a:lnTo>
                <a:lnTo>
                  <a:pt x="1430" y="607"/>
                </a:lnTo>
                <a:lnTo>
                  <a:pt x="1388" y="619"/>
                </a:lnTo>
                <a:lnTo>
                  <a:pt x="1376" y="607"/>
                </a:lnTo>
                <a:lnTo>
                  <a:pt x="1358" y="607"/>
                </a:lnTo>
                <a:lnTo>
                  <a:pt x="1358" y="522"/>
                </a:lnTo>
                <a:lnTo>
                  <a:pt x="1322" y="516"/>
                </a:lnTo>
                <a:lnTo>
                  <a:pt x="1292" y="474"/>
                </a:lnTo>
                <a:lnTo>
                  <a:pt x="1262" y="480"/>
                </a:lnTo>
                <a:lnTo>
                  <a:pt x="1226" y="468"/>
                </a:lnTo>
                <a:lnTo>
                  <a:pt x="1202" y="474"/>
                </a:lnTo>
                <a:lnTo>
                  <a:pt x="1202" y="504"/>
                </a:lnTo>
                <a:lnTo>
                  <a:pt x="1202" y="535"/>
                </a:lnTo>
                <a:lnTo>
                  <a:pt x="1196" y="601"/>
                </a:lnTo>
                <a:lnTo>
                  <a:pt x="1190" y="625"/>
                </a:lnTo>
                <a:lnTo>
                  <a:pt x="1226" y="697"/>
                </a:lnTo>
                <a:lnTo>
                  <a:pt x="1166" y="751"/>
                </a:lnTo>
                <a:lnTo>
                  <a:pt x="1178" y="841"/>
                </a:lnTo>
                <a:lnTo>
                  <a:pt x="1154" y="859"/>
                </a:lnTo>
                <a:lnTo>
                  <a:pt x="1130" y="847"/>
                </a:lnTo>
                <a:lnTo>
                  <a:pt x="1117" y="739"/>
                </a:lnTo>
                <a:lnTo>
                  <a:pt x="1057" y="733"/>
                </a:lnTo>
                <a:lnTo>
                  <a:pt x="943" y="667"/>
                </a:lnTo>
                <a:lnTo>
                  <a:pt x="919" y="667"/>
                </a:lnTo>
                <a:lnTo>
                  <a:pt x="901" y="613"/>
                </a:lnTo>
                <a:lnTo>
                  <a:pt x="883" y="595"/>
                </a:lnTo>
                <a:lnTo>
                  <a:pt x="931" y="450"/>
                </a:lnTo>
                <a:lnTo>
                  <a:pt x="961" y="420"/>
                </a:lnTo>
                <a:lnTo>
                  <a:pt x="991" y="402"/>
                </a:lnTo>
                <a:lnTo>
                  <a:pt x="1009" y="402"/>
                </a:lnTo>
                <a:lnTo>
                  <a:pt x="1027" y="342"/>
                </a:lnTo>
                <a:lnTo>
                  <a:pt x="1039" y="294"/>
                </a:lnTo>
                <a:lnTo>
                  <a:pt x="1099" y="282"/>
                </a:lnTo>
                <a:lnTo>
                  <a:pt x="1130" y="258"/>
                </a:lnTo>
                <a:lnTo>
                  <a:pt x="1111" y="204"/>
                </a:lnTo>
                <a:lnTo>
                  <a:pt x="1124" y="168"/>
                </a:lnTo>
                <a:lnTo>
                  <a:pt x="1099" y="138"/>
                </a:lnTo>
                <a:lnTo>
                  <a:pt x="1063" y="132"/>
                </a:lnTo>
                <a:lnTo>
                  <a:pt x="1051" y="192"/>
                </a:lnTo>
                <a:lnTo>
                  <a:pt x="1015" y="246"/>
                </a:lnTo>
                <a:lnTo>
                  <a:pt x="1003" y="180"/>
                </a:lnTo>
                <a:lnTo>
                  <a:pt x="985" y="156"/>
                </a:lnTo>
                <a:lnTo>
                  <a:pt x="961" y="186"/>
                </a:lnTo>
                <a:lnTo>
                  <a:pt x="949" y="156"/>
                </a:lnTo>
                <a:lnTo>
                  <a:pt x="925" y="114"/>
                </a:lnTo>
                <a:lnTo>
                  <a:pt x="913" y="60"/>
                </a:lnTo>
                <a:lnTo>
                  <a:pt x="877" y="0"/>
                </a:lnTo>
                <a:lnTo>
                  <a:pt x="847" y="84"/>
                </a:lnTo>
                <a:lnTo>
                  <a:pt x="847" y="114"/>
                </a:lnTo>
                <a:lnTo>
                  <a:pt x="889" y="150"/>
                </a:lnTo>
                <a:lnTo>
                  <a:pt x="895" y="186"/>
                </a:lnTo>
                <a:lnTo>
                  <a:pt x="865" y="216"/>
                </a:lnTo>
                <a:lnTo>
                  <a:pt x="847" y="204"/>
                </a:lnTo>
                <a:lnTo>
                  <a:pt x="823" y="204"/>
                </a:lnTo>
                <a:lnTo>
                  <a:pt x="811" y="234"/>
                </a:lnTo>
                <a:lnTo>
                  <a:pt x="769" y="222"/>
                </a:lnTo>
                <a:lnTo>
                  <a:pt x="709" y="222"/>
                </a:lnTo>
                <a:lnTo>
                  <a:pt x="673" y="198"/>
                </a:lnTo>
                <a:lnTo>
                  <a:pt x="619" y="210"/>
                </a:lnTo>
                <a:lnTo>
                  <a:pt x="625" y="228"/>
                </a:lnTo>
                <a:lnTo>
                  <a:pt x="631" y="264"/>
                </a:lnTo>
                <a:lnTo>
                  <a:pt x="613" y="258"/>
                </a:lnTo>
                <a:lnTo>
                  <a:pt x="583" y="222"/>
                </a:lnTo>
                <a:lnTo>
                  <a:pt x="517" y="234"/>
                </a:lnTo>
                <a:lnTo>
                  <a:pt x="487" y="210"/>
                </a:lnTo>
                <a:lnTo>
                  <a:pt x="499" y="186"/>
                </a:lnTo>
                <a:lnTo>
                  <a:pt x="457" y="174"/>
                </a:lnTo>
                <a:lnTo>
                  <a:pt x="409" y="150"/>
                </a:lnTo>
                <a:lnTo>
                  <a:pt x="343" y="132"/>
                </a:lnTo>
                <a:lnTo>
                  <a:pt x="301" y="144"/>
                </a:lnTo>
                <a:lnTo>
                  <a:pt x="259" y="96"/>
                </a:lnTo>
                <a:lnTo>
                  <a:pt x="145" y="150"/>
                </a:lnTo>
                <a:lnTo>
                  <a:pt x="115" y="180"/>
                </a:lnTo>
                <a:lnTo>
                  <a:pt x="67" y="168"/>
                </a:lnTo>
                <a:lnTo>
                  <a:pt x="37" y="138"/>
                </a:lnTo>
                <a:lnTo>
                  <a:pt x="0" y="126"/>
                </a:lnTo>
                <a:lnTo>
                  <a:pt x="0" y="553"/>
                </a:lnTo>
                <a:lnTo>
                  <a:pt x="0" y="553"/>
                </a:lnTo>
                <a:lnTo>
                  <a:pt x="61" y="583"/>
                </a:lnTo>
                <a:lnTo>
                  <a:pt x="109" y="559"/>
                </a:lnTo>
                <a:lnTo>
                  <a:pt x="175" y="679"/>
                </a:lnTo>
                <a:lnTo>
                  <a:pt x="217" y="709"/>
                </a:lnTo>
                <a:lnTo>
                  <a:pt x="211" y="757"/>
                </a:lnTo>
                <a:lnTo>
                  <a:pt x="229" y="793"/>
                </a:lnTo>
                <a:lnTo>
                  <a:pt x="277" y="859"/>
                </a:lnTo>
                <a:lnTo>
                  <a:pt x="343" y="901"/>
                </a:lnTo>
                <a:lnTo>
                  <a:pt x="349" y="931"/>
                </a:lnTo>
                <a:lnTo>
                  <a:pt x="871" y="931"/>
                </a:lnTo>
                <a:lnTo>
                  <a:pt x="931" y="94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36" name="Freeform 399"/>
          <p:cNvSpPr>
            <a:spLocks/>
          </p:cNvSpPr>
          <p:nvPr/>
        </p:nvSpPr>
        <p:spPr bwMode="auto">
          <a:xfrm>
            <a:off x="1127285" y="2793031"/>
            <a:ext cx="1503048" cy="776465"/>
          </a:xfrm>
          <a:custGeom>
            <a:avLst/>
            <a:gdLst/>
            <a:ahLst/>
            <a:cxnLst>
              <a:cxn ang="0">
                <a:pos x="300" y="439"/>
              </a:cxn>
              <a:cxn ang="0">
                <a:pos x="348" y="433"/>
              </a:cxn>
              <a:cxn ang="0">
                <a:pos x="432" y="475"/>
              </a:cxn>
              <a:cxn ang="0">
                <a:pos x="474" y="523"/>
              </a:cxn>
              <a:cxn ang="0">
                <a:pos x="528" y="553"/>
              </a:cxn>
              <a:cxn ang="0">
                <a:pos x="528" y="511"/>
              </a:cxn>
              <a:cxn ang="0">
                <a:pos x="570" y="469"/>
              </a:cxn>
              <a:cxn ang="0">
                <a:pos x="666" y="475"/>
              </a:cxn>
              <a:cxn ang="0">
                <a:pos x="744" y="463"/>
              </a:cxn>
              <a:cxn ang="0">
                <a:pos x="780" y="487"/>
              </a:cxn>
              <a:cxn ang="0">
                <a:pos x="829" y="565"/>
              </a:cxn>
              <a:cxn ang="0">
                <a:pos x="841" y="511"/>
              </a:cxn>
              <a:cxn ang="0">
                <a:pos x="847" y="409"/>
              </a:cxn>
              <a:cxn ang="0">
                <a:pos x="931" y="343"/>
              </a:cxn>
              <a:cxn ang="0">
                <a:pos x="919" y="271"/>
              </a:cxn>
              <a:cxn ang="0">
                <a:pos x="943" y="277"/>
              </a:cxn>
              <a:cxn ang="0">
                <a:pos x="949" y="253"/>
              </a:cxn>
              <a:cxn ang="0">
                <a:pos x="979" y="217"/>
              </a:cxn>
              <a:cxn ang="0">
                <a:pos x="1039" y="193"/>
              </a:cxn>
              <a:cxn ang="0">
                <a:pos x="1099" y="114"/>
              </a:cxn>
              <a:cxn ang="0">
                <a:pos x="1063" y="48"/>
              </a:cxn>
              <a:cxn ang="0">
                <a:pos x="955" y="120"/>
              </a:cxn>
              <a:cxn ang="0">
                <a:pos x="883" y="162"/>
              </a:cxn>
              <a:cxn ang="0">
                <a:pos x="804" y="150"/>
              </a:cxn>
              <a:cxn ang="0">
                <a:pos x="666" y="24"/>
              </a:cxn>
              <a:cxn ang="0">
                <a:pos x="564" y="0"/>
              </a:cxn>
              <a:cxn ang="0">
                <a:pos x="48" y="36"/>
              </a:cxn>
              <a:cxn ang="0">
                <a:pos x="36" y="24"/>
              </a:cxn>
              <a:cxn ang="0">
                <a:pos x="18" y="78"/>
              </a:cxn>
              <a:cxn ang="0">
                <a:pos x="0" y="174"/>
              </a:cxn>
              <a:cxn ang="0">
                <a:pos x="12" y="235"/>
              </a:cxn>
              <a:cxn ang="0">
                <a:pos x="66" y="337"/>
              </a:cxn>
              <a:cxn ang="0">
                <a:pos x="138" y="403"/>
              </a:cxn>
              <a:cxn ang="0">
                <a:pos x="192" y="409"/>
              </a:cxn>
            </a:cxnLst>
            <a:rect l="0" t="0" r="r" b="b"/>
            <a:pathLst>
              <a:path w="1099" h="571">
                <a:moveTo>
                  <a:pt x="252" y="439"/>
                </a:moveTo>
                <a:lnTo>
                  <a:pt x="300" y="439"/>
                </a:lnTo>
                <a:lnTo>
                  <a:pt x="318" y="427"/>
                </a:lnTo>
                <a:lnTo>
                  <a:pt x="348" y="433"/>
                </a:lnTo>
                <a:lnTo>
                  <a:pt x="396" y="487"/>
                </a:lnTo>
                <a:lnTo>
                  <a:pt x="432" y="475"/>
                </a:lnTo>
                <a:lnTo>
                  <a:pt x="456" y="493"/>
                </a:lnTo>
                <a:lnTo>
                  <a:pt x="474" y="523"/>
                </a:lnTo>
                <a:lnTo>
                  <a:pt x="498" y="547"/>
                </a:lnTo>
                <a:lnTo>
                  <a:pt x="528" y="553"/>
                </a:lnTo>
                <a:lnTo>
                  <a:pt x="528" y="553"/>
                </a:lnTo>
                <a:lnTo>
                  <a:pt x="528" y="511"/>
                </a:lnTo>
                <a:lnTo>
                  <a:pt x="552" y="487"/>
                </a:lnTo>
                <a:lnTo>
                  <a:pt x="570" y="469"/>
                </a:lnTo>
                <a:lnTo>
                  <a:pt x="630" y="475"/>
                </a:lnTo>
                <a:lnTo>
                  <a:pt x="666" y="475"/>
                </a:lnTo>
                <a:lnTo>
                  <a:pt x="714" y="463"/>
                </a:lnTo>
                <a:lnTo>
                  <a:pt x="744" y="463"/>
                </a:lnTo>
                <a:lnTo>
                  <a:pt x="774" y="457"/>
                </a:lnTo>
                <a:lnTo>
                  <a:pt x="780" y="487"/>
                </a:lnTo>
                <a:lnTo>
                  <a:pt x="792" y="529"/>
                </a:lnTo>
                <a:lnTo>
                  <a:pt x="829" y="565"/>
                </a:lnTo>
                <a:lnTo>
                  <a:pt x="847" y="571"/>
                </a:lnTo>
                <a:lnTo>
                  <a:pt x="841" y="511"/>
                </a:lnTo>
                <a:lnTo>
                  <a:pt x="817" y="445"/>
                </a:lnTo>
                <a:lnTo>
                  <a:pt x="847" y="409"/>
                </a:lnTo>
                <a:lnTo>
                  <a:pt x="877" y="397"/>
                </a:lnTo>
                <a:lnTo>
                  <a:pt x="931" y="343"/>
                </a:lnTo>
                <a:lnTo>
                  <a:pt x="925" y="307"/>
                </a:lnTo>
                <a:lnTo>
                  <a:pt x="919" y="271"/>
                </a:lnTo>
                <a:lnTo>
                  <a:pt x="937" y="283"/>
                </a:lnTo>
                <a:lnTo>
                  <a:pt x="943" y="277"/>
                </a:lnTo>
                <a:lnTo>
                  <a:pt x="937" y="253"/>
                </a:lnTo>
                <a:lnTo>
                  <a:pt x="949" y="253"/>
                </a:lnTo>
                <a:lnTo>
                  <a:pt x="967" y="247"/>
                </a:lnTo>
                <a:lnTo>
                  <a:pt x="979" y="217"/>
                </a:lnTo>
                <a:lnTo>
                  <a:pt x="1003" y="211"/>
                </a:lnTo>
                <a:lnTo>
                  <a:pt x="1039" y="193"/>
                </a:lnTo>
                <a:lnTo>
                  <a:pt x="1039" y="144"/>
                </a:lnTo>
                <a:lnTo>
                  <a:pt x="1099" y="114"/>
                </a:lnTo>
                <a:lnTo>
                  <a:pt x="1087" y="54"/>
                </a:lnTo>
                <a:lnTo>
                  <a:pt x="1063" y="48"/>
                </a:lnTo>
                <a:lnTo>
                  <a:pt x="1015" y="108"/>
                </a:lnTo>
                <a:lnTo>
                  <a:pt x="955" y="120"/>
                </a:lnTo>
                <a:lnTo>
                  <a:pt x="925" y="126"/>
                </a:lnTo>
                <a:lnTo>
                  <a:pt x="883" y="162"/>
                </a:lnTo>
                <a:lnTo>
                  <a:pt x="804" y="186"/>
                </a:lnTo>
                <a:lnTo>
                  <a:pt x="804" y="150"/>
                </a:lnTo>
                <a:lnTo>
                  <a:pt x="768" y="72"/>
                </a:lnTo>
                <a:lnTo>
                  <a:pt x="666" y="24"/>
                </a:lnTo>
                <a:lnTo>
                  <a:pt x="624" y="12"/>
                </a:lnTo>
                <a:lnTo>
                  <a:pt x="564" y="0"/>
                </a:lnTo>
                <a:lnTo>
                  <a:pt x="42" y="0"/>
                </a:lnTo>
                <a:lnTo>
                  <a:pt x="48" y="36"/>
                </a:lnTo>
                <a:lnTo>
                  <a:pt x="30" y="48"/>
                </a:lnTo>
                <a:lnTo>
                  <a:pt x="36" y="24"/>
                </a:lnTo>
                <a:lnTo>
                  <a:pt x="0" y="12"/>
                </a:lnTo>
                <a:lnTo>
                  <a:pt x="18" y="78"/>
                </a:lnTo>
                <a:lnTo>
                  <a:pt x="12" y="126"/>
                </a:lnTo>
                <a:lnTo>
                  <a:pt x="0" y="174"/>
                </a:lnTo>
                <a:lnTo>
                  <a:pt x="12" y="211"/>
                </a:lnTo>
                <a:lnTo>
                  <a:pt x="12" y="235"/>
                </a:lnTo>
                <a:lnTo>
                  <a:pt x="42" y="295"/>
                </a:lnTo>
                <a:lnTo>
                  <a:pt x="66" y="337"/>
                </a:lnTo>
                <a:lnTo>
                  <a:pt x="84" y="367"/>
                </a:lnTo>
                <a:lnTo>
                  <a:pt x="138" y="403"/>
                </a:lnTo>
                <a:lnTo>
                  <a:pt x="144" y="415"/>
                </a:lnTo>
                <a:lnTo>
                  <a:pt x="192" y="409"/>
                </a:lnTo>
                <a:lnTo>
                  <a:pt x="252" y="43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37" name="Freeform 400"/>
          <p:cNvSpPr>
            <a:spLocks/>
          </p:cNvSpPr>
          <p:nvPr/>
        </p:nvSpPr>
        <p:spPr bwMode="auto">
          <a:xfrm>
            <a:off x="2094241" y="3847159"/>
            <a:ext cx="116386" cy="118050"/>
          </a:xfrm>
          <a:custGeom>
            <a:avLst/>
            <a:gdLst/>
            <a:ahLst/>
            <a:cxnLst>
              <a:cxn ang="0">
                <a:pos x="14" y="14"/>
              </a:cxn>
              <a:cxn ang="0">
                <a:pos x="13" y="11"/>
              </a:cxn>
              <a:cxn ang="0">
                <a:pos x="14" y="0"/>
              </a:cxn>
              <a:cxn ang="0">
                <a:pos x="7" y="3"/>
              </a:cxn>
              <a:cxn ang="0">
                <a:pos x="0" y="6"/>
              </a:cxn>
              <a:cxn ang="0">
                <a:pos x="5" y="14"/>
              </a:cxn>
              <a:cxn ang="0">
                <a:pos x="9" y="13"/>
              </a:cxn>
              <a:cxn ang="0">
                <a:pos x="14" y="14"/>
              </a:cxn>
            </a:cxnLst>
            <a:rect l="0" t="0" r="r" b="b"/>
            <a:pathLst>
              <a:path w="14" h="14">
                <a:moveTo>
                  <a:pt x="14" y="14"/>
                </a:moveTo>
                <a:cubicBezTo>
                  <a:pt x="14" y="12"/>
                  <a:pt x="13" y="11"/>
                  <a:pt x="13" y="11"/>
                </a:cubicBezTo>
                <a:cubicBezTo>
                  <a:pt x="14" y="0"/>
                  <a:pt x="14" y="0"/>
                  <a:pt x="14" y="0"/>
                </a:cubicBezTo>
                <a:cubicBezTo>
                  <a:pt x="7" y="3"/>
                  <a:pt x="7" y="3"/>
                  <a:pt x="7" y="3"/>
                </a:cubicBezTo>
                <a:cubicBezTo>
                  <a:pt x="0" y="6"/>
                  <a:pt x="0" y="6"/>
                  <a:pt x="0" y="6"/>
                </a:cubicBezTo>
                <a:cubicBezTo>
                  <a:pt x="5" y="14"/>
                  <a:pt x="5" y="14"/>
                  <a:pt x="5" y="14"/>
                </a:cubicBezTo>
                <a:cubicBezTo>
                  <a:pt x="9" y="13"/>
                  <a:pt x="9" y="13"/>
                  <a:pt x="9" y="13"/>
                </a:cubicBezTo>
                <a:lnTo>
                  <a:pt x="14" y="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38" name="Freeform 401"/>
          <p:cNvSpPr>
            <a:spLocks/>
          </p:cNvSpPr>
          <p:nvPr/>
        </p:nvSpPr>
        <p:spPr bwMode="auto">
          <a:xfrm>
            <a:off x="2135808" y="3955234"/>
            <a:ext cx="99760" cy="73157"/>
          </a:xfrm>
          <a:custGeom>
            <a:avLst/>
            <a:gdLst/>
            <a:ahLst/>
            <a:cxnLst>
              <a:cxn ang="0">
                <a:pos x="9" y="1"/>
              </a:cxn>
              <a:cxn ang="0">
                <a:pos x="4" y="0"/>
              </a:cxn>
              <a:cxn ang="0">
                <a:pos x="0" y="1"/>
              </a:cxn>
              <a:cxn ang="0">
                <a:pos x="2" y="3"/>
              </a:cxn>
              <a:cxn ang="0">
                <a:pos x="11" y="9"/>
              </a:cxn>
              <a:cxn ang="0">
                <a:pos x="12" y="5"/>
              </a:cxn>
              <a:cxn ang="0">
                <a:pos x="9" y="1"/>
              </a:cxn>
            </a:cxnLst>
            <a:rect l="0" t="0" r="r" b="b"/>
            <a:pathLst>
              <a:path w="12" h="9">
                <a:moveTo>
                  <a:pt x="9" y="1"/>
                </a:moveTo>
                <a:cubicBezTo>
                  <a:pt x="4" y="0"/>
                  <a:pt x="4" y="0"/>
                  <a:pt x="4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3"/>
                  <a:pt x="2" y="3"/>
                  <a:pt x="2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4"/>
                  <a:pt x="10" y="2"/>
                  <a:pt x="9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39" name="Freeform 402"/>
          <p:cNvSpPr>
            <a:spLocks/>
          </p:cNvSpPr>
          <p:nvPr/>
        </p:nvSpPr>
        <p:spPr bwMode="auto">
          <a:xfrm>
            <a:off x="2219655" y="3996799"/>
            <a:ext cx="147978" cy="63181"/>
          </a:xfrm>
          <a:custGeom>
            <a:avLst/>
            <a:gdLst/>
            <a:ahLst/>
            <a:cxnLst>
              <a:cxn ang="0">
                <a:pos x="14" y="1"/>
              </a:cxn>
              <a:cxn ang="0">
                <a:pos x="9" y="1"/>
              </a:cxn>
              <a:cxn ang="0">
                <a:pos x="2" y="1"/>
              </a:cxn>
              <a:cxn ang="0">
                <a:pos x="1" y="0"/>
              </a:cxn>
              <a:cxn ang="0">
                <a:pos x="0" y="4"/>
              </a:cxn>
              <a:cxn ang="0">
                <a:pos x="4" y="8"/>
              </a:cxn>
              <a:cxn ang="0">
                <a:pos x="6" y="8"/>
              </a:cxn>
              <a:cxn ang="0">
                <a:pos x="7" y="6"/>
              </a:cxn>
              <a:cxn ang="0">
                <a:pos x="10" y="3"/>
              </a:cxn>
              <a:cxn ang="0">
                <a:pos x="14" y="4"/>
              </a:cxn>
              <a:cxn ang="0">
                <a:pos x="15" y="7"/>
              </a:cxn>
              <a:cxn ang="0">
                <a:pos x="18" y="4"/>
              </a:cxn>
              <a:cxn ang="0">
                <a:pos x="14" y="1"/>
              </a:cxn>
            </a:cxnLst>
            <a:rect l="0" t="0" r="r" b="b"/>
            <a:pathLst>
              <a:path w="18" h="8">
                <a:moveTo>
                  <a:pt x="14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3" y="2"/>
                  <a:pt x="2" y="1"/>
                </a:cubicBezTo>
                <a:cubicBezTo>
                  <a:pt x="1" y="1"/>
                  <a:pt x="1" y="1"/>
                  <a:pt x="1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3" y="7"/>
                  <a:pt x="4" y="8"/>
                </a:cubicBezTo>
                <a:cubicBezTo>
                  <a:pt x="5" y="8"/>
                  <a:pt x="6" y="8"/>
                  <a:pt x="6" y="8"/>
                </a:cubicBezTo>
                <a:cubicBezTo>
                  <a:pt x="7" y="6"/>
                  <a:pt x="7" y="6"/>
                  <a:pt x="7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7"/>
                  <a:pt x="15" y="7"/>
                  <a:pt x="15" y="7"/>
                </a:cubicBezTo>
                <a:cubicBezTo>
                  <a:pt x="18" y="4"/>
                  <a:pt x="18" y="4"/>
                  <a:pt x="18" y="4"/>
                </a:cubicBezTo>
                <a:lnTo>
                  <a:pt x="14" y="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40" name="Freeform 403"/>
          <p:cNvSpPr>
            <a:spLocks/>
          </p:cNvSpPr>
          <p:nvPr/>
        </p:nvSpPr>
        <p:spPr bwMode="auto">
          <a:xfrm>
            <a:off x="2325351" y="3923642"/>
            <a:ext cx="304268" cy="334196"/>
          </a:xfrm>
          <a:custGeom>
            <a:avLst/>
            <a:gdLst/>
            <a:ahLst/>
            <a:cxnLst>
              <a:cxn ang="0">
                <a:pos x="37" y="34"/>
              </a:cxn>
              <a:cxn ang="0">
                <a:pos x="37" y="34"/>
              </a:cxn>
              <a:cxn ang="0">
                <a:pos x="37" y="27"/>
              </a:cxn>
              <a:cxn ang="0">
                <a:pos x="35" y="23"/>
              </a:cxn>
              <a:cxn ang="0">
                <a:pos x="36" y="21"/>
              </a:cxn>
              <a:cxn ang="0">
                <a:pos x="31" y="20"/>
              </a:cxn>
              <a:cxn ang="0">
                <a:pos x="21" y="16"/>
              </a:cxn>
              <a:cxn ang="0">
                <a:pos x="19" y="11"/>
              </a:cxn>
              <a:cxn ang="0">
                <a:pos x="20" y="3"/>
              </a:cxn>
              <a:cxn ang="0">
                <a:pos x="24" y="1"/>
              </a:cxn>
              <a:cxn ang="0">
                <a:pos x="24" y="0"/>
              </a:cxn>
              <a:cxn ang="0">
                <a:pos x="17" y="2"/>
              </a:cxn>
              <a:cxn ang="0">
                <a:pos x="13" y="4"/>
              </a:cxn>
              <a:cxn ang="0">
                <a:pos x="11" y="9"/>
              </a:cxn>
              <a:cxn ang="0">
                <a:pos x="9" y="10"/>
              </a:cxn>
              <a:cxn ang="0">
                <a:pos x="6" y="13"/>
              </a:cxn>
              <a:cxn ang="0">
                <a:pos x="3" y="16"/>
              </a:cxn>
              <a:cxn ang="0">
                <a:pos x="4" y="18"/>
              </a:cxn>
              <a:cxn ang="0">
                <a:pos x="5" y="23"/>
              </a:cxn>
              <a:cxn ang="0">
                <a:pos x="5" y="26"/>
              </a:cxn>
              <a:cxn ang="0">
                <a:pos x="6" y="30"/>
              </a:cxn>
              <a:cxn ang="0">
                <a:pos x="2" y="33"/>
              </a:cxn>
              <a:cxn ang="0">
                <a:pos x="0" y="35"/>
              </a:cxn>
              <a:cxn ang="0">
                <a:pos x="8" y="38"/>
              </a:cxn>
              <a:cxn ang="0">
                <a:pos x="12" y="41"/>
              </a:cxn>
            </a:cxnLst>
            <a:rect l="0" t="0" r="r" b="b"/>
            <a:pathLst>
              <a:path w="37" h="41">
                <a:moveTo>
                  <a:pt x="37" y="34"/>
                </a:moveTo>
                <a:cubicBezTo>
                  <a:pt x="37" y="34"/>
                  <a:pt x="37" y="34"/>
                  <a:pt x="37" y="34"/>
                </a:cubicBezTo>
                <a:cubicBezTo>
                  <a:pt x="37" y="27"/>
                  <a:pt x="37" y="27"/>
                  <a:pt x="37" y="27"/>
                </a:cubicBezTo>
                <a:cubicBezTo>
                  <a:pt x="35" y="23"/>
                  <a:pt x="35" y="23"/>
                  <a:pt x="35" y="23"/>
                </a:cubicBezTo>
                <a:cubicBezTo>
                  <a:pt x="36" y="21"/>
                  <a:pt x="36" y="21"/>
                  <a:pt x="36" y="21"/>
                </a:cubicBezTo>
                <a:cubicBezTo>
                  <a:pt x="31" y="20"/>
                  <a:pt x="31" y="20"/>
                  <a:pt x="31" y="20"/>
                </a:cubicBezTo>
                <a:cubicBezTo>
                  <a:pt x="21" y="16"/>
                  <a:pt x="21" y="16"/>
                  <a:pt x="21" y="16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3"/>
                  <a:pt x="20" y="3"/>
                  <a:pt x="20" y="3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4" y="0"/>
                </a:cubicBezTo>
                <a:cubicBezTo>
                  <a:pt x="17" y="2"/>
                  <a:pt x="17" y="2"/>
                  <a:pt x="17" y="2"/>
                </a:cubicBezTo>
                <a:cubicBezTo>
                  <a:pt x="13" y="4"/>
                  <a:pt x="13" y="4"/>
                  <a:pt x="13" y="4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10"/>
                  <a:pt x="9" y="10"/>
                  <a:pt x="9" y="10"/>
                </a:cubicBezTo>
                <a:cubicBezTo>
                  <a:pt x="6" y="13"/>
                  <a:pt x="6" y="13"/>
                  <a:pt x="6" y="13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6"/>
                  <a:pt x="5" y="26"/>
                  <a:pt x="5" y="26"/>
                </a:cubicBezTo>
                <a:cubicBezTo>
                  <a:pt x="6" y="30"/>
                  <a:pt x="6" y="30"/>
                  <a:pt x="6" y="30"/>
                </a:cubicBezTo>
                <a:cubicBezTo>
                  <a:pt x="2" y="33"/>
                  <a:pt x="2" y="33"/>
                  <a:pt x="2" y="33"/>
                </a:cubicBezTo>
                <a:cubicBezTo>
                  <a:pt x="0" y="35"/>
                  <a:pt x="0" y="35"/>
                  <a:pt x="0" y="35"/>
                </a:cubicBezTo>
                <a:cubicBezTo>
                  <a:pt x="8" y="38"/>
                  <a:pt x="8" y="38"/>
                  <a:pt x="8" y="38"/>
                </a:cubicBezTo>
                <a:cubicBezTo>
                  <a:pt x="12" y="41"/>
                  <a:pt x="12" y="41"/>
                  <a:pt x="12" y="41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41" name="Freeform 404"/>
          <p:cNvSpPr>
            <a:spLocks/>
          </p:cNvSpPr>
          <p:nvPr/>
        </p:nvSpPr>
        <p:spPr bwMode="auto">
          <a:xfrm>
            <a:off x="2425111" y="4201307"/>
            <a:ext cx="204508" cy="146314"/>
          </a:xfrm>
          <a:custGeom>
            <a:avLst/>
            <a:gdLst/>
            <a:ahLst/>
            <a:cxnLst>
              <a:cxn ang="0">
                <a:pos x="0" y="42"/>
              </a:cxn>
              <a:cxn ang="0">
                <a:pos x="0" y="42"/>
              </a:cxn>
              <a:cxn ang="0">
                <a:pos x="30" y="60"/>
              </a:cxn>
              <a:cxn ang="0">
                <a:pos x="48" y="78"/>
              </a:cxn>
              <a:cxn ang="0">
                <a:pos x="72" y="78"/>
              </a:cxn>
              <a:cxn ang="0">
                <a:pos x="84" y="96"/>
              </a:cxn>
              <a:cxn ang="0">
                <a:pos x="90" y="90"/>
              </a:cxn>
              <a:cxn ang="0">
                <a:pos x="84" y="96"/>
              </a:cxn>
              <a:cxn ang="0">
                <a:pos x="96" y="108"/>
              </a:cxn>
              <a:cxn ang="0">
                <a:pos x="108" y="42"/>
              </a:cxn>
              <a:cxn ang="0">
                <a:pos x="102" y="12"/>
              </a:cxn>
              <a:cxn ang="0">
                <a:pos x="150" y="0"/>
              </a:cxn>
              <a:cxn ang="0">
                <a:pos x="0" y="42"/>
              </a:cxn>
            </a:cxnLst>
            <a:rect l="0" t="0" r="r" b="b"/>
            <a:pathLst>
              <a:path w="150" h="108">
                <a:moveTo>
                  <a:pt x="0" y="42"/>
                </a:moveTo>
                <a:lnTo>
                  <a:pt x="0" y="42"/>
                </a:lnTo>
                <a:lnTo>
                  <a:pt x="30" y="60"/>
                </a:lnTo>
                <a:lnTo>
                  <a:pt x="48" y="78"/>
                </a:lnTo>
                <a:lnTo>
                  <a:pt x="72" y="78"/>
                </a:lnTo>
                <a:lnTo>
                  <a:pt x="84" y="96"/>
                </a:lnTo>
                <a:lnTo>
                  <a:pt x="90" y="90"/>
                </a:lnTo>
                <a:lnTo>
                  <a:pt x="84" y="96"/>
                </a:lnTo>
                <a:lnTo>
                  <a:pt x="96" y="108"/>
                </a:lnTo>
                <a:lnTo>
                  <a:pt x="108" y="42"/>
                </a:lnTo>
                <a:lnTo>
                  <a:pt x="102" y="12"/>
                </a:lnTo>
                <a:lnTo>
                  <a:pt x="150" y="0"/>
                </a:lnTo>
                <a:lnTo>
                  <a:pt x="0" y="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42" name="Freeform 405"/>
          <p:cNvSpPr>
            <a:spLocks/>
          </p:cNvSpPr>
          <p:nvPr/>
        </p:nvSpPr>
        <p:spPr bwMode="auto">
          <a:xfrm>
            <a:off x="2425111" y="4201307"/>
            <a:ext cx="204508" cy="146314"/>
          </a:xfrm>
          <a:custGeom>
            <a:avLst/>
            <a:gdLst/>
            <a:ahLst/>
            <a:cxnLst>
              <a:cxn ang="0">
                <a:pos x="0" y="42"/>
              </a:cxn>
              <a:cxn ang="0">
                <a:pos x="0" y="42"/>
              </a:cxn>
              <a:cxn ang="0">
                <a:pos x="30" y="60"/>
              </a:cxn>
              <a:cxn ang="0">
                <a:pos x="48" y="78"/>
              </a:cxn>
              <a:cxn ang="0">
                <a:pos x="72" y="78"/>
              </a:cxn>
              <a:cxn ang="0">
                <a:pos x="84" y="96"/>
              </a:cxn>
              <a:cxn ang="0">
                <a:pos x="90" y="90"/>
              </a:cxn>
              <a:cxn ang="0">
                <a:pos x="84" y="96"/>
              </a:cxn>
              <a:cxn ang="0">
                <a:pos x="96" y="108"/>
              </a:cxn>
              <a:cxn ang="0">
                <a:pos x="108" y="42"/>
              </a:cxn>
              <a:cxn ang="0">
                <a:pos x="102" y="12"/>
              </a:cxn>
              <a:cxn ang="0">
                <a:pos x="150" y="0"/>
              </a:cxn>
            </a:cxnLst>
            <a:rect l="0" t="0" r="r" b="b"/>
            <a:pathLst>
              <a:path w="150" h="108">
                <a:moveTo>
                  <a:pt x="0" y="42"/>
                </a:moveTo>
                <a:lnTo>
                  <a:pt x="0" y="42"/>
                </a:lnTo>
                <a:lnTo>
                  <a:pt x="30" y="60"/>
                </a:lnTo>
                <a:lnTo>
                  <a:pt x="48" y="78"/>
                </a:lnTo>
                <a:lnTo>
                  <a:pt x="72" y="78"/>
                </a:lnTo>
                <a:lnTo>
                  <a:pt x="84" y="96"/>
                </a:lnTo>
                <a:lnTo>
                  <a:pt x="90" y="90"/>
                </a:lnTo>
                <a:lnTo>
                  <a:pt x="84" y="96"/>
                </a:lnTo>
                <a:lnTo>
                  <a:pt x="96" y="108"/>
                </a:lnTo>
                <a:lnTo>
                  <a:pt x="108" y="42"/>
                </a:lnTo>
                <a:lnTo>
                  <a:pt x="102" y="12"/>
                </a:lnTo>
                <a:lnTo>
                  <a:pt x="15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43" name="Freeform 406"/>
          <p:cNvSpPr>
            <a:spLocks/>
          </p:cNvSpPr>
          <p:nvPr/>
        </p:nvSpPr>
        <p:spPr bwMode="auto">
          <a:xfrm>
            <a:off x="2785908" y="4020076"/>
            <a:ext cx="123037" cy="187881"/>
          </a:xfrm>
          <a:custGeom>
            <a:avLst/>
            <a:gdLst/>
            <a:ahLst/>
            <a:cxnLst>
              <a:cxn ang="0">
                <a:pos x="90" y="126"/>
              </a:cxn>
              <a:cxn ang="0">
                <a:pos x="78" y="102"/>
              </a:cxn>
              <a:cxn ang="0">
                <a:pos x="66" y="78"/>
              </a:cxn>
              <a:cxn ang="0">
                <a:pos x="84" y="60"/>
              </a:cxn>
              <a:cxn ang="0">
                <a:pos x="90" y="42"/>
              </a:cxn>
              <a:cxn ang="0">
                <a:pos x="66" y="36"/>
              </a:cxn>
              <a:cxn ang="0">
                <a:pos x="60" y="18"/>
              </a:cxn>
              <a:cxn ang="0">
                <a:pos x="36" y="0"/>
              </a:cxn>
              <a:cxn ang="0">
                <a:pos x="12" y="24"/>
              </a:cxn>
              <a:cxn ang="0">
                <a:pos x="0" y="42"/>
              </a:cxn>
              <a:cxn ang="0">
                <a:pos x="6" y="60"/>
              </a:cxn>
              <a:cxn ang="0">
                <a:pos x="18" y="66"/>
              </a:cxn>
              <a:cxn ang="0">
                <a:pos x="30" y="84"/>
              </a:cxn>
              <a:cxn ang="0">
                <a:pos x="24" y="120"/>
              </a:cxn>
              <a:cxn ang="0">
                <a:pos x="42" y="138"/>
              </a:cxn>
              <a:cxn ang="0">
                <a:pos x="60" y="132"/>
              </a:cxn>
              <a:cxn ang="0">
                <a:pos x="90" y="126"/>
              </a:cxn>
              <a:cxn ang="0">
                <a:pos x="90" y="126"/>
              </a:cxn>
            </a:cxnLst>
            <a:rect l="0" t="0" r="r" b="b"/>
            <a:pathLst>
              <a:path w="90" h="138">
                <a:moveTo>
                  <a:pt x="90" y="126"/>
                </a:moveTo>
                <a:lnTo>
                  <a:pt x="78" y="102"/>
                </a:lnTo>
                <a:lnTo>
                  <a:pt x="66" y="78"/>
                </a:lnTo>
                <a:lnTo>
                  <a:pt x="84" y="60"/>
                </a:lnTo>
                <a:lnTo>
                  <a:pt x="90" y="42"/>
                </a:lnTo>
                <a:lnTo>
                  <a:pt x="66" y="36"/>
                </a:lnTo>
                <a:lnTo>
                  <a:pt x="60" y="18"/>
                </a:lnTo>
                <a:lnTo>
                  <a:pt x="36" y="0"/>
                </a:lnTo>
                <a:lnTo>
                  <a:pt x="12" y="24"/>
                </a:lnTo>
                <a:lnTo>
                  <a:pt x="0" y="42"/>
                </a:lnTo>
                <a:lnTo>
                  <a:pt x="6" y="60"/>
                </a:lnTo>
                <a:lnTo>
                  <a:pt x="18" y="66"/>
                </a:lnTo>
                <a:lnTo>
                  <a:pt x="30" y="84"/>
                </a:lnTo>
                <a:lnTo>
                  <a:pt x="24" y="120"/>
                </a:lnTo>
                <a:lnTo>
                  <a:pt x="42" y="138"/>
                </a:lnTo>
                <a:lnTo>
                  <a:pt x="60" y="132"/>
                </a:lnTo>
                <a:lnTo>
                  <a:pt x="90" y="126"/>
                </a:lnTo>
                <a:lnTo>
                  <a:pt x="90" y="12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44" name="Freeform 407"/>
          <p:cNvSpPr>
            <a:spLocks/>
          </p:cNvSpPr>
          <p:nvPr/>
        </p:nvSpPr>
        <p:spPr bwMode="auto">
          <a:xfrm>
            <a:off x="2785908" y="4020076"/>
            <a:ext cx="123037" cy="187881"/>
          </a:xfrm>
          <a:custGeom>
            <a:avLst/>
            <a:gdLst/>
            <a:ahLst/>
            <a:cxnLst>
              <a:cxn ang="0">
                <a:pos x="90" y="126"/>
              </a:cxn>
              <a:cxn ang="0">
                <a:pos x="78" y="102"/>
              </a:cxn>
              <a:cxn ang="0">
                <a:pos x="66" y="78"/>
              </a:cxn>
              <a:cxn ang="0">
                <a:pos x="84" y="60"/>
              </a:cxn>
              <a:cxn ang="0">
                <a:pos x="90" y="42"/>
              </a:cxn>
              <a:cxn ang="0">
                <a:pos x="66" y="36"/>
              </a:cxn>
              <a:cxn ang="0">
                <a:pos x="60" y="18"/>
              </a:cxn>
              <a:cxn ang="0">
                <a:pos x="36" y="0"/>
              </a:cxn>
              <a:cxn ang="0">
                <a:pos x="12" y="24"/>
              </a:cxn>
              <a:cxn ang="0">
                <a:pos x="0" y="42"/>
              </a:cxn>
              <a:cxn ang="0">
                <a:pos x="6" y="60"/>
              </a:cxn>
              <a:cxn ang="0">
                <a:pos x="18" y="66"/>
              </a:cxn>
              <a:cxn ang="0">
                <a:pos x="30" y="84"/>
              </a:cxn>
              <a:cxn ang="0">
                <a:pos x="24" y="120"/>
              </a:cxn>
              <a:cxn ang="0">
                <a:pos x="42" y="138"/>
              </a:cxn>
              <a:cxn ang="0">
                <a:pos x="60" y="132"/>
              </a:cxn>
              <a:cxn ang="0">
                <a:pos x="90" y="126"/>
              </a:cxn>
              <a:cxn ang="0">
                <a:pos x="90" y="126"/>
              </a:cxn>
            </a:cxnLst>
            <a:rect l="0" t="0" r="r" b="b"/>
            <a:pathLst>
              <a:path w="90" h="138">
                <a:moveTo>
                  <a:pt x="90" y="126"/>
                </a:moveTo>
                <a:lnTo>
                  <a:pt x="78" y="102"/>
                </a:lnTo>
                <a:lnTo>
                  <a:pt x="66" y="78"/>
                </a:lnTo>
                <a:lnTo>
                  <a:pt x="84" y="60"/>
                </a:lnTo>
                <a:lnTo>
                  <a:pt x="90" y="42"/>
                </a:lnTo>
                <a:lnTo>
                  <a:pt x="66" y="36"/>
                </a:lnTo>
                <a:lnTo>
                  <a:pt x="60" y="18"/>
                </a:lnTo>
                <a:lnTo>
                  <a:pt x="36" y="0"/>
                </a:lnTo>
                <a:lnTo>
                  <a:pt x="12" y="24"/>
                </a:lnTo>
                <a:lnTo>
                  <a:pt x="0" y="42"/>
                </a:lnTo>
                <a:lnTo>
                  <a:pt x="6" y="60"/>
                </a:lnTo>
                <a:lnTo>
                  <a:pt x="18" y="66"/>
                </a:lnTo>
                <a:lnTo>
                  <a:pt x="30" y="84"/>
                </a:lnTo>
                <a:lnTo>
                  <a:pt x="24" y="120"/>
                </a:lnTo>
                <a:lnTo>
                  <a:pt x="42" y="138"/>
                </a:lnTo>
                <a:lnTo>
                  <a:pt x="60" y="132"/>
                </a:lnTo>
                <a:lnTo>
                  <a:pt x="90" y="126"/>
                </a:lnTo>
                <a:lnTo>
                  <a:pt x="90" y="126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145" name="Freeform 408"/>
          <p:cNvSpPr>
            <a:spLocks/>
          </p:cNvSpPr>
          <p:nvPr/>
        </p:nvSpPr>
        <p:spPr bwMode="auto">
          <a:xfrm>
            <a:off x="2968801" y="4094897"/>
            <a:ext cx="79808" cy="98097"/>
          </a:xfrm>
          <a:custGeom>
            <a:avLst/>
            <a:gdLst/>
            <a:ahLst/>
            <a:cxnLst>
              <a:cxn ang="0">
                <a:pos x="6" y="42"/>
              </a:cxn>
              <a:cxn ang="0">
                <a:pos x="6" y="66"/>
              </a:cxn>
              <a:cxn ang="0">
                <a:pos x="12" y="72"/>
              </a:cxn>
              <a:cxn ang="0">
                <a:pos x="36" y="60"/>
              </a:cxn>
              <a:cxn ang="0">
                <a:pos x="60" y="24"/>
              </a:cxn>
              <a:cxn ang="0">
                <a:pos x="18" y="0"/>
              </a:cxn>
              <a:cxn ang="0">
                <a:pos x="6" y="0"/>
              </a:cxn>
              <a:cxn ang="0">
                <a:pos x="0" y="18"/>
              </a:cxn>
              <a:cxn ang="0">
                <a:pos x="6" y="42"/>
              </a:cxn>
            </a:cxnLst>
            <a:rect l="0" t="0" r="r" b="b"/>
            <a:pathLst>
              <a:path w="60" h="72">
                <a:moveTo>
                  <a:pt x="6" y="42"/>
                </a:moveTo>
                <a:lnTo>
                  <a:pt x="6" y="66"/>
                </a:lnTo>
                <a:lnTo>
                  <a:pt x="12" y="72"/>
                </a:lnTo>
                <a:lnTo>
                  <a:pt x="36" y="60"/>
                </a:lnTo>
                <a:lnTo>
                  <a:pt x="60" y="24"/>
                </a:lnTo>
                <a:lnTo>
                  <a:pt x="18" y="0"/>
                </a:lnTo>
                <a:lnTo>
                  <a:pt x="6" y="0"/>
                </a:lnTo>
                <a:lnTo>
                  <a:pt x="0" y="18"/>
                </a:lnTo>
                <a:lnTo>
                  <a:pt x="6" y="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146" name="Freeform 409"/>
          <p:cNvSpPr>
            <a:spLocks/>
          </p:cNvSpPr>
          <p:nvPr/>
        </p:nvSpPr>
        <p:spPr bwMode="auto">
          <a:xfrm>
            <a:off x="2474991" y="4823144"/>
            <a:ext cx="507112" cy="1054128"/>
          </a:xfrm>
          <a:custGeom>
            <a:avLst/>
            <a:gdLst/>
            <a:ahLst/>
            <a:cxnLst>
              <a:cxn ang="0">
                <a:pos x="47" y="37"/>
              </a:cxn>
              <a:cxn ang="0">
                <a:pos x="48" y="32"/>
              </a:cxn>
              <a:cxn ang="0">
                <a:pos x="50" y="29"/>
              </a:cxn>
              <a:cxn ang="0">
                <a:pos x="50" y="29"/>
              </a:cxn>
              <a:cxn ang="0">
                <a:pos x="57" y="22"/>
              </a:cxn>
              <a:cxn ang="0">
                <a:pos x="60" y="20"/>
              </a:cxn>
              <a:cxn ang="0">
                <a:pos x="62" y="14"/>
              </a:cxn>
              <a:cxn ang="0">
                <a:pos x="61" y="13"/>
              </a:cxn>
              <a:cxn ang="0">
                <a:pos x="58" y="15"/>
              </a:cxn>
              <a:cxn ang="0">
                <a:pos x="52" y="18"/>
              </a:cxn>
              <a:cxn ang="0">
                <a:pos x="47" y="17"/>
              </a:cxn>
              <a:cxn ang="0">
                <a:pos x="48" y="10"/>
              </a:cxn>
              <a:cxn ang="0">
                <a:pos x="45" y="8"/>
              </a:cxn>
              <a:cxn ang="0">
                <a:pos x="39" y="6"/>
              </a:cxn>
              <a:cxn ang="0">
                <a:pos x="36" y="4"/>
              </a:cxn>
              <a:cxn ang="0">
                <a:pos x="33" y="0"/>
              </a:cxn>
              <a:cxn ang="0">
                <a:pos x="33" y="0"/>
              </a:cxn>
              <a:cxn ang="0">
                <a:pos x="29" y="1"/>
              </a:cxn>
              <a:cxn ang="0">
                <a:pos x="28" y="2"/>
              </a:cxn>
              <a:cxn ang="0">
                <a:pos x="23" y="1"/>
              </a:cxn>
              <a:cxn ang="0">
                <a:pos x="21" y="1"/>
              </a:cxn>
              <a:cxn ang="0">
                <a:pos x="19" y="2"/>
              </a:cxn>
              <a:cxn ang="0">
                <a:pos x="20" y="3"/>
              </a:cxn>
              <a:cxn ang="0">
                <a:pos x="19" y="7"/>
              </a:cxn>
              <a:cxn ang="0">
                <a:pos x="16" y="10"/>
              </a:cxn>
              <a:cxn ang="0">
                <a:pos x="16" y="16"/>
              </a:cxn>
              <a:cxn ang="0">
                <a:pos x="14" y="20"/>
              </a:cxn>
              <a:cxn ang="0">
                <a:pos x="11" y="33"/>
              </a:cxn>
              <a:cxn ang="0">
                <a:pos x="12" y="43"/>
              </a:cxn>
              <a:cxn ang="0">
                <a:pos x="6" y="56"/>
              </a:cxn>
              <a:cxn ang="0">
                <a:pos x="5" y="70"/>
              </a:cxn>
              <a:cxn ang="0">
                <a:pos x="5" y="77"/>
              </a:cxn>
              <a:cxn ang="0">
                <a:pos x="4" y="84"/>
              </a:cxn>
              <a:cxn ang="0">
                <a:pos x="6" y="88"/>
              </a:cxn>
              <a:cxn ang="0">
                <a:pos x="3" y="104"/>
              </a:cxn>
              <a:cxn ang="0">
                <a:pos x="0" y="111"/>
              </a:cxn>
              <a:cxn ang="0">
                <a:pos x="1" y="116"/>
              </a:cxn>
              <a:cxn ang="0">
                <a:pos x="4" y="122"/>
              </a:cxn>
              <a:cxn ang="0">
                <a:pos x="20" y="129"/>
              </a:cxn>
              <a:cxn ang="0">
                <a:pos x="16" y="125"/>
              </a:cxn>
              <a:cxn ang="0">
                <a:pos x="14" y="118"/>
              </a:cxn>
              <a:cxn ang="0">
                <a:pos x="16" y="113"/>
              </a:cxn>
              <a:cxn ang="0">
                <a:pos x="19" y="107"/>
              </a:cxn>
              <a:cxn ang="0">
                <a:pos x="22" y="104"/>
              </a:cxn>
              <a:cxn ang="0">
                <a:pos x="24" y="99"/>
              </a:cxn>
              <a:cxn ang="0">
                <a:pos x="21" y="97"/>
              </a:cxn>
              <a:cxn ang="0">
                <a:pos x="19" y="93"/>
              </a:cxn>
              <a:cxn ang="0">
                <a:pos x="24" y="87"/>
              </a:cxn>
              <a:cxn ang="0">
                <a:pos x="27" y="83"/>
              </a:cxn>
              <a:cxn ang="0">
                <a:pos x="30" y="77"/>
              </a:cxn>
              <a:cxn ang="0">
                <a:pos x="28" y="74"/>
              </a:cxn>
              <a:cxn ang="0">
                <a:pos x="28" y="72"/>
              </a:cxn>
              <a:cxn ang="0">
                <a:pos x="34" y="70"/>
              </a:cxn>
              <a:cxn ang="0">
                <a:pos x="36" y="66"/>
              </a:cxn>
              <a:cxn ang="0">
                <a:pos x="37" y="62"/>
              </a:cxn>
              <a:cxn ang="0">
                <a:pos x="47" y="59"/>
              </a:cxn>
              <a:cxn ang="0">
                <a:pos x="51" y="56"/>
              </a:cxn>
              <a:cxn ang="0">
                <a:pos x="53" y="51"/>
              </a:cxn>
              <a:cxn ang="0">
                <a:pos x="51" y="47"/>
              </a:cxn>
              <a:cxn ang="0">
                <a:pos x="48" y="44"/>
              </a:cxn>
              <a:cxn ang="0">
                <a:pos x="51" y="45"/>
              </a:cxn>
              <a:cxn ang="0">
                <a:pos x="47" y="42"/>
              </a:cxn>
              <a:cxn ang="0">
                <a:pos x="47" y="37"/>
              </a:cxn>
            </a:cxnLst>
            <a:rect l="0" t="0" r="r" b="b"/>
            <a:pathLst>
              <a:path w="62" h="129">
                <a:moveTo>
                  <a:pt x="47" y="37"/>
                </a:moveTo>
                <a:cubicBezTo>
                  <a:pt x="48" y="32"/>
                  <a:pt x="48" y="32"/>
                  <a:pt x="48" y="32"/>
                </a:cubicBezTo>
                <a:cubicBezTo>
                  <a:pt x="50" y="29"/>
                  <a:pt x="50" y="29"/>
                  <a:pt x="50" y="29"/>
                </a:cubicBezTo>
                <a:cubicBezTo>
                  <a:pt x="50" y="29"/>
                  <a:pt x="50" y="29"/>
                  <a:pt x="50" y="29"/>
                </a:cubicBezTo>
                <a:cubicBezTo>
                  <a:pt x="57" y="22"/>
                  <a:pt x="57" y="22"/>
                  <a:pt x="57" y="22"/>
                </a:cubicBezTo>
                <a:cubicBezTo>
                  <a:pt x="60" y="20"/>
                  <a:pt x="60" y="20"/>
                  <a:pt x="60" y="20"/>
                </a:cubicBezTo>
                <a:cubicBezTo>
                  <a:pt x="62" y="14"/>
                  <a:pt x="62" y="14"/>
                  <a:pt x="62" y="14"/>
                </a:cubicBezTo>
                <a:cubicBezTo>
                  <a:pt x="61" y="13"/>
                  <a:pt x="61" y="13"/>
                  <a:pt x="61" y="13"/>
                </a:cubicBezTo>
                <a:cubicBezTo>
                  <a:pt x="58" y="15"/>
                  <a:pt x="58" y="15"/>
                  <a:pt x="58" y="15"/>
                </a:cubicBezTo>
                <a:cubicBezTo>
                  <a:pt x="52" y="18"/>
                  <a:pt x="52" y="18"/>
                  <a:pt x="52" y="18"/>
                </a:cubicBezTo>
                <a:cubicBezTo>
                  <a:pt x="47" y="17"/>
                  <a:pt x="47" y="17"/>
                  <a:pt x="47" y="17"/>
                </a:cubicBezTo>
                <a:cubicBezTo>
                  <a:pt x="48" y="10"/>
                  <a:pt x="48" y="10"/>
                  <a:pt x="48" y="10"/>
                </a:cubicBezTo>
                <a:cubicBezTo>
                  <a:pt x="45" y="8"/>
                  <a:pt x="45" y="8"/>
                  <a:pt x="45" y="8"/>
                </a:cubicBezTo>
                <a:cubicBezTo>
                  <a:pt x="39" y="6"/>
                  <a:pt x="39" y="6"/>
                  <a:pt x="39" y="6"/>
                </a:cubicBezTo>
                <a:cubicBezTo>
                  <a:pt x="36" y="4"/>
                  <a:pt x="36" y="4"/>
                  <a:pt x="36" y="4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29" y="1"/>
                  <a:pt x="29" y="1"/>
                  <a:pt x="29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3" y="1"/>
                  <a:pt x="23" y="1"/>
                  <a:pt x="23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19" y="2"/>
                  <a:pt x="19" y="2"/>
                  <a:pt x="19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19" y="7"/>
                  <a:pt x="19" y="7"/>
                  <a:pt x="19" y="7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6"/>
                  <a:pt x="16" y="16"/>
                  <a:pt x="16" y="16"/>
                </a:cubicBezTo>
                <a:cubicBezTo>
                  <a:pt x="14" y="20"/>
                  <a:pt x="14" y="20"/>
                  <a:pt x="14" y="20"/>
                </a:cubicBezTo>
                <a:cubicBezTo>
                  <a:pt x="11" y="33"/>
                  <a:pt x="11" y="33"/>
                  <a:pt x="11" y="33"/>
                </a:cubicBezTo>
                <a:cubicBezTo>
                  <a:pt x="12" y="43"/>
                  <a:pt x="12" y="43"/>
                  <a:pt x="12" y="43"/>
                </a:cubicBezTo>
                <a:cubicBezTo>
                  <a:pt x="6" y="56"/>
                  <a:pt x="6" y="56"/>
                  <a:pt x="6" y="56"/>
                </a:cubicBezTo>
                <a:cubicBezTo>
                  <a:pt x="5" y="70"/>
                  <a:pt x="5" y="70"/>
                  <a:pt x="5" y="70"/>
                </a:cubicBezTo>
                <a:cubicBezTo>
                  <a:pt x="5" y="77"/>
                  <a:pt x="5" y="77"/>
                  <a:pt x="5" y="77"/>
                </a:cubicBezTo>
                <a:cubicBezTo>
                  <a:pt x="4" y="84"/>
                  <a:pt x="4" y="84"/>
                  <a:pt x="4" y="84"/>
                </a:cubicBezTo>
                <a:cubicBezTo>
                  <a:pt x="6" y="88"/>
                  <a:pt x="6" y="88"/>
                  <a:pt x="6" y="88"/>
                </a:cubicBezTo>
                <a:cubicBezTo>
                  <a:pt x="3" y="104"/>
                  <a:pt x="3" y="104"/>
                  <a:pt x="3" y="104"/>
                </a:cubicBezTo>
                <a:cubicBezTo>
                  <a:pt x="0" y="111"/>
                  <a:pt x="0" y="111"/>
                  <a:pt x="0" y="111"/>
                </a:cubicBezTo>
                <a:cubicBezTo>
                  <a:pt x="1" y="116"/>
                  <a:pt x="1" y="116"/>
                  <a:pt x="1" y="116"/>
                </a:cubicBezTo>
                <a:cubicBezTo>
                  <a:pt x="4" y="122"/>
                  <a:pt x="4" y="122"/>
                  <a:pt x="4" y="122"/>
                </a:cubicBezTo>
                <a:cubicBezTo>
                  <a:pt x="20" y="129"/>
                  <a:pt x="20" y="129"/>
                  <a:pt x="20" y="129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14" y="118"/>
                  <a:pt x="14" y="118"/>
                  <a:pt x="14" y="118"/>
                </a:cubicBezTo>
                <a:cubicBezTo>
                  <a:pt x="16" y="113"/>
                  <a:pt x="16" y="113"/>
                  <a:pt x="16" y="113"/>
                </a:cubicBezTo>
                <a:cubicBezTo>
                  <a:pt x="19" y="107"/>
                  <a:pt x="19" y="107"/>
                  <a:pt x="19" y="107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24" y="99"/>
                  <a:pt x="24" y="99"/>
                  <a:pt x="24" y="99"/>
                </a:cubicBezTo>
                <a:cubicBezTo>
                  <a:pt x="21" y="97"/>
                  <a:pt x="21" y="97"/>
                  <a:pt x="21" y="97"/>
                </a:cubicBezTo>
                <a:cubicBezTo>
                  <a:pt x="19" y="93"/>
                  <a:pt x="19" y="93"/>
                  <a:pt x="19" y="93"/>
                </a:cubicBezTo>
                <a:cubicBezTo>
                  <a:pt x="24" y="87"/>
                  <a:pt x="24" y="87"/>
                  <a:pt x="24" y="87"/>
                </a:cubicBezTo>
                <a:cubicBezTo>
                  <a:pt x="27" y="83"/>
                  <a:pt x="27" y="83"/>
                  <a:pt x="27" y="83"/>
                </a:cubicBezTo>
                <a:cubicBezTo>
                  <a:pt x="27" y="83"/>
                  <a:pt x="28" y="81"/>
                  <a:pt x="30" y="77"/>
                </a:cubicBezTo>
                <a:cubicBezTo>
                  <a:pt x="33" y="73"/>
                  <a:pt x="28" y="74"/>
                  <a:pt x="28" y="74"/>
                </a:cubicBezTo>
                <a:cubicBezTo>
                  <a:pt x="28" y="72"/>
                  <a:pt x="28" y="72"/>
                  <a:pt x="28" y="72"/>
                </a:cubicBezTo>
                <a:cubicBezTo>
                  <a:pt x="34" y="70"/>
                  <a:pt x="34" y="70"/>
                  <a:pt x="34" y="70"/>
                </a:cubicBezTo>
                <a:cubicBezTo>
                  <a:pt x="36" y="66"/>
                  <a:pt x="36" y="66"/>
                  <a:pt x="36" y="66"/>
                </a:cubicBezTo>
                <a:cubicBezTo>
                  <a:pt x="37" y="62"/>
                  <a:pt x="37" y="62"/>
                  <a:pt x="37" y="62"/>
                </a:cubicBezTo>
                <a:cubicBezTo>
                  <a:pt x="37" y="62"/>
                  <a:pt x="42" y="60"/>
                  <a:pt x="47" y="59"/>
                </a:cubicBezTo>
                <a:cubicBezTo>
                  <a:pt x="52" y="58"/>
                  <a:pt x="51" y="56"/>
                  <a:pt x="51" y="56"/>
                </a:cubicBezTo>
                <a:cubicBezTo>
                  <a:pt x="53" y="51"/>
                  <a:pt x="53" y="51"/>
                  <a:pt x="53" y="51"/>
                </a:cubicBezTo>
                <a:cubicBezTo>
                  <a:pt x="51" y="47"/>
                  <a:pt x="51" y="47"/>
                  <a:pt x="51" y="47"/>
                </a:cubicBezTo>
                <a:cubicBezTo>
                  <a:pt x="48" y="44"/>
                  <a:pt x="48" y="44"/>
                  <a:pt x="48" y="44"/>
                </a:cubicBezTo>
                <a:cubicBezTo>
                  <a:pt x="51" y="45"/>
                  <a:pt x="51" y="45"/>
                  <a:pt x="51" y="45"/>
                </a:cubicBezTo>
                <a:cubicBezTo>
                  <a:pt x="47" y="42"/>
                  <a:pt x="47" y="42"/>
                  <a:pt x="47" y="42"/>
                </a:cubicBezTo>
                <a:lnTo>
                  <a:pt x="47" y="3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47" name="Freeform 410"/>
          <p:cNvSpPr>
            <a:spLocks/>
          </p:cNvSpPr>
          <p:nvPr/>
        </p:nvSpPr>
        <p:spPr bwMode="auto">
          <a:xfrm>
            <a:off x="2744343" y="4754974"/>
            <a:ext cx="232772" cy="216146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36"/>
              </a:cxn>
              <a:cxn ang="0">
                <a:pos x="0" y="48"/>
              </a:cxn>
              <a:cxn ang="0">
                <a:pos x="18" y="72"/>
              </a:cxn>
              <a:cxn ang="0">
                <a:pos x="36" y="84"/>
              </a:cxn>
              <a:cxn ang="0">
                <a:pos x="72" y="96"/>
              </a:cxn>
              <a:cxn ang="0">
                <a:pos x="90" y="108"/>
              </a:cxn>
              <a:cxn ang="0">
                <a:pos x="84" y="150"/>
              </a:cxn>
              <a:cxn ang="0">
                <a:pos x="114" y="156"/>
              </a:cxn>
              <a:cxn ang="0">
                <a:pos x="150" y="138"/>
              </a:cxn>
              <a:cxn ang="0">
                <a:pos x="168" y="126"/>
              </a:cxn>
              <a:cxn ang="0">
                <a:pos x="162" y="114"/>
              </a:cxn>
              <a:cxn ang="0">
                <a:pos x="162" y="90"/>
              </a:cxn>
              <a:cxn ang="0">
                <a:pos x="144" y="84"/>
              </a:cxn>
              <a:cxn ang="0">
                <a:pos x="120" y="54"/>
              </a:cxn>
              <a:cxn ang="0">
                <a:pos x="108" y="42"/>
              </a:cxn>
              <a:cxn ang="0">
                <a:pos x="90" y="12"/>
              </a:cxn>
              <a:cxn ang="0">
                <a:pos x="90" y="6"/>
              </a:cxn>
              <a:cxn ang="0">
                <a:pos x="78" y="0"/>
              </a:cxn>
              <a:cxn ang="0">
                <a:pos x="48" y="0"/>
              </a:cxn>
            </a:cxnLst>
            <a:rect l="0" t="0" r="r" b="b"/>
            <a:pathLst>
              <a:path w="168" h="156">
                <a:moveTo>
                  <a:pt x="48" y="0"/>
                </a:moveTo>
                <a:lnTo>
                  <a:pt x="0" y="36"/>
                </a:lnTo>
                <a:lnTo>
                  <a:pt x="0" y="48"/>
                </a:lnTo>
                <a:lnTo>
                  <a:pt x="18" y="72"/>
                </a:lnTo>
                <a:lnTo>
                  <a:pt x="36" y="84"/>
                </a:lnTo>
                <a:lnTo>
                  <a:pt x="72" y="96"/>
                </a:lnTo>
                <a:lnTo>
                  <a:pt x="90" y="108"/>
                </a:lnTo>
                <a:lnTo>
                  <a:pt x="84" y="150"/>
                </a:lnTo>
                <a:lnTo>
                  <a:pt x="114" y="156"/>
                </a:lnTo>
                <a:lnTo>
                  <a:pt x="150" y="138"/>
                </a:lnTo>
                <a:lnTo>
                  <a:pt x="168" y="126"/>
                </a:lnTo>
                <a:lnTo>
                  <a:pt x="162" y="114"/>
                </a:lnTo>
                <a:lnTo>
                  <a:pt x="162" y="90"/>
                </a:lnTo>
                <a:lnTo>
                  <a:pt x="144" y="84"/>
                </a:lnTo>
                <a:lnTo>
                  <a:pt x="120" y="54"/>
                </a:lnTo>
                <a:lnTo>
                  <a:pt x="108" y="42"/>
                </a:lnTo>
                <a:lnTo>
                  <a:pt x="90" y="12"/>
                </a:lnTo>
                <a:lnTo>
                  <a:pt x="90" y="6"/>
                </a:lnTo>
                <a:lnTo>
                  <a:pt x="78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48" name="Freeform 411"/>
          <p:cNvSpPr>
            <a:spLocks/>
          </p:cNvSpPr>
          <p:nvPr/>
        </p:nvSpPr>
        <p:spPr bwMode="auto">
          <a:xfrm>
            <a:off x="2862391" y="5059242"/>
            <a:ext cx="138001" cy="154628"/>
          </a:xfrm>
          <a:custGeom>
            <a:avLst/>
            <a:gdLst/>
            <a:ahLst/>
            <a:cxnLst>
              <a:cxn ang="0">
                <a:pos x="66" y="24"/>
              </a:cxn>
              <a:cxn ang="0">
                <a:pos x="36" y="6"/>
              </a:cxn>
              <a:cxn ang="0">
                <a:pos x="18" y="0"/>
              </a:cxn>
              <a:cxn ang="0">
                <a:pos x="6" y="18"/>
              </a:cxn>
              <a:cxn ang="0">
                <a:pos x="0" y="48"/>
              </a:cxn>
              <a:cxn ang="0">
                <a:pos x="0" y="78"/>
              </a:cxn>
              <a:cxn ang="0">
                <a:pos x="24" y="96"/>
              </a:cxn>
              <a:cxn ang="0">
                <a:pos x="36" y="108"/>
              </a:cxn>
              <a:cxn ang="0">
                <a:pos x="66" y="114"/>
              </a:cxn>
              <a:cxn ang="0">
                <a:pos x="96" y="90"/>
              </a:cxn>
              <a:cxn ang="0">
                <a:pos x="102" y="78"/>
              </a:cxn>
              <a:cxn ang="0">
                <a:pos x="84" y="42"/>
              </a:cxn>
              <a:cxn ang="0">
                <a:pos x="66" y="24"/>
              </a:cxn>
            </a:cxnLst>
            <a:rect l="0" t="0" r="r" b="b"/>
            <a:pathLst>
              <a:path w="102" h="114">
                <a:moveTo>
                  <a:pt x="66" y="24"/>
                </a:moveTo>
                <a:lnTo>
                  <a:pt x="36" y="6"/>
                </a:lnTo>
                <a:lnTo>
                  <a:pt x="18" y="0"/>
                </a:lnTo>
                <a:lnTo>
                  <a:pt x="6" y="18"/>
                </a:lnTo>
                <a:lnTo>
                  <a:pt x="0" y="48"/>
                </a:lnTo>
                <a:lnTo>
                  <a:pt x="0" y="78"/>
                </a:lnTo>
                <a:lnTo>
                  <a:pt x="24" y="96"/>
                </a:lnTo>
                <a:lnTo>
                  <a:pt x="36" y="108"/>
                </a:lnTo>
                <a:lnTo>
                  <a:pt x="66" y="114"/>
                </a:lnTo>
                <a:lnTo>
                  <a:pt x="96" y="90"/>
                </a:lnTo>
                <a:lnTo>
                  <a:pt x="102" y="78"/>
                </a:lnTo>
                <a:lnTo>
                  <a:pt x="84" y="42"/>
                </a:lnTo>
                <a:lnTo>
                  <a:pt x="66" y="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49" name="Freeform 412"/>
          <p:cNvSpPr>
            <a:spLocks/>
          </p:cNvSpPr>
          <p:nvPr/>
        </p:nvSpPr>
        <p:spPr bwMode="auto">
          <a:xfrm>
            <a:off x="2563111" y="4503912"/>
            <a:ext cx="305930" cy="334194"/>
          </a:xfrm>
          <a:custGeom>
            <a:avLst/>
            <a:gdLst/>
            <a:ahLst/>
            <a:cxnLst>
              <a:cxn ang="0">
                <a:pos x="22" y="39"/>
              </a:cxn>
              <a:cxn ang="0">
                <a:pos x="22" y="37"/>
              </a:cxn>
              <a:cxn ang="0">
                <a:pos x="30" y="31"/>
              </a:cxn>
              <a:cxn ang="0">
                <a:pos x="35" y="31"/>
              </a:cxn>
              <a:cxn ang="0">
                <a:pos x="37" y="32"/>
              </a:cxn>
              <a:cxn ang="0">
                <a:pos x="37" y="25"/>
              </a:cxn>
              <a:cxn ang="0">
                <a:pos x="37" y="21"/>
              </a:cxn>
              <a:cxn ang="0">
                <a:pos x="31" y="20"/>
              </a:cxn>
              <a:cxn ang="0">
                <a:pos x="29" y="17"/>
              </a:cxn>
              <a:cxn ang="0">
                <a:pos x="29" y="13"/>
              </a:cxn>
              <a:cxn ang="0">
                <a:pos x="22" y="10"/>
              </a:cxn>
              <a:cxn ang="0">
                <a:pos x="16" y="7"/>
              </a:cxn>
              <a:cxn ang="0">
                <a:pos x="15" y="1"/>
              </a:cxn>
              <a:cxn ang="0">
                <a:pos x="9" y="0"/>
              </a:cxn>
              <a:cxn ang="0">
                <a:pos x="5" y="3"/>
              </a:cxn>
              <a:cxn ang="0">
                <a:pos x="1" y="4"/>
              </a:cxn>
              <a:cxn ang="0">
                <a:pos x="3" y="7"/>
              </a:cxn>
              <a:cxn ang="0">
                <a:pos x="2" y="15"/>
              </a:cxn>
              <a:cxn ang="0">
                <a:pos x="1" y="21"/>
              </a:cxn>
              <a:cxn ang="0">
                <a:pos x="0" y="26"/>
              </a:cxn>
              <a:cxn ang="0">
                <a:pos x="1" y="25"/>
              </a:cxn>
              <a:cxn ang="0">
                <a:pos x="4" y="28"/>
              </a:cxn>
              <a:cxn ang="0">
                <a:pos x="3" y="32"/>
              </a:cxn>
              <a:cxn ang="0">
                <a:pos x="7" y="39"/>
              </a:cxn>
              <a:cxn ang="0">
                <a:pos x="8" y="41"/>
              </a:cxn>
              <a:cxn ang="0">
                <a:pos x="10" y="40"/>
              </a:cxn>
              <a:cxn ang="0">
                <a:pos x="12" y="40"/>
              </a:cxn>
              <a:cxn ang="0">
                <a:pos x="17" y="41"/>
              </a:cxn>
              <a:cxn ang="0">
                <a:pos x="18" y="40"/>
              </a:cxn>
              <a:cxn ang="0">
                <a:pos x="22" y="39"/>
              </a:cxn>
              <a:cxn ang="0">
                <a:pos x="22" y="39"/>
              </a:cxn>
            </a:cxnLst>
            <a:rect l="0" t="0" r="r" b="b"/>
            <a:pathLst>
              <a:path w="37" h="41">
                <a:moveTo>
                  <a:pt x="22" y="39"/>
                </a:moveTo>
                <a:cubicBezTo>
                  <a:pt x="22" y="37"/>
                  <a:pt x="22" y="37"/>
                  <a:pt x="22" y="37"/>
                </a:cubicBezTo>
                <a:cubicBezTo>
                  <a:pt x="30" y="31"/>
                  <a:pt x="30" y="31"/>
                  <a:pt x="30" y="31"/>
                </a:cubicBezTo>
                <a:cubicBezTo>
                  <a:pt x="35" y="31"/>
                  <a:pt x="35" y="31"/>
                  <a:pt x="35" y="31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1"/>
                  <a:pt x="32" y="20"/>
                  <a:pt x="31" y="20"/>
                </a:cubicBezTo>
                <a:cubicBezTo>
                  <a:pt x="31" y="20"/>
                  <a:pt x="29" y="17"/>
                  <a:pt x="29" y="17"/>
                </a:cubicBezTo>
                <a:cubicBezTo>
                  <a:pt x="29" y="13"/>
                  <a:pt x="29" y="13"/>
                  <a:pt x="29" y="13"/>
                </a:cubicBezTo>
                <a:cubicBezTo>
                  <a:pt x="22" y="10"/>
                  <a:pt x="22" y="10"/>
                  <a:pt x="22" y="10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1"/>
                  <a:pt x="15" y="1"/>
                  <a:pt x="15" y="1"/>
                </a:cubicBezTo>
                <a:cubicBezTo>
                  <a:pt x="9" y="0"/>
                  <a:pt x="9" y="0"/>
                  <a:pt x="9" y="0"/>
                </a:cubicBezTo>
                <a:cubicBezTo>
                  <a:pt x="5" y="3"/>
                  <a:pt x="5" y="3"/>
                  <a:pt x="5" y="3"/>
                </a:cubicBezTo>
                <a:cubicBezTo>
                  <a:pt x="1" y="4"/>
                  <a:pt x="1" y="4"/>
                  <a:pt x="1" y="4"/>
                </a:cubicBezTo>
                <a:cubicBezTo>
                  <a:pt x="3" y="7"/>
                  <a:pt x="3" y="7"/>
                  <a:pt x="3" y="7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21"/>
                  <a:pt x="1" y="21"/>
                  <a:pt x="1" y="21"/>
                </a:cubicBezTo>
                <a:cubicBezTo>
                  <a:pt x="0" y="26"/>
                  <a:pt x="0" y="26"/>
                  <a:pt x="0" y="26"/>
                </a:cubicBezTo>
                <a:cubicBezTo>
                  <a:pt x="1" y="25"/>
                  <a:pt x="1" y="25"/>
                  <a:pt x="1" y="25"/>
                </a:cubicBezTo>
                <a:cubicBezTo>
                  <a:pt x="4" y="28"/>
                  <a:pt x="4" y="28"/>
                  <a:pt x="4" y="28"/>
                </a:cubicBezTo>
                <a:cubicBezTo>
                  <a:pt x="3" y="32"/>
                  <a:pt x="3" y="32"/>
                  <a:pt x="3" y="32"/>
                </a:cubicBezTo>
                <a:cubicBezTo>
                  <a:pt x="7" y="39"/>
                  <a:pt x="7" y="39"/>
                  <a:pt x="7" y="39"/>
                </a:cubicBezTo>
                <a:cubicBezTo>
                  <a:pt x="8" y="41"/>
                  <a:pt x="8" y="41"/>
                  <a:pt x="8" y="41"/>
                </a:cubicBezTo>
                <a:cubicBezTo>
                  <a:pt x="10" y="40"/>
                  <a:pt x="10" y="40"/>
                  <a:pt x="10" y="40"/>
                </a:cubicBezTo>
                <a:cubicBezTo>
                  <a:pt x="12" y="40"/>
                  <a:pt x="12" y="40"/>
                  <a:pt x="12" y="40"/>
                </a:cubicBezTo>
                <a:cubicBezTo>
                  <a:pt x="17" y="41"/>
                  <a:pt x="17" y="41"/>
                  <a:pt x="17" y="41"/>
                </a:cubicBezTo>
                <a:cubicBezTo>
                  <a:pt x="18" y="40"/>
                  <a:pt x="18" y="40"/>
                  <a:pt x="18" y="40"/>
                </a:cubicBezTo>
                <a:cubicBezTo>
                  <a:pt x="22" y="39"/>
                  <a:pt x="22" y="39"/>
                  <a:pt x="22" y="39"/>
                </a:cubicBezTo>
                <a:cubicBezTo>
                  <a:pt x="22" y="39"/>
                  <a:pt x="22" y="39"/>
                  <a:pt x="22" y="39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50" name="Freeform 413"/>
          <p:cNvSpPr>
            <a:spLocks/>
          </p:cNvSpPr>
          <p:nvPr/>
        </p:nvSpPr>
        <p:spPr bwMode="auto">
          <a:xfrm>
            <a:off x="2467393" y="4103210"/>
            <a:ext cx="1000924" cy="1060779"/>
          </a:xfrm>
          <a:custGeom>
            <a:avLst/>
            <a:gdLst/>
            <a:ahLst/>
            <a:cxnLst>
              <a:cxn ang="0">
                <a:pos x="62" y="102"/>
              </a:cxn>
              <a:cxn ang="0">
                <a:pos x="57" y="110"/>
              </a:cxn>
              <a:cxn ang="0">
                <a:pos x="50" y="117"/>
              </a:cxn>
              <a:cxn ang="0">
                <a:pos x="50" y="117"/>
              </a:cxn>
              <a:cxn ang="0">
                <a:pos x="58" y="121"/>
              </a:cxn>
              <a:cxn ang="0">
                <a:pos x="64" y="130"/>
              </a:cxn>
              <a:cxn ang="0">
                <a:pos x="69" y="123"/>
              </a:cxn>
              <a:cxn ang="0">
                <a:pos x="78" y="105"/>
              </a:cxn>
              <a:cxn ang="0">
                <a:pos x="92" y="92"/>
              </a:cxn>
              <a:cxn ang="0">
                <a:pos x="101" y="90"/>
              </a:cxn>
              <a:cxn ang="0">
                <a:pos x="104" y="82"/>
              </a:cxn>
              <a:cxn ang="0">
                <a:pos x="108" y="75"/>
              </a:cxn>
              <a:cxn ang="0">
                <a:pos x="112" y="57"/>
              </a:cxn>
              <a:cxn ang="0">
                <a:pos x="122" y="41"/>
              </a:cxn>
              <a:cxn ang="0">
                <a:pos x="114" y="32"/>
              </a:cxn>
              <a:cxn ang="0">
                <a:pos x="95" y="26"/>
              </a:cxn>
              <a:cxn ang="0">
                <a:pos x="90" y="22"/>
              </a:cxn>
              <a:cxn ang="0">
                <a:pos x="75" y="15"/>
              </a:cxn>
              <a:cxn ang="0">
                <a:pos x="71" y="3"/>
              </a:cxn>
              <a:cxn ang="0">
                <a:pos x="66" y="9"/>
              </a:cxn>
              <a:cxn ang="0">
                <a:pos x="61" y="10"/>
              </a:cxn>
              <a:cxn ang="0">
                <a:pos x="56" y="10"/>
              </a:cxn>
              <a:cxn ang="0">
                <a:pos x="53" y="11"/>
              </a:cxn>
              <a:cxn ang="0">
                <a:pos x="48" y="12"/>
              </a:cxn>
              <a:cxn ang="0">
                <a:pos x="42" y="10"/>
              </a:cxn>
              <a:cxn ang="0">
                <a:pos x="41" y="1"/>
              </a:cxn>
              <a:cxn ang="0">
                <a:pos x="40" y="2"/>
              </a:cxn>
              <a:cxn ang="0">
                <a:pos x="27" y="4"/>
              </a:cxn>
              <a:cxn ang="0">
                <a:pos x="31" y="12"/>
              </a:cxn>
              <a:cxn ang="0">
                <a:pos x="19" y="12"/>
              </a:cxn>
              <a:cxn ang="0">
                <a:pos x="12" y="19"/>
              </a:cxn>
              <a:cxn ang="0">
                <a:pos x="8" y="28"/>
              </a:cxn>
              <a:cxn ang="0">
                <a:pos x="4" y="33"/>
              </a:cxn>
              <a:cxn ang="0">
                <a:pos x="0" y="45"/>
              </a:cxn>
              <a:cxn ang="0">
                <a:pos x="9" y="46"/>
              </a:cxn>
              <a:cxn ang="0">
                <a:pos x="12" y="52"/>
              </a:cxn>
              <a:cxn ang="0">
                <a:pos x="16" y="52"/>
              </a:cxn>
              <a:cxn ang="0">
                <a:pos x="26" y="50"/>
              </a:cxn>
              <a:cxn ang="0">
                <a:pos x="33" y="59"/>
              </a:cxn>
              <a:cxn ang="0">
                <a:pos x="40" y="66"/>
              </a:cxn>
              <a:cxn ang="0">
                <a:pos x="48" y="70"/>
              </a:cxn>
              <a:cxn ang="0">
                <a:pos x="48" y="81"/>
              </a:cxn>
            </a:cxnLst>
            <a:rect l="0" t="0" r="r" b="b"/>
            <a:pathLst>
              <a:path w="122" h="130">
                <a:moveTo>
                  <a:pt x="61" y="101"/>
                </a:moveTo>
                <a:cubicBezTo>
                  <a:pt x="62" y="102"/>
                  <a:pt x="62" y="102"/>
                  <a:pt x="62" y="102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51" y="117"/>
                  <a:pt x="51" y="117"/>
                  <a:pt x="51" y="117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8" y="121"/>
                  <a:pt x="58" y="121"/>
                  <a:pt x="58" y="121"/>
                </a:cubicBezTo>
                <a:cubicBezTo>
                  <a:pt x="61" y="124"/>
                  <a:pt x="61" y="124"/>
                  <a:pt x="61" y="124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5" y="127"/>
                  <a:pt x="65" y="127"/>
                  <a:pt x="65" y="127"/>
                </a:cubicBezTo>
                <a:cubicBezTo>
                  <a:pt x="69" y="123"/>
                  <a:pt x="69" y="123"/>
                  <a:pt x="69" y="123"/>
                </a:cubicBezTo>
                <a:cubicBezTo>
                  <a:pt x="74" y="118"/>
                  <a:pt x="74" y="118"/>
                  <a:pt x="74" y="118"/>
                </a:cubicBezTo>
                <a:cubicBezTo>
                  <a:pt x="78" y="105"/>
                  <a:pt x="78" y="105"/>
                  <a:pt x="78" y="105"/>
                </a:cubicBezTo>
                <a:cubicBezTo>
                  <a:pt x="81" y="99"/>
                  <a:pt x="81" y="99"/>
                  <a:pt x="81" y="99"/>
                </a:cubicBezTo>
                <a:cubicBezTo>
                  <a:pt x="92" y="92"/>
                  <a:pt x="92" y="92"/>
                  <a:pt x="92" y="92"/>
                </a:cubicBezTo>
                <a:cubicBezTo>
                  <a:pt x="99" y="91"/>
                  <a:pt x="99" y="91"/>
                  <a:pt x="99" y="91"/>
                </a:cubicBezTo>
                <a:cubicBezTo>
                  <a:pt x="101" y="90"/>
                  <a:pt x="101" y="90"/>
                  <a:pt x="101" y="90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104" y="82"/>
                  <a:pt x="104" y="82"/>
                  <a:pt x="104" y="82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108" y="75"/>
                  <a:pt x="108" y="75"/>
                  <a:pt x="108" y="75"/>
                </a:cubicBezTo>
                <a:cubicBezTo>
                  <a:pt x="109" y="58"/>
                  <a:pt x="109" y="58"/>
                  <a:pt x="109" y="58"/>
                </a:cubicBezTo>
                <a:cubicBezTo>
                  <a:pt x="112" y="57"/>
                  <a:pt x="112" y="57"/>
                  <a:pt x="112" y="57"/>
                </a:cubicBezTo>
                <a:cubicBezTo>
                  <a:pt x="122" y="44"/>
                  <a:pt x="122" y="44"/>
                  <a:pt x="122" y="44"/>
                </a:cubicBezTo>
                <a:cubicBezTo>
                  <a:pt x="122" y="41"/>
                  <a:pt x="122" y="41"/>
                  <a:pt x="122" y="41"/>
                </a:cubicBezTo>
                <a:cubicBezTo>
                  <a:pt x="120" y="34"/>
                  <a:pt x="120" y="34"/>
                  <a:pt x="120" y="34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05" y="27"/>
                  <a:pt x="105" y="27"/>
                  <a:pt x="105" y="27"/>
                </a:cubicBezTo>
                <a:cubicBezTo>
                  <a:pt x="95" y="26"/>
                  <a:pt x="95" y="26"/>
                  <a:pt x="95" y="26"/>
                </a:cubicBezTo>
                <a:cubicBezTo>
                  <a:pt x="92" y="25"/>
                  <a:pt x="92" y="25"/>
                  <a:pt x="92" y="25"/>
                </a:cubicBezTo>
                <a:cubicBezTo>
                  <a:pt x="90" y="22"/>
                  <a:pt x="90" y="22"/>
                  <a:pt x="90" y="22"/>
                </a:cubicBezTo>
                <a:cubicBezTo>
                  <a:pt x="82" y="19"/>
                  <a:pt x="82" y="19"/>
                  <a:pt x="82" y="19"/>
                </a:cubicBezTo>
                <a:cubicBezTo>
                  <a:pt x="75" y="15"/>
                  <a:pt x="75" y="15"/>
                  <a:pt x="75" y="15"/>
                </a:cubicBezTo>
                <a:cubicBezTo>
                  <a:pt x="74" y="11"/>
                  <a:pt x="74" y="11"/>
                  <a:pt x="74" y="11"/>
                </a:cubicBezTo>
                <a:cubicBezTo>
                  <a:pt x="71" y="3"/>
                  <a:pt x="71" y="3"/>
                  <a:pt x="71" y="3"/>
                </a:cubicBezTo>
                <a:cubicBezTo>
                  <a:pt x="70" y="3"/>
                  <a:pt x="70" y="3"/>
                  <a:pt x="70" y="3"/>
                </a:cubicBezTo>
                <a:cubicBezTo>
                  <a:pt x="66" y="9"/>
                  <a:pt x="66" y="9"/>
                  <a:pt x="66" y="9"/>
                </a:cubicBezTo>
                <a:cubicBezTo>
                  <a:pt x="62" y="11"/>
                  <a:pt x="62" y="11"/>
                  <a:pt x="62" y="11"/>
                </a:cubicBezTo>
                <a:cubicBezTo>
                  <a:pt x="61" y="10"/>
                  <a:pt x="61" y="10"/>
                  <a:pt x="61" y="10"/>
                </a:cubicBezTo>
                <a:cubicBezTo>
                  <a:pt x="61" y="10"/>
                  <a:pt x="61" y="10"/>
                  <a:pt x="61" y="10"/>
                </a:cubicBezTo>
                <a:cubicBezTo>
                  <a:pt x="56" y="10"/>
                  <a:pt x="56" y="10"/>
                  <a:pt x="56" y="10"/>
                </a:cubicBezTo>
                <a:cubicBezTo>
                  <a:pt x="54" y="11"/>
                  <a:pt x="54" y="11"/>
                  <a:pt x="54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48" y="12"/>
                  <a:pt x="48" y="12"/>
                  <a:pt x="48" y="12"/>
                </a:cubicBezTo>
                <a:cubicBezTo>
                  <a:pt x="45" y="13"/>
                  <a:pt x="45" y="13"/>
                  <a:pt x="45" y="13"/>
                </a:cubicBezTo>
                <a:cubicBezTo>
                  <a:pt x="42" y="10"/>
                  <a:pt x="42" y="10"/>
                  <a:pt x="42" y="10"/>
                </a:cubicBezTo>
                <a:cubicBezTo>
                  <a:pt x="43" y="4"/>
                  <a:pt x="43" y="4"/>
                  <a:pt x="43" y="4"/>
                </a:cubicBezTo>
                <a:cubicBezTo>
                  <a:pt x="41" y="1"/>
                  <a:pt x="41" y="1"/>
                  <a:pt x="41" y="1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2"/>
                  <a:pt x="40" y="2"/>
                  <a:pt x="40" y="2"/>
                </a:cubicBezTo>
                <a:cubicBezTo>
                  <a:pt x="35" y="4"/>
                  <a:pt x="35" y="4"/>
                  <a:pt x="35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30" y="9"/>
                  <a:pt x="30" y="9"/>
                  <a:pt x="30" y="9"/>
                </a:cubicBezTo>
                <a:cubicBezTo>
                  <a:pt x="31" y="12"/>
                  <a:pt x="31" y="12"/>
                  <a:pt x="31" y="12"/>
                </a:cubicBezTo>
                <a:cubicBezTo>
                  <a:pt x="22" y="15"/>
                  <a:pt x="22" y="15"/>
                  <a:pt x="22" y="15"/>
                </a:cubicBezTo>
                <a:cubicBezTo>
                  <a:pt x="19" y="12"/>
                  <a:pt x="19" y="12"/>
                  <a:pt x="19" y="12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9"/>
                  <a:pt x="12" y="19"/>
                  <a:pt x="12" y="19"/>
                </a:cubicBezTo>
                <a:cubicBezTo>
                  <a:pt x="10" y="30"/>
                  <a:pt x="10" y="30"/>
                  <a:pt x="10" y="30"/>
                </a:cubicBezTo>
                <a:cubicBezTo>
                  <a:pt x="8" y="28"/>
                  <a:pt x="8" y="28"/>
                  <a:pt x="8" y="28"/>
                </a:cubicBezTo>
                <a:cubicBezTo>
                  <a:pt x="7" y="31"/>
                  <a:pt x="7" y="31"/>
                  <a:pt x="7" y="31"/>
                </a:cubicBezTo>
                <a:cubicBezTo>
                  <a:pt x="4" y="33"/>
                  <a:pt x="4" y="33"/>
                  <a:pt x="4" y="33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5"/>
                  <a:pt x="0" y="45"/>
                  <a:pt x="0" y="45"/>
                </a:cubicBezTo>
                <a:cubicBezTo>
                  <a:pt x="4" y="48"/>
                  <a:pt x="4" y="48"/>
                  <a:pt x="4" y="48"/>
                </a:cubicBezTo>
                <a:cubicBezTo>
                  <a:pt x="9" y="46"/>
                  <a:pt x="9" y="46"/>
                  <a:pt x="9" y="46"/>
                </a:cubicBezTo>
                <a:cubicBezTo>
                  <a:pt x="10" y="52"/>
                  <a:pt x="10" y="52"/>
                  <a:pt x="1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53"/>
                  <a:pt x="12" y="53"/>
                  <a:pt x="12" y="53"/>
                </a:cubicBezTo>
                <a:cubicBezTo>
                  <a:pt x="16" y="52"/>
                  <a:pt x="16" y="52"/>
                  <a:pt x="16" y="52"/>
                </a:cubicBezTo>
                <a:cubicBezTo>
                  <a:pt x="20" y="49"/>
                  <a:pt x="20" y="49"/>
                  <a:pt x="20" y="49"/>
                </a:cubicBezTo>
                <a:cubicBezTo>
                  <a:pt x="26" y="50"/>
                  <a:pt x="26" y="50"/>
                  <a:pt x="26" y="50"/>
                </a:cubicBezTo>
                <a:cubicBezTo>
                  <a:pt x="27" y="56"/>
                  <a:pt x="27" y="56"/>
                  <a:pt x="27" y="56"/>
                </a:cubicBezTo>
                <a:cubicBezTo>
                  <a:pt x="33" y="59"/>
                  <a:pt x="33" y="59"/>
                  <a:pt x="33" y="59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6"/>
                  <a:pt x="40" y="66"/>
                  <a:pt x="40" y="66"/>
                </a:cubicBezTo>
                <a:cubicBezTo>
                  <a:pt x="40" y="66"/>
                  <a:pt x="42" y="69"/>
                  <a:pt x="42" y="69"/>
                </a:cubicBezTo>
                <a:cubicBezTo>
                  <a:pt x="43" y="69"/>
                  <a:pt x="48" y="70"/>
                  <a:pt x="48" y="70"/>
                </a:cubicBezTo>
                <a:cubicBezTo>
                  <a:pt x="48" y="74"/>
                  <a:pt x="48" y="74"/>
                  <a:pt x="48" y="74"/>
                </a:cubicBezTo>
                <a:cubicBezTo>
                  <a:pt x="48" y="81"/>
                  <a:pt x="48" y="81"/>
                  <a:pt x="48" y="81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151" name="Freeform 414"/>
          <p:cNvSpPr>
            <a:spLocks/>
          </p:cNvSpPr>
          <p:nvPr/>
        </p:nvSpPr>
        <p:spPr bwMode="auto">
          <a:xfrm>
            <a:off x="2869042" y="4764949"/>
            <a:ext cx="108073" cy="16460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"/>
              </a:cxn>
              <a:cxn ang="0">
                <a:pos x="18" y="36"/>
              </a:cxn>
              <a:cxn ang="0">
                <a:pos x="30" y="48"/>
              </a:cxn>
              <a:cxn ang="0">
                <a:pos x="54" y="78"/>
              </a:cxn>
              <a:cxn ang="0">
                <a:pos x="66" y="96"/>
              </a:cxn>
              <a:cxn ang="0">
                <a:pos x="72" y="108"/>
              </a:cxn>
              <a:cxn ang="0">
                <a:pos x="78" y="120"/>
              </a:cxn>
              <a:cxn ang="0">
                <a:pos x="0" y="0"/>
              </a:cxn>
            </a:cxnLst>
            <a:rect l="0" t="0" r="r" b="b"/>
            <a:pathLst>
              <a:path w="78" h="120">
                <a:moveTo>
                  <a:pt x="0" y="0"/>
                </a:moveTo>
                <a:lnTo>
                  <a:pt x="0" y="6"/>
                </a:lnTo>
                <a:lnTo>
                  <a:pt x="18" y="36"/>
                </a:lnTo>
                <a:lnTo>
                  <a:pt x="30" y="48"/>
                </a:lnTo>
                <a:lnTo>
                  <a:pt x="54" y="78"/>
                </a:lnTo>
                <a:lnTo>
                  <a:pt x="66" y="96"/>
                </a:lnTo>
                <a:lnTo>
                  <a:pt x="72" y="108"/>
                </a:lnTo>
                <a:lnTo>
                  <a:pt x="78" y="1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52" name="Freeform 415"/>
          <p:cNvSpPr>
            <a:spLocks/>
          </p:cNvSpPr>
          <p:nvPr/>
        </p:nvSpPr>
        <p:spPr bwMode="auto">
          <a:xfrm>
            <a:off x="2869042" y="4764949"/>
            <a:ext cx="108073" cy="16460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"/>
              </a:cxn>
              <a:cxn ang="0">
                <a:pos x="18" y="36"/>
              </a:cxn>
              <a:cxn ang="0">
                <a:pos x="30" y="48"/>
              </a:cxn>
              <a:cxn ang="0">
                <a:pos x="54" y="78"/>
              </a:cxn>
              <a:cxn ang="0">
                <a:pos x="66" y="96"/>
              </a:cxn>
              <a:cxn ang="0">
                <a:pos x="72" y="108"/>
              </a:cxn>
              <a:cxn ang="0">
                <a:pos x="78" y="120"/>
              </a:cxn>
            </a:cxnLst>
            <a:rect l="0" t="0" r="r" b="b"/>
            <a:pathLst>
              <a:path w="78" h="120">
                <a:moveTo>
                  <a:pt x="0" y="0"/>
                </a:moveTo>
                <a:lnTo>
                  <a:pt x="0" y="6"/>
                </a:lnTo>
                <a:lnTo>
                  <a:pt x="18" y="36"/>
                </a:lnTo>
                <a:lnTo>
                  <a:pt x="30" y="48"/>
                </a:lnTo>
                <a:lnTo>
                  <a:pt x="54" y="78"/>
                </a:lnTo>
                <a:lnTo>
                  <a:pt x="66" y="96"/>
                </a:lnTo>
                <a:lnTo>
                  <a:pt x="72" y="108"/>
                </a:lnTo>
                <a:lnTo>
                  <a:pt x="78" y="120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53" name="Freeform 416"/>
          <p:cNvSpPr>
            <a:spLocks/>
          </p:cNvSpPr>
          <p:nvPr/>
        </p:nvSpPr>
        <p:spPr bwMode="auto">
          <a:xfrm>
            <a:off x="2875692" y="4078271"/>
            <a:ext cx="101423" cy="114723"/>
          </a:xfrm>
          <a:custGeom>
            <a:avLst/>
            <a:gdLst/>
            <a:ahLst/>
            <a:cxnLst>
              <a:cxn ang="0">
                <a:pos x="72" y="78"/>
              </a:cxn>
              <a:cxn ang="0">
                <a:pos x="72" y="54"/>
              </a:cxn>
              <a:cxn ang="0">
                <a:pos x="66" y="30"/>
              </a:cxn>
              <a:cxn ang="0">
                <a:pos x="72" y="12"/>
              </a:cxn>
              <a:cxn ang="0">
                <a:pos x="24" y="6"/>
              </a:cxn>
              <a:cxn ang="0">
                <a:pos x="24" y="0"/>
              </a:cxn>
              <a:cxn ang="0">
                <a:pos x="18" y="18"/>
              </a:cxn>
              <a:cxn ang="0">
                <a:pos x="0" y="36"/>
              </a:cxn>
              <a:cxn ang="0">
                <a:pos x="12" y="60"/>
              </a:cxn>
              <a:cxn ang="0">
                <a:pos x="24" y="84"/>
              </a:cxn>
              <a:cxn ang="0">
                <a:pos x="30" y="84"/>
              </a:cxn>
              <a:cxn ang="0">
                <a:pos x="42" y="78"/>
              </a:cxn>
              <a:cxn ang="0">
                <a:pos x="72" y="78"/>
              </a:cxn>
              <a:cxn ang="0">
                <a:pos x="72" y="78"/>
              </a:cxn>
            </a:cxnLst>
            <a:rect l="0" t="0" r="r" b="b"/>
            <a:pathLst>
              <a:path w="72" h="84">
                <a:moveTo>
                  <a:pt x="72" y="78"/>
                </a:moveTo>
                <a:lnTo>
                  <a:pt x="72" y="54"/>
                </a:lnTo>
                <a:lnTo>
                  <a:pt x="66" y="30"/>
                </a:lnTo>
                <a:lnTo>
                  <a:pt x="72" y="12"/>
                </a:lnTo>
                <a:lnTo>
                  <a:pt x="24" y="6"/>
                </a:lnTo>
                <a:lnTo>
                  <a:pt x="24" y="0"/>
                </a:lnTo>
                <a:lnTo>
                  <a:pt x="18" y="18"/>
                </a:lnTo>
                <a:lnTo>
                  <a:pt x="0" y="36"/>
                </a:lnTo>
                <a:lnTo>
                  <a:pt x="12" y="60"/>
                </a:lnTo>
                <a:lnTo>
                  <a:pt x="24" y="84"/>
                </a:lnTo>
                <a:lnTo>
                  <a:pt x="30" y="84"/>
                </a:lnTo>
                <a:lnTo>
                  <a:pt x="42" y="78"/>
                </a:lnTo>
                <a:lnTo>
                  <a:pt x="72" y="78"/>
                </a:lnTo>
                <a:lnTo>
                  <a:pt x="72" y="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54" name="Freeform 417"/>
          <p:cNvSpPr>
            <a:spLocks/>
          </p:cNvSpPr>
          <p:nvPr/>
        </p:nvSpPr>
        <p:spPr bwMode="auto">
          <a:xfrm>
            <a:off x="2875692" y="4078271"/>
            <a:ext cx="101423" cy="114723"/>
          </a:xfrm>
          <a:custGeom>
            <a:avLst/>
            <a:gdLst/>
            <a:ahLst/>
            <a:cxnLst>
              <a:cxn ang="0">
                <a:pos x="72" y="78"/>
              </a:cxn>
              <a:cxn ang="0">
                <a:pos x="72" y="54"/>
              </a:cxn>
              <a:cxn ang="0">
                <a:pos x="66" y="30"/>
              </a:cxn>
              <a:cxn ang="0">
                <a:pos x="72" y="12"/>
              </a:cxn>
              <a:cxn ang="0">
                <a:pos x="24" y="6"/>
              </a:cxn>
              <a:cxn ang="0">
                <a:pos x="24" y="0"/>
              </a:cxn>
              <a:cxn ang="0">
                <a:pos x="18" y="18"/>
              </a:cxn>
              <a:cxn ang="0">
                <a:pos x="0" y="36"/>
              </a:cxn>
              <a:cxn ang="0">
                <a:pos x="12" y="60"/>
              </a:cxn>
              <a:cxn ang="0">
                <a:pos x="24" y="84"/>
              </a:cxn>
              <a:cxn ang="0">
                <a:pos x="30" y="84"/>
              </a:cxn>
              <a:cxn ang="0">
                <a:pos x="42" y="78"/>
              </a:cxn>
              <a:cxn ang="0">
                <a:pos x="72" y="78"/>
              </a:cxn>
              <a:cxn ang="0">
                <a:pos x="72" y="78"/>
              </a:cxn>
            </a:cxnLst>
            <a:rect l="0" t="0" r="r" b="b"/>
            <a:pathLst>
              <a:path w="72" h="84">
                <a:moveTo>
                  <a:pt x="72" y="78"/>
                </a:moveTo>
                <a:lnTo>
                  <a:pt x="72" y="54"/>
                </a:lnTo>
                <a:lnTo>
                  <a:pt x="66" y="30"/>
                </a:lnTo>
                <a:lnTo>
                  <a:pt x="72" y="12"/>
                </a:lnTo>
                <a:lnTo>
                  <a:pt x="24" y="6"/>
                </a:lnTo>
                <a:lnTo>
                  <a:pt x="24" y="0"/>
                </a:lnTo>
                <a:lnTo>
                  <a:pt x="18" y="18"/>
                </a:lnTo>
                <a:lnTo>
                  <a:pt x="0" y="36"/>
                </a:lnTo>
                <a:lnTo>
                  <a:pt x="12" y="60"/>
                </a:lnTo>
                <a:lnTo>
                  <a:pt x="24" y="84"/>
                </a:lnTo>
                <a:lnTo>
                  <a:pt x="30" y="84"/>
                </a:lnTo>
                <a:lnTo>
                  <a:pt x="42" y="78"/>
                </a:lnTo>
                <a:lnTo>
                  <a:pt x="72" y="78"/>
                </a:lnTo>
                <a:lnTo>
                  <a:pt x="72" y="78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155" name="Freeform 418"/>
          <p:cNvSpPr>
            <a:spLocks/>
          </p:cNvSpPr>
          <p:nvPr/>
        </p:nvSpPr>
        <p:spPr bwMode="auto">
          <a:xfrm>
            <a:off x="2484966" y="3930293"/>
            <a:ext cx="350822" cy="294292"/>
          </a:xfrm>
          <a:custGeom>
            <a:avLst/>
            <a:gdLst/>
            <a:ahLst/>
            <a:cxnLst>
              <a:cxn ang="0">
                <a:pos x="38" y="21"/>
              </a:cxn>
              <a:cxn ang="0">
                <a:pos x="37" y="18"/>
              </a:cxn>
              <a:cxn ang="0">
                <a:pos x="39" y="15"/>
              </a:cxn>
              <a:cxn ang="0">
                <a:pos x="43" y="11"/>
              </a:cxn>
              <a:cxn ang="0">
                <a:pos x="42" y="11"/>
              </a:cxn>
              <a:cxn ang="0">
                <a:pos x="39" y="10"/>
              </a:cxn>
              <a:cxn ang="0">
                <a:pos x="38" y="8"/>
              </a:cxn>
              <a:cxn ang="0">
                <a:pos x="32" y="5"/>
              </a:cxn>
              <a:cxn ang="0">
                <a:pos x="22" y="6"/>
              </a:cxn>
              <a:cxn ang="0">
                <a:pos x="17" y="5"/>
              </a:cxn>
              <a:cxn ang="0">
                <a:pos x="16" y="3"/>
              </a:cxn>
              <a:cxn ang="0">
                <a:pos x="11" y="2"/>
              </a:cxn>
              <a:cxn ang="0">
                <a:pos x="6" y="3"/>
              </a:cxn>
              <a:cxn ang="0">
                <a:pos x="5" y="0"/>
              </a:cxn>
              <a:cxn ang="0">
                <a:pos x="1" y="2"/>
              </a:cxn>
              <a:cxn ang="0">
                <a:pos x="0" y="10"/>
              </a:cxn>
              <a:cxn ang="0">
                <a:pos x="2" y="15"/>
              </a:cxn>
              <a:cxn ang="0">
                <a:pos x="12" y="19"/>
              </a:cxn>
              <a:cxn ang="0">
                <a:pos x="17" y="20"/>
              </a:cxn>
              <a:cxn ang="0">
                <a:pos x="16" y="22"/>
              </a:cxn>
              <a:cxn ang="0">
                <a:pos x="18" y="26"/>
              </a:cxn>
              <a:cxn ang="0">
                <a:pos x="18" y="33"/>
              </a:cxn>
              <a:cxn ang="0">
                <a:pos x="18" y="33"/>
              </a:cxn>
              <a:cxn ang="0">
                <a:pos x="21" y="36"/>
              </a:cxn>
              <a:cxn ang="0">
                <a:pos x="30" y="33"/>
              </a:cxn>
              <a:cxn ang="0">
                <a:pos x="29" y="30"/>
              </a:cxn>
              <a:cxn ang="0">
                <a:pos x="26" y="25"/>
              </a:cxn>
              <a:cxn ang="0">
                <a:pos x="34" y="25"/>
              </a:cxn>
              <a:cxn ang="0">
                <a:pos x="39" y="23"/>
              </a:cxn>
              <a:cxn ang="0">
                <a:pos x="38" y="21"/>
              </a:cxn>
            </a:cxnLst>
            <a:rect l="0" t="0" r="r" b="b"/>
            <a:pathLst>
              <a:path w="43" h="36">
                <a:moveTo>
                  <a:pt x="38" y="21"/>
                </a:moveTo>
                <a:cubicBezTo>
                  <a:pt x="37" y="18"/>
                  <a:pt x="37" y="18"/>
                  <a:pt x="37" y="18"/>
                </a:cubicBezTo>
                <a:cubicBezTo>
                  <a:pt x="39" y="15"/>
                  <a:pt x="39" y="15"/>
                  <a:pt x="39" y="15"/>
                </a:cubicBezTo>
                <a:cubicBezTo>
                  <a:pt x="43" y="11"/>
                  <a:pt x="43" y="11"/>
                  <a:pt x="43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39" y="10"/>
                  <a:pt x="39" y="10"/>
                  <a:pt x="39" y="10"/>
                </a:cubicBezTo>
                <a:cubicBezTo>
                  <a:pt x="38" y="8"/>
                  <a:pt x="38" y="8"/>
                  <a:pt x="38" y="8"/>
                </a:cubicBezTo>
                <a:cubicBezTo>
                  <a:pt x="32" y="5"/>
                  <a:pt x="32" y="5"/>
                  <a:pt x="32" y="5"/>
                </a:cubicBezTo>
                <a:cubicBezTo>
                  <a:pt x="22" y="6"/>
                  <a:pt x="22" y="6"/>
                  <a:pt x="22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3"/>
                  <a:pt x="16" y="3"/>
                  <a:pt x="16" y="3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7" y="3"/>
                  <a:pt x="6" y="3"/>
                </a:cubicBezTo>
                <a:cubicBezTo>
                  <a:pt x="5" y="3"/>
                  <a:pt x="5" y="1"/>
                  <a:pt x="5" y="0"/>
                </a:cubicBezTo>
                <a:cubicBezTo>
                  <a:pt x="1" y="2"/>
                  <a:pt x="1" y="2"/>
                  <a:pt x="1" y="2"/>
                </a:cubicBezTo>
                <a:cubicBezTo>
                  <a:pt x="0" y="10"/>
                  <a:pt x="0" y="10"/>
                  <a:pt x="0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12" y="19"/>
                  <a:pt x="12" y="19"/>
                  <a:pt x="12" y="19"/>
                </a:cubicBezTo>
                <a:cubicBezTo>
                  <a:pt x="17" y="20"/>
                  <a:pt x="17" y="20"/>
                  <a:pt x="17" y="20"/>
                </a:cubicBezTo>
                <a:cubicBezTo>
                  <a:pt x="16" y="22"/>
                  <a:pt x="16" y="22"/>
                  <a:pt x="16" y="22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33"/>
                  <a:pt x="18" y="33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21" y="36"/>
                  <a:pt x="21" y="36"/>
                  <a:pt x="21" y="36"/>
                </a:cubicBezTo>
                <a:cubicBezTo>
                  <a:pt x="30" y="33"/>
                  <a:pt x="30" y="33"/>
                  <a:pt x="30" y="33"/>
                </a:cubicBezTo>
                <a:cubicBezTo>
                  <a:pt x="29" y="30"/>
                  <a:pt x="29" y="30"/>
                  <a:pt x="29" y="30"/>
                </a:cubicBezTo>
                <a:cubicBezTo>
                  <a:pt x="26" y="25"/>
                  <a:pt x="26" y="25"/>
                  <a:pt x="26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9" y="23"/>
                  <a:pt x="39" y="23"/>
                  <a:pt x="39" y="23"/>
                </a:cubicBezTo>
                <a:cubicBezTo>
                  <a:pt x="38" y="21"/>
                  <a:pt x="38" y="21"/>
                  <a:pt x="38" y="21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56" name="Freeform 419"/>
          <p:cNvSpPr>
            <a:spLocks/>
          </p:cNvSpPr>
          <p:nvPr/>
        </p:nvSpPr>
        <p:spPr bwMode="auto">
          <a:xfrm>
            <a:off x="2260507" y="4257838"/>
            <a:ext cx="330870" cy="457232"/>
          </a:xfrm>
          <a:custGeom>
            <a:avLst/>
            <a:gdLst/>
            <a:ahLst/>
            <a:cxnLst>
              <a:cxn ang="0">
                <a:pos x="228" y="204"/>
              </a:cxn>
              <a:cxn ang="0">
                <a:pos x="228" y="198"/>
              </a:cxn>
              <a:cxn ang="0">
                <a:pos x="216" y="198"/>
              </a:cxn>
              <a:cxn ang="0">
                <a:pos x="210" y="162"/>
              </a:cxn>
              <a:cxn ang="0">
                <a:pos x="180" y="174"/>
              </a:cxn>
              <a:cxn ang="0">
                <a:pos x="156" y="156"/>
              </a:cxn>
              <a:cxn ang="0">
                <a:pos x="156" y="120"/>
              </a:cxn>
              <a:cxn ang="0">
                <a:pos x="180" y="84"/>
              </a:cxn>
              <a:cxn ang="0">
                <a:pos x="198" y="72"/>
              </a:cxn>
              <a:cxn ang="0">
                <a:pos x="204" y="54"/>
              </a:cxn>
              <a:cxn ang="0">
                <a:pos x="192" y="36"/>
              </a:cxn>
              <a:cxn ang="0">
                <a:pos x="168" y="36"/>
              </a:cxn>
              <a:cxn ang="0">
                <a:pos x="150" y="18"/>
              </a:cxn>
              <a:cxn ang="0">
                <a:pos x="120" y="0"/>
              </a:cxn>
              <a:cxn ang="0">
                <a:pos x="120" y="0"/>
              </a:cxn>
              <a:cxn ang="0">
                <a:pos x="108" y="24"/>
              </a:cxn>
              <a:cxn ang="0">
                <a:pos x="84" y="48"/>
              </a:cxn>
              <a:cxn ang="0">
                <a:pos x="66" y="54"/>
              </a:cxn>
              <a:cxn ang="0">
                <a:pos x="42" y="78"/>
              </a:cxn>
              <a:cxn ang="0">
                <a:pos x="24" y="72"/>
              </a:cxn>
              <a:cxn ang="0">
                <a:pos x="18" y="60"/>
              </a:cxn>
              <a:cxn ang="0">
                <a:pos x="0" y="72"/>
              </a:cxn>
              <a:cxn ang="0">
                <a:pos x="18" y="114"/>
              </a:cxn>
              <a:cxn ang="0">
                <a:pos x="54" y="174"/>
              </a:cxn>
              <a:cxn ang="0">
                <a:pos x="90" y="252"/>
              </a:cxn>
              <a:cxn ang="0">
                <a:pos x="90" y="264"/>
              </a:cxn>
              <a:cxn ang="0">
                <a:pos x="216" y="337"/>
              </a:cxn>
              <a:cxn ang="0">
                <a:pos x="222" y="337"/>
              </a:cxn>
              <a:cxn ang="0">
                <a:pos x="228" y="307"/>
              </a:cxn>
              <a:cxn ang="0">
                <a:pos x="234" y="270"/>
              </a:cxn>
              <a:cxn ang="0">
                <a:pos x="240" y="222"/>
              </a:cxn>
              <a:cxn ang="0">
                <a:pos x="228" y="204"/>
              </a:cxn>
            </a:cxnLst>
            <a:rect l="0" t="0" r="r" b="b"/>
            <a:pathLst>
              <a:path w="240" h="337">
                <a:moveTo>
                  <a:pt x="228" y="204"/>
                </a:moveTo>
                <a:lnTo>
                  <a:pt x="228" y="198"/>
                </a:lnTo>
                <a:lnTo>
                  <a:pt x="216" y="198"/>
                </a:lnTo>
                <a:lnTo>
                  <a:pt x="210" y="162"/>
                </a:lnTo>
                <a:lnTo>
                  <a:pt x="180" y="174"/>
                </a:lnTo>
                <a:lnTo>
                  <a:pt x="156" y="156"/>
                </a:lnTo>
                <a:lnTo>
                  <a:pt x="156" y="120"/>
                </a:lnTo>
                <a:lnTo>
                  <a:pt x="180" y="84"/>
                </a:lnTo>
                <a:lnTo>
                  <a:pt x="198" y="72"/>
                </a:lnTo>
                <a:lnTo>
                  <a:pt x="204" y="54"/>
                </a:lnTo>
                <a:lnTo>
                  <a:pt x="192" y="36"/>
                </a:lnTo>
                <a:lnTo>
                  <a:pt x="168" y="36"/>
                </a:lnTo>
                <a:lnTo>
                  <a:pt x="150" y="18"/>
                </a:lnTo>
                <a:lnTo>
                  <a:pt x="120" y="0"/>
                </a:lnTo>
                <a:lnTo>
                  <a:pt x="120" y="0"/>
                </a:lnTo>
                <a:lnTo>
                  <a:pt x="108" y="24"/>
                </a:lnTo>
                <a:lnTo>
                  <a:pt x="84" y="48"/>
                </a:lnTo>
                <a:lnTo>
                  <a:pt x="66" y="54"/>
                </a:lnTo>
                <a:lnTo>
                  <a:pt x="42" y="78"/>
                </a:lnTo>
                <a:lnTo>
                  <a:pt x="24" y="72"/>
                </a:lnTo>
                <a:lnTo>
                  <a:pt x="18" y="60"/>
                </a:lnTo>
                <a:lnTo>
                  <a:pt x="0" y="72"/>
                </a:lnTo>
                <a:lnTo>
                  <a:pt x="18" y="114"/>
                </a:lnTo>
                <a:lnTo>
                  <a:pt x="54" y="174"/>
                </a:lnTo>
                <a:lnTo>
                  <a:pt x="90" y="252"/>
                </a:lnTo>
                <a:lnTo>
                  <a:pt x="90" y="264"/>
                </a:lnTo>
                <a:lnTo>
                  <a:pt x="216" y="337"/>
                </a:lnTo>
                <a:lnTo>
                  <a:pt x="222" y="337"/>
                </a:lnTo>
                <a:lnTo>
                  <a:pt x="228" y="307"/>
                </a:lnTo>
                <a:lnTo>
                  <a:pt x="234" y="270"/>
                </a:lnTo>
                <a:lnTo>
                  <a:pt x="240" y="222"/>
                </a:lnTo>
                <a:lnTo>
                  <a:pt x="228" y="20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57" name="Freeform 420"/>
          <p:cNvSpPr>
            <a:spLocks/>
          </p:cNvSpPr>
          <p:nvPr/>
        </p:nvSpPr>
        <p:spPr bwMode="auto">
          <a:xfrm>
            <a:off x="2260507" y="4257838"/>
            <a:ext cx="330870" cy="457232"/>
          </a:xfrm>
          <a:custGeom>
            <a:avLst/>
            <a:gdLst/>
            <a:ahLst/>
            <a:cxnLst>
              <a:cxn ang="0">
                <a:pos x="228" y="204"/>
              </a:cxn>
              <a:cxn ang="0">
                <a:pos x="228" y="198"/>
              </a:cxn>
              <a:cxn ang="0">
                <a:pos x="216" y="198"/>
              </a:cxn>
              <a:cxn ang="0">
                <a:pos x="210" y="162"/>
              </a:cxn>
              <a:cxn ang="0">
                <a:pos x="180" y="174"/>
              </a:cxn>
              <a:cxn ang="0">
                <a:pos x="156" y="156"/>
              </a:cxn>
              <a:cxn ang="0">
                <a:pos x="156" y="120"/>
              </a:cxn>
              <a:cxn ang="0">
                <a:pos x="180" y="84"/>
              </a:cxn>
              <a:cxn ang="0">
                <a:pos x="198" y="72"/>
              </a:cxn>
              <a:cxn ang="0">
                <a:pos x="204" y="54"/>
              </a:cxn>
              <a:cxn ang="0">
                <a:pos x="192" y="36"/>
              </a:cxn>
              <a:cxn ang="0">
                <a:pos x="168" y="36"/>
              </a:cxn>
              <a:cxn ang="0">
                <a:pos x="150" y="18"/>
              </a:cxn>
              <a:cxn ang="0">
                <a:pos x="120" y="0"/>
              </a:cxn>
              <a:cxn ang="0">
                <a:pos x="120" y="0"/>
              </a:cxn>
              <a:cxn ang="0">
                <a:pos x="108" y="24"/>
              </a:cxn>
              <a:cxn ang="0">
                <a:pos x="84" y="48"/>
              </a:cxn>
              <a:cxn ang="0">
                <a:pos x="66" y="54"/>
              </a:cxn>
              <a:cxn ang="0">
                <a:pos x="42" y="78"/>
              </a:cxn>
              <a:cxn ang="0">
                <a:pos x="24" y="72"/>
              </a:cxn>
              <a:cxn ang="0">
                <a:pos x="18" y="60"/>
              </a:cxn>
              <a:cxn ang="0">
                <a:pos x="0" y="72"/>
              </a:cxn>
              <a:cxn ang="0">
                <a:pos x="18" y="114"/>
              </a:cxn>
              <a:cxn ang="0">
                <a:pos x="54" y="174"/>
              </a:cxn>
              <a:cxn ang="0">
                <a:pos x="90" y="252"/>
              </a:cxn>
              <a:cxn ang="0">
                <a:pos x="90" y="264"/>
              </a:cxn>
              <a:cxn ang="0">
                <a:pos x="216" y="337"/>
              </a:cxn>
              <a:cxn ang="0">
                <a:pos x="222" y="337"/>
              </a:cxn>
              <a:cxn ang="0">
                <a:pos x="228" y="307"/>
              </a:cxn>
              <a:cxn ang="0">
                <a:pos x="234" y="270"/>
              </a:cxn>
              <a:cxn ang="0">
                <a:pos x="240" y="222"/>
              </a:cxn>
              <a:cxn ang="0">
                <a:pos x="228" y="204"/>
              </a:cxn>
            </a:cxnLst>
            <a:rect l="0" t="0" r="r" b="b"/>
            <a:pathLst>
              <a:path w="240" h="337">
                <a:moveTo>
                  <a:pt x="228" y="204"/>
                </a:moveTo>
                <a:lnTo>
                  <a:pt x="228" y="198"/>
                </a:lnTo>
                <a:lnTo>
                  <a:pt x="216" y="198"/>
                </a:lnTo>
                <a:lnTo>
                  <a:pt x="210" y="162"/>
                </a:lnTo>
                <a:lnTo>
                  <a:pt x="180" y="174"/>
                </a:lnTo>
                <a:lnTo>
                  <a:pt x="156" y="156"/>
                </a:lnTo>
                <a:lnTo>
                  <a:pt x="156" y="120"/>
                </a:lnTo>
                <a:lnTo>
                  <a:pt x="180" y="84"/>
                </a:lnTo>
                <a:lnTo>
                  <a:pt x="198" y="72"/>
                </a:lnTo>
                <a:lnTo>
                  <a:pt x="204" y="54"/>
                </a:lnTo>
                <a:lnTo>
                  <a:pt x="192" y="36"/>
                </a:lnTo>
                <a:lnTo>
                  <a:pt x="168" y="36"/>
                </a:lnTo>
                <a:lnTo>
                  <a:pt x="150" y="18"/>
                </a:lnTo>
                <a:lnTo>
                  <a:pt x="120" y="0"/>
                </a:lnTo>
                <a:lnTo>
                  <a:pt x="120" y="0"/>
                </a:lnTo>
                <a:lnTo>
                  <a:pt x="108" y="24"/>
                </a:lnTo>
                <a:lnTo>
                  <a:pt x="84" y="48"/>
                </a:lnTo>
                <a:lnTo>
                  <a:pt x="66" y="54"/>
                </a:lnTo>
                <a:lnTo>
                  <a:pt x="42" y="78"/>
                </a:lnTo>
                <a:lnTo>
                  <a:pt x="24" y="72"/>
                </a:lnTo>
                <a:lnTo>
                  <a:pt x="18" y="60"/>
                </a:lnTo>
                <a:lnTo>
                  <a:pt x="0" y="72"/>
                </a:lnTo>
                <a:lnTo>
                  <a:pt x="18" y="114"/>
                </a:lnTo>
                <a:lnTo>
                  <a:pt x="54" y="174"/>
                </a:lnTo>
                <a:lnTo>
                  <a:pt x="90" y="252"/>
                </a:lnTo>
                <a:lnTo>
                  <a:pt x="90" y="264"/>
                </a:lnTo>
                <a:lnTo>
                  <a:pt x="216" y="337"/>
                </a:lnTo>
                <a:lnTo>
                  <a:pt x="222" y="337"/>
                </a:lnTo>
                <a:lnTo>
                  <a:pt x="228" y="307"/>
                </a:lnTo>
                <a:lnTo>
                  <a:pt x="234" y="270"/>
                </a:lnTo>
                <a:lnTo>
                  <a:pt x="240" y="222"/>
                </a:lnTo>
                <a:lnTo>
                  <a:pt x="228" y="204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58" name="Freeform 421"/>
          <p:cNvSpPr>
            <a:spLocks/>
          </p:cNvSpPr>
          <p:nvPr/>
        </p:nvSpPr>
        <p:spPr bwMode="auto">
          <a:xfrm>
            <a:off x="2283784" y="4207958"/>
            <a:ext cx="141327" cy="156291"/>
          </a:xfrm>
          <a:custGeom>
            <a:avLst/>
            <a:gdLst/>
            <a:ahLst/>
            <a:cxnLst>
              <a:cxn ang="0">
                <a:pos x="24" y="114"/>
              </a:cxn>
              <a:cxn ang="0">
                <a:pos x="48" y="90"/>
              </a:cxn>
              <a:cxn ang="0">
                <a:pos x="66" y="84"/>
              </a:cxn>
              <a:cxn ang="0">
                <a:pos x="90" y="60"/>
              </a:cxn>
              <a:cxn ang="0">
                <a:pos x="102" y="36"/>
              </a:cxn>
              <a:cxn ang="0">
                <a:pos x="78" y="18"/>
              </a:cxn>
              <a:cxn ang="0">
                <a:pos x="30" y="0"/>
              </a:cxn>
              <a:cxn ang="0">
                <a:pos x="24" y="12"/>
              </a:cxn>
              <a:cxn ang="0">
                <a:pos x="0" y="66"/>
              </a:cxn>
              <a:cxn ang="0">
                <a:pos x="12" y="90"/>
              </a:cxn>
              <a:cxn ang="0">
                <a:pos x="0" y="96"/>
              </a:cxn>
              <a:cxn ang="0">
                <a:pos x="6" y="108"/>
              </a:cxn>
              <a:cxn ang="0">
                <a:pos x="24" y="114"/>
              </a:cxn>
            </a:cxnLst>
            <a:rect l="0" t="0" r="r" b="b"/>
            <a:pathLst>
              <a:path w="102" h="114">
                <a:moveTo>
                  <a:pt x="24" y="114"/>
                </a:moveTo>
                <a:lnTo>
                  <a:pt x="48" y="90"/>
                </a:lnTo>
                <a:lnTo>
                  <a:pt x="66" y="84"/>
                </a:lnTo>
                <a:lnTo>
                  <a:pt x="90" y="60"/>
                </a:lnTo>
                <a:lnTo>
                  <a:pt x="102" y="36"/>
                </a:lnTo>
                <a:lnTo>
                  <a:pt x="78" y="18"/>
                </a:lnTo>
                <a:lnTo>
                  <a:pt x="30" y="0"/>
                </a:lnTo>
                <a:lnTo>
                  <a:pt x="24" y="12"/>
                </a:lnTo>
                <a:lnTo>
                  <a:pt x="0" y="66"/>
                </a:lnTo>
                <a:lnTo>
                  <a:pt x="12" y="90"/>
                </a:lnTo>
                <a:lnTo>
                  <a:pt x="0" y="96"/>
                </a:lnTo>
                <a:lnTo>
                  <a:pt x="6" y="108"/>
                </a:lnTo>
                <a:lnTo>
                  <a:pt x="24" y="1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59" name="Freeform 422"/>
          <p:cNvSpPr>
            <a:spLocks/>
          </p:cNvSpPr>
          <p:nvPr/>
        </p:nvSpPr>
        <p:spPr bwMode="auto">
          <a:xfrm>
            <a:off x="2052674" y="3823882"/>
            <a:ext cx="157953" cy="73157"/>
          </a:xfrm>
          <a:custGeom>
            <a:avLst/>
            <a:gdLst/>
            <a:ahLst/>
            <a:cxnLst>
              <a:cxn ang="0">
                <a:pos x="19" y="3"/>
              </a:cxn>
              <a:cxn ang="0">
                <a:pos x="8" y="1"/>
              </a:cxn>
              <a:cxn ang="0">
                <a:pos x="5" y="0"/>
              </a:cxn>
              <a:cxn ang="0">
                <a:pos x="1" y="3"/>
              </a:cxn>
              <a:cxn ang="0">
                <a:pos x="0" y="6"/>
              </a:cxn>
              <a:cxn ang="0">
                <a:pos x="0" y="6"/>
              </a:cxn>
              <a:cxn ang="0">
                <a:pos x="5" y="9"/>
              </a:cxn>
              <a:cxn ang="0">
                <a:pos x="12" y="6"/>
              </a:cxn>
              <a:cxn ang="0">
                <a:pos x="19" y="3"/>
              </a:cxn>
            </a:cxnLst>
            <a:rect l="0" t="0" r="r" b="b"/>
            <a:pathLst>
              <a:path w="19" h="9">
                <a:moveTo>
                  <a:pt x="19" y="3"/>
                </a:moveTo>
                <a:cubicBezTo>
                  <a:pt x="19" y="3"/>
                  <a:pt x="10" y="1"/>
                  <a:pt x="8" y="1"/>
                </a:cubicBezTo>
                <a:cubicBezTo>
                  <a:pt x="7" y="1"/>
                  <a:pt x="6" y="0"/>
                  <a:pt x="5" y="0"/>
                </a:cubicBezTo>
                <a:cubicBezTo>
                  <a:pt x="1" y="3"/>
                  <a:pt x="1" y="3"/>
                  <a:pt x="1" y="3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5" y="9"/>
                  <a:pt x="5" y="9"/>
                  <a:pt x="5" y="9"/>
                </a:cubicBezTo>
                <a:cubicBezTo>
                  <a:pt x="12" y="6"/>
                  <a:pt x="12" y="6"/>
                  <a:pt x="12" y="6"/>
                </a:cubicBezTo>
                <a:lnTo>
                  <a:pt x="19" y="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60" name="Freeform 423"/>
          <p:cNvSpPr>
            <a:spLocks/>
          </p:cNvSpPr>
          <p:nvPr/>
        </p:nvSpPr>
        <p:spPr bwMode="auto">
          <a:xfrm>
            <a:off x="1969541" y="3780653"/>
            <a:ext cx="124699" cy="103085"/>
          </a:xfrm>
          <a:custGeom>
            <a:avLst/>
            <a:gdLst/>
            <a:ahLst/>
            <a:cxnLst>
              <a:cxn ang="0">
                <a:pos x="15" y="5"/>
              </a:cxn>
              <a:cxn ang="0">
                <a:pos x="11" y="4"/>
              </a:cxn>
              <a:cxn ang="0">
                <a:pos x="11" y="0"/>
              </a:cxn>
              <a:cxn ang="0">
                <a:pos x="6" y="0"/>
              </a:cxn>
              <a:cxn ang="0">
                <a:pos x="4" y="1"/>
              </a:cxn>
              <a:cxn ang="0">
                <a:pos x="6" y="5"/>
              </a:cxn>
              <a:cxn ang="0">
                <a:pos x="3" y="5"/>
              </a:cxn>
              <a:cxn ang="0">
                <a:pos x="1" y="8"/>
              </a:cxn>
              <a:cxn ang="0">
                <a:pos x="0" y="10"/>
              </a:cxn>
              <a:cxn ang="0">
                <a:pos x="1" y="11"/>
              </a:cxn>
              <a:cxn ang="0">
                <a:pos x="7" y="12"/>
              </a:cxn>
              <a:cxn ang="0">
                <a:pos x="10" y="11"/>
              </a:cxn>
              <a:cxn ang="0">
                <a:pos x="11" y="8"/>
              </a:cxn>
              <a:cxn ang="0">
                <a:pos x="15" y="5"/>
              </a:cxn>
            </a:cxnLst>
            <a:rect l="0" t="0" r="r" b="b"/>
            <a:pathLst>
              <a:path w="15" h="12">
                <a:moveTo>
                  <a:pt x="15" y="5"/>
                </a:moveTo>
                <a:cubicBezTo>
                  <a:pt x="13" y="5"/>
                  <a:pt x="11" y="4"/>
                  <a:pt x="11" y="4"/>
                </a:cubicBezTo>
                <a:cubicBezTo>
                  <a:pt x="11" y="0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4" y="1"/>
                  <a:pt x="4" y="1"/>
                  <a:pt x="4" y="1"/>
                </a:cubicBezTo>
                <a:cubicBezTo>
                  <a:pt x="6" y="5"/>
                  <a:pt x="6" y="5"/>
                  <a:pt x="6" y="5"/>
                </a:cubicBezTo>
                <a:cubicBezTo>
                  <a:pt x="3" y="5"/>
                  <a:pt x="3" y="5"/>
                  <a:pt x="3" y="5"/>
                </a:cubicBezTo>
                <a:cubicBezTo>
                  <a:pt x="1" y="8"/>
                  <a:pt x="1" y="8"/>
                  <a:pt x="1" y="8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7" y="12"/>
                  <a:pt x="7" y="12"/>
                  <a:pt x="7" y="12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8"/>
                  <a:pt x="11" y="8"/>
                  <a:pt x="11" y="8"/>
                </a:cubicBezTo>
                <a:lnTo>
                  <a:pt x="15" y="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61" name="Freeform 424"/>
          <p:cNvSpPr>
            <a:spLocks/>
          </p:cNvSpPr>
          <p:nvPr/>
        </p:nvSpPr>
        <p:spPr bwMode="auto">
          <a:xfrm>
            <a:off x="1323480" y="3348361"/>
            <a:ext cx="789764" cy="517088"/>
          </a:xfrm>
          <a:custGeom>
            <a:avLst/>
            <a:gdLst/>
            <a:ahLst/>
            <a:cxnLst>
              <a:cxn ang="0">
                <a:pos x="486" y="348"/>
              </a:cxn>
              <a:cxn ang="0">
                <a:pos x="504" y="348"/>
              </a:cxn>
              <a:cxn ang="0">
                <a:pos x="492" y="324"/>
              </a:cxn>
              <a:cxn ang="0">
                <a:pos x="504" y="318"/>
              </a:cxn>
              <a:cxn ang="0">
                <a:pos x="534" y="318"/>
              </a:cxn>
              <a:cxn ang="0">
                <a:pos x="528" y="312"/>
              </a:cxn>
              <a:cxn ang="0">
                <a:pos x="546" y="300"/>
              </a:cxn>
              <a:cxn ang="0">
                <a:pos x="564" y="288"/>
              </a:cxn>
              <a:cxn ang="0">
                <a:pos x="576" y="240"/>
              </a:cxn>
              <a:cxn ang="0">
                <a:pos x="504" y="252"/>
              </a:cxn>
              <a:cxn ang="0">
                <a:pos x="474" y="294"/>
              </a:cxn>
              <a:cxn ang="0">
                <a:pos x="426" y="300"/>
              </a:cxn>
              <a:cxn ang="0">
                <a:pos x="378" y="240"/>
              </a:cxn>
              <a:cxn ang="0">
                <a:pos x="372" y="162"/>
              </a:cxn>
              <a:cxn ang="0">
                <a:pos x="384" y="144"/>
              </a:cxn>
              <a:cxn ang="0">
                <a:pos x="354" y="138"/>
              </a:cxn>
              <a:cxn ang="0">
                <a:pos x="330" y="114"/>
              </a:cxn>
              <a:cxn ang="0">
                <a:pos x="312" y="84"/>
              </a:cxn>
              <a:cxn ang="0">
                <a:pos x="288" y="66"/>
              </a:cxn>
              <a:cxn ang="0">
                <a:pos x="252" y="78"/>
              </a:cxn>
              <a:cxn ang="0">
                <a:pos x="204" y="24"/>
              </a:cxn>
              <a:cxn ang="0">
                <a:pos x="174" y="18"/>
              </a:cxn>
              <a:cxn ang="0">
                <a:pos x="156" y="30"/>
              </a:cxn>
              <a:cxn ang="0">
                <a:pos x="108" y="30"/>
              </a:cxn>
              <a:cxn ang="0">
                <a:pos x="48" y="0"/>
              </a:cxn>
              <a:cxn ang="0">
                <a:pos x="0" y="6"/>
              </a:cxn>
              <a:cxn ang="0">
                <a:pos x="36" y="72"/>
              </a:cxn>
              <a:cxn ang="0">
                <a:pos x="60" y="108"/>
              </a:cxn>
              <a:cxn ang="0">
                <a:pos x="54" y="120"/>
              </a:cxn>
              <a:cxn ang="0">
                <a:pos x="96" y="150"/>
              </a:cxn>
              <a:cxn ang="0">
                <a:pos x="102" y="180"/>
              </a:cxn>
              <a:cxn ang="0">
                <a:pos x="120" y="192"/>
              </a:cxn>
              <a:cxn ang="0">
                <a:pos x="144" y="216"/>
              </a:cxn>
              <a:cxn ang="0">
                <a:pos x="150" y="198"/>
              </a:cxn>
              <a:cxn ang="0">
                <a:pos x="126" y="180"/>
              </a:cxn>
              <a:cxn ang="0">
                <a:pos x="102" y="126"/>
              </a:cxn>
              <a:cxn ang="0">
                <a:pos x="60" y="66"/>
              </a:cxn>
              <a:cxn ang="0">
                <a:pos x="48" y="30"/>
              </a:cxn>
              <a:cxn ang="0">
                <a:pos x="78" y="42"/>
              </a:cxn>
              <a:cxn ang="0">
                <a:pos x="108" y="102"/>
              </a:cxn>
              <a:cxn ang="0">
                <a:pos x="120" y="120"/>
              </a:cxn>
              <a:cxn ang="0">
                <a:pos x="150" y="138"/>
              </a:cxn>
              <a:cxn ang="0">
                <a:pos x="150" y="156"/>
              </a:cxn>
              <a:cxn ang="0">
                <a:pos x="174" y="168"/>
              </a:cxn>
              <a:cxn ang="0">
                <a:pos x="186" y="186"/>
              </a:cxn>
              <a:cxn ang="0">
                <a:pos x="216" y="216"/>
              </a:cxn>
              <a:cxn ang="0">
                <a:pos x="222" y="258"/>
              </a:cxn>
              <a:cxn ang="0">
                <a:pos x="222" y="276"/>
              </a:cxn>
              <a:cxn ang="0">
                <a:pos x="300" y="324"/>
              </a:cxn>
              <a:cxn ang="0">
                <a:pos x="336" y="342"/>
              </a:cxn>
              <a:cxn ang="0">
                <a:pos x="402" y="360"/>
              </a:cxn>
              <a:cxn ang="0">
                <a:pos x="420" y="354"/>
              </a:cxn>
              <a:cxn ang="0">
                <a:pos x="438" y="354"/>
              </a:cxn>
              <a:cxn ang="0">
                <a:pos x="468" y="379"/>
              </a:cxn>
              <a:cxn ang="0">
                <a:pos x="474" y="366"/>
              </a:cxn>
              <a:cxn ang="0">
                <a:pos x="486" y="348"/>
              </a:cxn>
            </a:cxnLst>
            <a:rect l="0" t="0" r="r" b="b"/>
            <a:pathLst>
              <a:path w="576" h="379">
                <a:moveTo>
                  <a:pt x="486" y="348"/>
                </a:moveTo>
                <a:lnTo>
                  <a:pt x="504" y="348"/>
                </a:lnTo>
                <a:lnTo>
                  <a:pt x="492" y="324"/>
                </a:lnTo>
                <a:lnTo>
                  <a:pt x="504" y="318"/>
                </a:lnTo>
                <a:lnTo>
                  <a:pt x="534" y="318"/>
                </a:lnTo>
                <a:lnTo>
                  <a:pt x="528" y="312"/>
                </a:lnTo>
                <a:lnTo>
                  <a:pt x="546" y="300"/>
                </a:lnTo>
                <a:lnTo>
                  <a:pt x="564" y="288"/>
                </a:lnTo>
                <a:lnTo>
                  <a:pt x="576" y="240"/>
                </a:lnTo>
                <a:lnTo>
                  <a:pt x="504" y="252"/>
                </a:lnTo>
                <a:lnTo>
                  <a:pt x="474" y="294"/>
                </a:lnTo>
                <a:lnTo>
                  <a:pt x="426" y="300"/>
                </a:lnTo>
                <a:lnTo>
                  <a:pt x="378" y="240"/>
                </a:lnTo>
                <a:lnTo>
                  <a:pt x="372" y="162"/>
                </a:lnTo>
                <a:lnTo>
                  <a:pt x="384" y="144"/>
                </a:lnTo>
                <a:lnTo>
                  <a:pt x="354" y="138"/>
                </a:lnTo>
                <a:lnTo>
                  <a:pt x="330" y="114"/>
                </a:lnTo>
                <a:lnTo>
                  <a:pt x="312" y="84"/>
                </a:lnTo>
                <a:lnTo>
                  <a:pt x="288" y="66"/>
                </a:lnTo>
                <a:lnTo>
                  <a:pt x="252" y="78"/>
                </a:lnTo>
                <a:lnTo>
                  <a:pt x="204" y="24"/>
                </a:lnTo>
                <a:lnTo>
                  <a:pt x="174" y="18"/>
                </a:lnTo>
                <a:lnTo>
                  <a:pt x="156" y="30"/>
                </a:lnTo>
                <a:lnTo>
                  <a:pt x="108" y="30"/>
                </a:lnTo>
                <a:lnTo>
                  <a:pt x="48" y="0"/>
                </a:lnTo>
                <a:lnTo>
                  <a:pt x="0" y="6"/>
                </a:lnTo>
                <a:lnTo>
                  <a:pt x="36" y="72"/>
                </a:lnTo>
                <a:lnTo>
                  <a:pt x="60" y="108"/>
                </a:lnTo>
                <a:lnTo>
                  <a:pt x="54" y="120"/>
                </a:lnTo>
                <a:lnTo>
                  <a:pt x="96" y="150"/>
                </a:lnTo>
                <a:lnTo>
                  <a:pt x="102" y="180"/>
                </a:lnTo>
                <a:lnTo>
                  <a:pt x="120" y="192"/>
                </a:lnTo>
                <a:lnTo>
                  <a:pt x="144" y="216"/>
                </a:lnTo>
                <a:lnTo>
                  <a:pt x="150" y="198"/>
                </a:lnTo>
                <a:lnTo>
                  <a:pt x="126" y="180"/>
                </a:lnTo>
                <a:lnTo>
                  <a:pt x="102" y="126"/>
                </a:lnTo>
                <a:lnTo>
                  <a:pt x="60" y="66"/>
                </a:lnTo>
                <a:lnTo>
                  <a:pt x="48" y="30"/>
                </a:lnTo>
                <a:lnTo>
                  <a:pt x="78" y="42"/>
                </a:lnTo>
                <a:lnTo>
                  <a:pt x="108" y="102"/>
                </a:lnTo>
                <a:lnTo>
                  <a:pt x="120" y="120"/>
                </a:lnTo>
                <a:lnTo>
                  <a:pt x="150" y="138"/>
                </a:lnTo>
                <a:lnTo>
                  <a:pt x="150" y="156"/>
                </a:lnTo>
                <a:lnTo>
                  <a:pt x="174" y="168"/>
                </a:lnTo>
                <a:lnTo>
                  <a:pt x="186" y="186"/>
                </a:lnTo>
                <a:lnTo>
                  <a:pt x="216" y="216"/>
                </a:lnTo>
                <a:lnTo>
                  <a:pt x="222" y="258"/>
                </a:lnTo>
                <a:lnTo>
                  <a:pt x="222" y="276"/>
                </a:lnTo>
                <a:lnTo>
                  <a:pt x="300" y="324"/>
                </a:lnTo>
                <a:lnTo>
                  <a:pt x="336" y="342"/>
                </a:lnTo>
                <a:lnTo>
                  <a:pt x="402" y="360"/>
                </a:lnTo>
                <a:lnTo>
                  <a:pt x="420" y="354"/>
                </a:lnTo>
                <a:lnTo>
                  <a:pt x="438" y="354"/>
                </a:lnTo>
                <a:lnTo>
                  <a:pt x="468" y="379"/>
                </a:lnTo>
                <a:lnTo>
                  <a:pt x="474" y="366"/>
                </a:lnTo>
                <a:lnTo>
                  <a:pt x="486" y="34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62" name="Freeform 425"/>
          <p:cNvSpPr>
            <a:spLocks/>
          </p:cNvSpPr>
          <p:nvPr/>
        </p:nvSpPr>
        <p:spPr bwMode="auto">
          <a:xfrm rot="20747712">
            <a:off x="2622968" y="1276682"/>
            <a:ext cx="851284" cy="939405"/>
          </a:xfrm>
          <a:custGeom>
            <a:avLst/>
            <a:gdLst/>
            <a:ahLst/>
            <a:cxnLst>
              <a:cxn ang="0">
                <a:pos x="764" y="46"/>
              </a:cxn>
              <a:cxn ang="0">
                <a:pos x="700" y="13"/>
              </a:cxn>
              <a:cxn ang="0">
                <a:pos x="651" y="2"/>
              </a:cxn>
              <a:cxn ang="0">
                <a:pos x="496" y="52"/>
              </a:cxn>
              <a:cxn ang="0">
                <a:pos x="452" y="110"/>
              </a:cxn>
              <a:cxn ang="0">
                <a:pos x="334" y="112"/>
              </a:cxn>
              <a:cxn ang="0">
                <a:pos x="241" y="182"/>
              </a:cxn>
              <a:cxn ang="0">
                <a:pos x="160" y="289"/>
              </a:cxn>
              <a:cxn ang="0">
                <a:pos x="44" y="319"/>
              </a:cxn>
              <a:cxn ang="0">
                <a:pos x="17" y="402"/>
              </a:cxn>
              <a:cxn ang="0">
                <a:pos x="2" y="482"/>
              </a:cxn>
              <a:cxn ang="0">
                <a:pos x="59" y="568"/>
              </a:cxn>
              <a:cxn ang="0">
                <a:pos x="169" y="621"/>
              </a:cxn>
              <a:cxn ang="0">
                <a:pos x="203" y="785"/>
              </a:cxn>
              <a:cxn ang="0">
                <a:pos x="181" y="986"/>
              </a:cxn>
              <a:cxn ang="0">
                <a:pos x="218" y="1042"/>
              </a:cxn>
              <a:cxn ang="0">
                <a:pos x="183" y="1075"/>
              </a:cxn>
              <a:cxn ang="0">
                <a:pos x="206" y="1111"/>
              </a:cxn>
              <a:cxn ang="0">
                <a:pos x="154" y="1135"/>
              </a:cxn>
              <a:cxn ang="0">
                <a:pos x="219" y="1201"/>
              </a:cxn>
              <a:cxn ang="0">
                <a:pos x="258" y="1158"/>
              </a:cxn>
              <a:cxn ang="0">
                <a:pos x="252" y="1261"/>
              </a:cxn>
              <a:cxn ang="0">
                <a:pos x="184" y="1302"/>
              </a:cxn>
              <a:cxn ang="0">
                <a:pos x="142" y="1483"/>
              </a:cxn>
              <a:cxn ang="0">
                <a:pos x="180" y="1606"/>
              </a:cxn>
              <a:cxn ang="0">
                <a:pos x="200" y="1754"/>
              </a:cxn>
              <a:cxn ang="0">
                <a:pos x="270" y="1897"/>
              </a:cxn>
              <a:cxn ang="0">
                <a:pos x="370" y="1959"/>
              </a:cxn>
              <a:cxn ang="0">
                <a:pos x="401" y="2022"/>
              </a:cxn>
              <a:cxn ang="0">
                <a:pos x="460" y="2047"/>
              </a:cxn>
              <a:cxn ang="0">
                <a:pos x="512" y="1998"/>
              </a:cxn>
              <a:cxn ang="0">
                <a:pos x="539" y="1891"/>
              </a:cxn>
              <a:cxn ang="0">
                <a:pos x="570" y="1779"/>
              </a:cxn>
              <a:cxn ang="0">
                <a:pos x="622" y="1629"/>
              </a:cxn>
              <a:cxn ang="0">
                <a:pos x="718" y="1524"/>
              </a:cxn>
              <a:cxn ang="0">
                <a:pos x="831" y="1436"/>
              </a:cxn>
              <a:cxn ang="0">
                <a:pos x="893" y="1316"/>
              </a:cxn>
              <a:cxn ang="0">
                <a:pos x="974" y="1265"/>
              </a:cxn>
              <a:cxn ang="0">
                <a:pos x="1092" y="1158"/>
              </a:cxn>
              <a:cxn ang="0">
                <a:pos x="1088" y="1080"/>
              </a:cxn>
              <a:cxn ang="0">
                <a:pos x="983" y="1102"/>
              </a:cxn>
              <a:cxn ang="0">
                <a:pos x="958" y="1038"/>
              </a:cxn>
              <a:cxn ang="0">
                <a:pos x="1058" y="1028"/>
              </a:cxn>
              <a:cxn ang="0">
                <a:pos x="1123" y="1019"/>
              </a:cxn>
              <a:cxn ang="0">
                <a:pos x="1085" y="937"/>
              </a:cxn>
              <a:cxn ang="0">
                <a:pos x="1003" y="908"/>
              </a:cxn>
              <a:cxn ang="0">
                <a:pos x="1042" y="896"/>
              </a:cxn>
              <a:cxn ang="0">
                <a:pos x="1021" y="838"/>
              </a:cxn>
              <a:cxn ang="0">
                <a:pos x="1043" y="801"/>
              </a:cxn>
              <a:cxn ang="0">
                <a:pos x="1062" y="725"/>
              </a:cxn>
              <a:cxn ang="0">
                <a:pos x="1064" y="663"/>
              </a:cxn>
              <a:cxn ang="0">
                <a:pos x="1052" y="610"/>
              </a:cxn>
              <a:cxn ang="0">
                <a:pos x="974" y="535"/>
              </a:cxn>
              <a:cxn ang="0">
                <a:pos x="1006" y="468"/>
              </a:cxn>
              <a:cxn ang="0">
                <a:pos x="958" y="436"/>
              </a:cxn>
              <a:cxn ang="0">
                <a:pos x="912" y="328"/>
              </a:cxn>
              <a:cxn ang="0">
                <a:pos x="924" y="146"/>
              </a:cxn>
              <a:cxn ang="0">
                <a:pos x="917" y="60"/>
              </a:cxn>
              <a:cxn ang="0">
                <a:pos x="863" y="84"/>
              </a:cxn>
              <a:cxn ang="0">
                <a:pos x="821" y="143"/>
              </a:cxn>
              <a:cxn ang="0">
                <a:pos x="795" y="110"/>
              </a:cxn>
              <a:cxn ang="0">
                <a:pos x="750" y="151"/>
              </a:cxn>
              <a:cxn ang="0">
                <a:pos x="718" y="105"/>
              </a:cxn>
            </a:cxnLst>
            <a:rect l="0" t="0" r="r" b="b"/>
            <a:pathLst>
              <a:path w="1125" h="2047">
                <a:moveTo>
                  <a:pt x="718" y="105"/>
                </a:moveTo>
                <a:lnTo>
                  <a:pt x="722" y="102"/>
                </a:lnTo>
                <a:lnTo>
                  <a:pt x="730" y="95"/>
                </a:lnTo>
                <a:lnTo>
                  <a:pt x="740" y="83"/>
                </a:lnTo>
                <a:lnTo>
                  <a:pt x="751" y="70"/>
                </a:lnTo>
                <a:lnTo>
                  <a:pt x="760" y="58"/>
                </a:lnTo>
                <a:lnTo>
                  <a:pt x="764" y="46"/>
                </a:lnTo>
                <a:lnTo>
                  <a:pt x="761" y="37"/>
                </a:lnTo>
                <a:lnTo>
                  <a:pt x="748" y="32"/>
                </a:lnTo>
                <a:lnTo>
                  <a:pt x="735" y="30"/>
                </a:lnTo>
                <a:lnTo>
                  <a:pt x="725" y="27"/>
                </a:lnTo>
                <a:lnTo>
                  <a:pt x="716" y="22"/>
                </a:lnTo>
                <a:lnTo>
                  <a:pt x="708" y="17"/>
                </a:lnTo>
                <a:lnTo>
                  <a:pt x="700" y="13"/>
                </a:lnTo>
                <a:lnTo>
                  <a:pt x="693" y="8"/>
                </a:lnTo>
                <a:lnTo>
                  <a:pt x="686" y="4"/>
                </a:lnTo>
                <a:lnTo>
                  <a:pt x="678" y="1"/>
                </a:lnTo>
                <a:lnTo>
                  <a:pt x="672" y="0"/>
                </a:lnTo>
                <a:lnTo>
                  <a:pt x="665" y="0"/>
                </a:lnTo>
                <a:lnTo>
                  <a:pt x="658" y="0"/>
                </a:lnTo>
                <a:lnTo>
                  <a:pt x="651" y="2"/>
                </a:lnTo>
                <a:lnTo>
                  <a:pt x="633" y="7"/>
                </a:lnTo>
                <a:lnTo>
                  <a:pt x="610" y="13"/>
                </a:lnTo>
                <a:lnTo>
                  <a:pt x="583" y="19"/>
                </a:lnTo>
                <a:lnTo>
                  <a:pt x="558" y="25"/>
                </a:lnTo>
                <a:lnTo>
                  <a:pt x="534" y="34"/>
                </a:lnTo>
                <a:lnTo>
                  <a:pt x="512" y="42"/>
                </a:lnTo>
                <a:lnTo>
                  <a:pt x="496" y="52"/>
                </a:lnTo>
                <a:lnTo>
                  <a:pt x="487" y="62"/>
                </a:lnTo>
                <a:lnTo>
                  <a:pt x="483" y="74"/>
                </a:lnTo>
                <a:lnTo>
                  <a:pt x="478" y="84"/>
                </a:lnTo>
                <a:lnTo>
                  <a:pt x="474" y="93"/>
                </a:lnTo>
                <a:lnTo>
                  <a:pt x="468" y="102"/>
                </a:lnTo>
                <a:lnTo>
                  <a:pt x="461" y="107"/>
                </a:lnTo>
                <a:lnTo>
                  <a:pt x="452" y="110"/>
                </a:lnTo>
                <a:lnTo>
                  <a:pt x="440" y="110"/>
                </a:lnTo>
                <a:lnTo>
                  <a:pt x="426" y="105"/>
                </a:lnTo>
                <a:lnTo>
                  <a:pt x="409" y="100"/>
                </a:lnTo>
                <a:lnTo>
                  <a:pt x="391" y="98"/>
                </a:lnTo>
                <a:lnTo>
                  <a:pt x="371" y="100"/>
                </a:lnTo>
                <a:lnTo>
                  <a:pt x="351" y="105"/>
                </a:lnTo>
                <a:lnTo>
                  <a:pt x="334" y="112"/>
                </a:lnTo>
                <a:lnTo>
                  <a:pt x="319" y="120"/>
                </a:lnTo>
                <a:lnTo>
                  <a:pt x="306" y="130"/>
                </a:lnTo>
                <a:lnTo>
                  <a:pt x="300" y="141"/>
                </a:lnTo>
                <a:lnTo>
                  <a:pt x="291" y="151"/>
                </a:lnTo>
                <a:lnTo>
                  <a:pt x="278" y="161"/>
                </a:lnTo>
                <a:lnTo>
                  <a:pt x="260" y="172"/>
                </a:lnTo>
                <a:lnTo>
                  <a:pt x="241" y="182"/>
                </a:lnTo>
                <a:lnTo>
                  <a:pt x="221" y="194"/>
                </a:lnTo>
                <a:lnTo>
                  <a:pt x="204" y="208"/>
                </a:lnTo>
                <a:lnTo>
                  <a:pt x="191" y="224"/>
                </a:lnTo>
                <a:lnTo>
                  <a:pt x="184" y="242"/>
                </a:lnTo>
                <a:lnTo>
                  <a:pt x="180" y="261"/>
                </a:lnTo>
                <a:lnTo>
                  <a:pt x="172" y="277"/>
                </a:lnTo>
                <a:lnTo>
                  <a:pt x="160" y="289"/>
                </a:lnTo>
                <a:lnTo>
                  <a:pt x="146" y="299"/>
                </a:lnTo>
                <a:lnTo>
                  <a:pt x="130" y="305"/>
                </a:lnTo>
                <a:lnTo>
                  <a:pt x="113" y="311"/>
                </a:lnTo>
                <a:lnTo>
                  <a:pt x="94" y="314"/>
                </a:lnTo>
                <a:lnTo>
                  <a:pt x="76" y="315"/>
                </a:lnTo>
                <a:lnTo>
                  <a:pt x="59" y="316"/>
                </a:lnTo>
                <a:lnTo>
                  <a:pt x="44" y="319"/>
                </a:lnTo>
                <a:lnTo>
                  <a:pt x="31" y="325"/>
                </a:lnTo>
                <a:lnTo>
                  <a:pt x="22" y="332"/>
                </a:lnTo>
                <a:lnTo>
                  <a:pt x="16" y="342"/>
                </a:lnTo>
                <a:lnTo>
                  <a:pt x="13" y="355"/>
                </a:lnTo>
                <a:lnTo>
                  <a:pt x="11" y="369"/>
                </a:lnTo>
                <a:lnTo>
                  <a:pt x="15" y="386"/>
                </a:lnTo>
                <a:lnTo>
                  <a:pt x="17" y="402"/>
                </a:lnTo>
                <a:lnTo>
                  <a:pt x="16" y="415"/>
                </a:lnTo>
                <a:lnTo>
                  <a:pt x="13" y="425"/>
                </a:lnTo>
                <a:lnTo>
                  <a:pt x="9" y="434"/>
                </a:lnTo>
                <a:lnTo>
                  <a:pt x="4" y="444"/>
                </a:lnTo>
                <a:lnTo>
                  <a:pt x="1" y="454"/>
                </a:lnTo>
                <a:lnTo>
                  <a:pt x="0" y="466"/>
                </a:lnTo>
                <a:lnTo>
                  <a:pt x="2" y="482"/>
                </a:lnTo>
                <a:lnTo>
                  <a:pt x="7" y="499"/>
                </a:lnTo>
                <a:lnTo>
                  <a:pt x="13" y="515"/>
                </a:lnTo>
                <a:lnTo>
                  <a:pt x="18" y="530"/>
                </a:lnTo>
                <a:lnTo>
                  <a:pt x="25" y="543"/>
                </a:lnTo>
                <a:lnTo>
                  <a:pt x="34" y="553"/>
                </a:lnTo>
                <a:lnTo>
                  <a:pt x="45" y="562"/>
                </a:lnTo>
                <a:lnTo>
                  <a:pt x="59" y="568"/>
                </a:lnTo>
                <a:lnTo>
                  <a:pt x="76" y="572"/>
                </a:lnTo>
                <a:lnTo>
                  <a:pt x="94" y="575"/>
                </a:lnTo>
                <a:lnTo>
                  <a:pt x="113" y="579"/>
                </a:lnTo>
                <a:lnTo>
                  <a:pt x="130" y="584"/>
                </a:lnTo>
                <a:lnTo>
                  <a:pt x="145" y="593"/>
                </a:lnTo>
                <a:lnTo>
                  <a:pt x="159" y="605"/>
                </a:lnTo>
                <a:lnTo>
                  <a:pt x="169" y="621"/>
                </a:lnTo>
                <a:lnTo>
                  <a:pt x="176" y="642"/>
                </a:lnTo>
                <a:lnTo>
                  <a:pt x="179" y="668"/>
                </a:lnTo>
                <a:lnTo>
                  <a:pt x="181" y="695"/>
                </a:lnTo>
                <a:lnTo>
                  <a:pt x="185" y="718"/>
                </a:lnTo>
                <a:lnTo>
                  <a:pt x="191" y="740"/>
                </a:lnTo>
                <a:lnTo>
                  <a:pt x="198" y="762"/>
                </a:lnTo>
                <a:lnTo>
                  <a:pt x="203" y="785"/>
                </a:lnTo>
                <a:lnTo>
                  <a:pt x="206" y="810"/>
                </a:lnTo>
                <a:lnTo>
                  <a:pt x="207" y="841"/>
                </a:lnTo>
                <a:lnTo>
                  <a:pt x="203" y="878"/>
                </a:lnTo>
                <a:lnTo>
                  <a:pt x="196" y="915"/>
                </a:lnTo>
                <a:lnTo>
                  <a:pt x="190" y="945"/>
                </a:lnTo>
                <a:lnTo>
                  <a:pt x="184" y="968"/>
                </a:lnTo>
                <a:lnTo>
                  <a:pt x="181" y="986"/>
                </a:lnTo>
                <a:lnTo>
                  <a:pt x="180" y="999"/>
                </a:lnTo>
                <a:lnTo>
                  <a:pt x="180" y="1009"/>
                </a:lnTo>
                <a:lnTo>
                  <a:pt x="184" y="1016"/>
                </a:lnTo>
                <a:lnTo>
                  <a:pt x="191" y="1022"/>
                </a:lnTo>
                <a:lnTo>
                  <a:pt x="200" y="1028"/>
                </a:lnTo>
                <a:lnTo>
                  <a:pt x="210" y="1034"/>
                </a:lnTo>
                <a:lnTo>
                  <a:pt x="218" y="1042"/>
                </a:lnTo>
                <a:lnTo>
                  <a:pt x="225" y="1050"/>
                </a:lnTo>
                <a:lnTo>
                  <a:pt x="227" y="1057"/>
                </a:lnTo>
                <a:lnTo>
                  <a:pt x="225" y="1062"/>
                </a:lnTo>
                <a:lnTo>
                  <a:pt x="217" y="1067"/>
                </a:lnTo>
                <a:lnTo>
                  <a:pt x="203" y="1068"/>
                </a:lnTo>
                <a:lnTo>
                  <a:pt x="189" y="1070"/>
                </a:lnTo>
                <a:lnTo>
                  <a:pt x="183" y="1075"/>
                </a:lnTo>
                <a:lnTo>
                  <a:pt x="183" y="1082"/>
                </a:lnTo>
                <a:lnTo>
                  <a:pt x="188" y="1089"/>
                </a:lnTo>
                <a:lnTo>
                  <a:pt x="194" y="1097"/>
                </a:lnTo>
                <a:lnTo>
                  <a:pt x="200" y="1104"/>
                </a:lnTo>
                <a:lnTo>
                  <a:pt x="206" y="1108"/>
                </a:lnTo>
                <a:lnTo>
                  <a:pt x="208" y="1111"/>
                </a:lnTo>
                <a:lnTo>
                  <a:pt x="206" y="1111"/>
                </a:lnTo>
                <a:lnTo>
                  <a:pt x="200" y="1110"/>
                </a:lnTo>
                <a:lnTo>
                  <a:pt x="191" y="1108"/>
                </a:lnTo>
                <a:lnTo>
                  <a:pt x="182" y="1108"/>
                </a:lnTo>
                <a:lnTo>
                  <a:pt x="172" y="1111"/>
                </a:lnTo>
                <a:lnTo>
                  <a:pt x="162" y="1115"/>
                </a:lnTo>
                <a:lnTo>
                  <a:pt x="157" y="1123"/>
                </a:lnTo>
                <a:lnTo>
                  <a:pt x="154" y="1135"/>
                </a:lnTo>
                <a:lnTo>
                  <a:pt x="157" y="1149"/>
                </a:lnTo>
                <a:lnTo>
                  <a:pt x="164" y="1163"/>
                </a:lnTo>
                <a:lnTo>
                  <a:pt x="173" y="1176"/>
                </a:lnTo>
                <a:lnTo>
                  <a:pt x="184" y="1187"/>
                </a:lnTo>
                <a:lnTo>
                  <a:pt x="196" y="1196"/>
                </a:lnTo>
                <a:lnTo>
                  <a:pt x="207" y="1201"/>
                </a:lnTo>
                <a:lnTo>
                  <a:pt x="219" y="1201"/>
                </a:lnTo>
                <a:lnTo>
                  <a:pt x="227" y="1195"/>
                </a:lnTo>
                <a:lnTo>
                  <a:pt x="234" y="1186"/>
                </a:lnTo>
                <a:lnTo>
                  <a:pt x="238" y="1178"/>
                </a:lnTo>
                <a:lnTo>
                  <a:pt x="244" y="1171"/>
                </a:lnTo>
                <a:lnTo>
                  <a:pt x="249" y="1165"/>
                </a:lnTo>
                <a:lnTo>
                  <a:pt x="252" y="1161"/>
                </a:lnTo>
                <a:lnTo>
                  <a:pt x="258" y="1158"/>
                </a:lnTo>
                <a:lnTo>
                  <a:pt x="263" y="1158"/>
                </a:lnTo>
                <a:lnTo>
                  <a:pt x="270" y="1159"/>
                </a:lnTo>
                <a:lnTo>
                  <a:pt x="278" y="1174"/>
                </a:lnTo>
                <a:lnTo>
                  <a:pt x="275" y="1202"/>
                </a:lnTo>
                <a:lnTo>
                  <a:pt x="267" y="1233"/>
                </a:lnTo>
                <a:lnTo>
                  <a:pt x="258" y="1255"/>
                </a:lnTo>
                <a:lnTo>
                  <a:pt x="252" y="1261"/>
                </a:lnTo>
                <a:lnTo>
                  <a:pt x="244" y="1265"/>
                </a:lnTo>
                <a:lnTo>
                  <a:pt x="234" y="1270"/>
                </a:lnTo>
                <a:lnTo>
                  <a:pt x="223" y="1273"/>
                </a:lnTo>
                <a:lnTo>
                  <a:pt x="212" y="1279"/>
                </a:lnTo>
                <a:lnTo>
                  <a:pt x="202" y="1285"/>
                </a:lnTo>
                <a:lnTo>
                  <a:pt x="192" y="1292"/>
                </a:lnTo>
                <a:lnTo>
                  <a:pt x="184" y="1302"/>
                </a:lnTo>
                <a:lnTo>
                  <a:pt x="177" y="1318"/>
                </a:lnTo>
                <a:lnTo>
                  <a:pt x="169" y="1340"/>
                </a:lnTo>
                <a:lnTo>
                  <a:pt x="161" y="1369"/>
                </a:lnTo>
                <a:lnTo>
                  <a:pt x="154" y="1399"/>
                </a:lnTo>
                <a:lnTo>
                  <a:pt x="149" y="1430"/>
                </a:lnTo>
                <a:lnTo>
                  <a:pt x="144" y="1459"/>
                </a:lnTo>
                <a:lnTo>
                  <a:pt x="142" y="1483"/>
                </a:lnTo>
                <a:lnTo>
                  <a:pt x="143" y="1500"/>
                </a:lnTo>
                <a:lnTo>
                  <a:pt x="146" y="1514"/>
                </a:lnTo>
                <a:lnTo>
                  <a:pt x="153" y="1530"/>
                </a:lnTo>
                <a:lnTo>
                  <a:pt x="160" y="1547"/>
                </a:lnTo>
                <a:lnTo>
                  <a:pt x="168" y="1566"/>
                </a:lnTo>
                <a:lnTo>
                  <a:pt x="174" y="1585"/>
                </a:lnTo>
                <a:lnTo>
                  <a:pt x="180" y="1606"/>
                </a:lnTo>
                <a:lnTo>
                  <a:pt x="181" y="1628"/>
                </a:lnTo>
                <a:lnTo>
                  <a:pt x="179" y="1650"/>
                </a:lnTo>
                <a:lnTo>
                  <a:pt x="176" y="1672"/>
                </a:lnTo>
                <a:lnTo>
                  <a:pt x="179" y="1694"/>
                </a:lnTo>
                <a:lnTo>
                  <a:pt x="184" y="1714"/>
                </a:lnTo>
                <a:lnTo>
                  <a:pt x="191" y="1735"/>
                </a:lnTo>
                <a:lnTo>
                  <a:pt x="200" y="1754"/>
                </a:lnTo>
                <a:lnTo>
                  <a:pt x="210" y="1772"/>
                </a:lnTo>
                <a:lnTo>
                  <a:pt x="219" y="1791"/>
                </a:lnTo>
                <a:lnTo>
                  <a:pt x="227" y="1807"/>
                </a:lnTo>
                <a:lnTo>
                  <a:pt x="235" y="1825"/>
                </a:lnTo>
                <a:lnTo>
                  <a:pt x="245" y="1847"/>
                </a:lnTo>
                <a:lnTo>
                  <a:pt x="257" y="1872"/>
                </a:lnTo>
                <a:lnTo>
                  <a:pt x="270" y="1897"/>
                </a:lnTo>
                <a:lnTo>
                  <a:pt x="283" y="1918"/>
                </a:lnTo>
                <a:lnTo>
                  <a:pt x="300" y="1937"/>
                </a:lnTo>
                <a:lnTo>
                  <a:pt x="315" y="1948"/>
                </a:lnTo>
                <a:lnTo>
                  <a:pt x="331" y="1951"/>
                </a:lnTo>
                <a:lnTo>
                  <a:pt x="346" y="1950"/>
                </a:lnTo>
                <a:lnTo>
                  <a:pt x="358" y="1953"/>
                </a:lnTo>
                <a:lnTo>
                  <a:pt x="370" y="1959"/>
                </a:lnTo>
                <a:lnTo>
                  <a:pt x="379" y="1967"/>
                </a:lnTo>
                <a:lnTo>
                  <a:pt x="386" y="1977"/>
                </a:lnTo>
                <a:lnTo>
                  <a:pt x="392" y="1988"/>
                </a:lnTo>
                <a:lnTo>
                  <a:pt x="395" y="1999"/>
                </a:lnTo>
                <a:lnTo>
                  <a:pt x="396" y="2011"/>
                </a:lnTo>
                <a:lnTo>
                  <a:pt x="398" y="2016"/>
                </a:lnTo>
                <a:lnTo>
                  <a:pt x="401" y="2022"/>
                </a:lnTo>
                <a:lnTo>
                  <a:pt x="406" y="2028"/>
                </a:lnTo>
                <a:lnTo>
                  <a:pt x="413" y="2032"/>
                </a:lnTo>
                <a:lnTo>
                  <a:pt x="421" y="2037"/>
                </a:lnTo>
                <a:lnTo>
                  <a:pt x="430" y="2042"/>
                </a:lnTo>
                <a:lnTo>
                  <a:pt x="439" y="2044"/>
                </a:lnTo>
                <a:lnTo>
                  <a:pt x="449" y="2046"/>
                </a:lnTo>
                <a:lnTo>
                  <a:pt x="460" y="2047"/>
                </a:lnTo>
                <a:lnTo>
                  <a:pt x="470" y="2046"/>
                </a:lnTo>
                <a:lnTo>
                  <a:pt x="479" y="2044"/>
                </a:lnTo>
                <a:lnTo>
                  <a:pt x="489" y="2039"/>
                </a:lnTo>
                <a:lnTo>
                  <a:pt x="497" y="2034"/>
                </a:lnTo>
                <a:lnTo>
                  <a:pt x="504" y="2024"/>
                </a:lnTo>
                <a:lnTo>
                  <a:pt x="508" y="2013"/>
                </a:lnTo>
                <a:lnTo>
                  <a:pt x="512" y="1998"/>
                </a:lnTo>
                <a:lnTo>
                  <a:pt x="515" y="1969"/>
                </a:lnTo>
                <a:lnTo>
                  <a:pt x="519" y="1947"/>
                </a:lnTo>
                <a:lnTo>
                  <a:pt x="522" y="1930"/>
                </a:lnTo>
                <a:lnTo>
                  <a:pt x="524" y="1916"/>
                </a:lnTo>
                <a:lnTo>
                  <a:pt x="529" y="1906"/>
                </a:lnTo>
                <a:lnTo>
                  <a:pt x="534" y="1898"/>
                </a:lnTo>
                <a:lnTo>
                  <a:pt x="539" y="1891"/>
                </a:lnTo>
                <a:lnTo>
                  <a:pt x="547" y="1884"/>
                </a:lnTo>
                <a:lnTo>
                  <a:pt x="557" y="1865"/>
                </a:lnTo>
                <a:lnTo>
                  <a:pt x="555" y="1840"/>
                </a:lnTo>
                <a:lnTo>
                  <a:pt x="551" y="1816"/>
                </a:lnTo>
                <a:lnTo>
                  <a:pt x="554" y="1800"/>
                </a:lnTo>
                <a:lnTo>
                  <a:pt x="561" y="1792"/>
                </a:lnTo>
                <a:lnTo>
                  <a:pt x="570" y="1779"/>
                </a:lnTo>
                <a:lnTo>
                  <a:pt x="582" y="1762"/>
                </a:lnTo>
                <a:lnTo>
                  <a:pt x="595" y="1741"/>
                </a:lnTo>
                <a:lnTo>
                  <a:pt x="605" y="1718"/>
                </a:lnTo>
                <a:lnTo>
                  <a:pt x="614" y="1695"/>
                </a:lnTo>
                <a:lnTo>
                  <a:pt x="620" y="1672"/>
                </a:lnTo>
                <a:lnTo>
                  <a:pt x="621" y="1650"/>
                </a:lnTo>
                <a:lnTo>
                  <a:pt x="622" y="1629"/>
                </a:lnTo>
                <a:lnTo>
                  <a:pt x="630" y="1607"/>
                </a:lnTo>
                <a:lnTo>
                  <a:pt x="642" y="1587"/>
                </a:lnTo>
                <a:lnTo>
                  <a:pt x="658" y="1567"/>
                </a:lnTo>
                <a:lnTo>
                  <a:pt x="675" y="1550"/>
                </a:lnTo>
                <a:lnTo>
                  <a:pt x="692" y="1536"/>
                </a:lnTo>
                <a:lnTo>
                  <a:pt x="707" y="1528"/>
                </a:lnTo>
                <a:lnTo>
                  <a:pt x="718" y="1524"/>
                </a:lnTo>
                <a:lnTo>
                  <a:pt x="728" y="1523"/>
                </a:lnTo>
                <a:lnTo>
                  <a:pt x="743" y="1519"/>
                </a:lnTo>
                <a:lnTo>
                  <a:pt x="760" y="1511"/>
                </a:lnTo>
                <a:lnTo>
                  <a:pt x="777" y="1498"/>
                </a:lnTo>
                <a:lnTo>
                  <a:pt x="795" y="1482"/>
                </a:lnTo>
                <a:lnTo>
                  <a:pt x="814" y="1461"/>
                </a:lnTo>
                <a:lnTo>
                  <a:pt x="831" y="1436"/>
                </a:lnTo>
                <a:lnTo>
                  <a:pt x="846" y="1405"/>
                </a:lnTo>
                <a:lnTo>
                  <a:pt x="858" y="1375"/>
                </a:lnTo>
                <a:lnTo>
                  <a:pt x="867" y="1354"/>
                </a:lnTo>
                <a:lnTo>
                  <a:pt x="875" y="1338"/>
                </a:lnTo>
                <a:lnTo>
                  <a:pt x="881" y="1327"/>
                </a:lnTo>
                <a:lnTo>
                  <a:pt x="888" y="1320"/>
                </a:lnTo>
                <a:lnTo>
                  <a:pt x="893" y="1316"/>
                </a:lnTo>
                <a:lnTo>
                  <a:pt x="901" y="1312"/>
                </a:lnTo>
                <a:lnTo>
                  <a:pt x="912" y="1309"/>
                </a:lnTo>
                <a:lnTo>
                  <a:pt x="919" y="1305"/>
                </a:lnTo>
                <a:lnTo>
                  <a:pt x="929" y="1299"/>
                </a:lnTo>
                <a:lnTo>
                  <a:pt x="943" y="1289"/>
                </a:lnTo>
                <a:lnTo>
                  <a:pt x="958" y="1279"/>
                </a:lnTo>
                <a:lnTo>
                  <a:pt x="974" y="1265"/>
                </a:lnTo>
                <a:lnTo>
                  <a:pt x="991" y="1251"/>
                </a:lnTo>
                <a:lnTo>
                  <a:pt x="1009" y="1236"/>
                </a:lnTo>
                <a:lnTo>
                  <a:pt x="1027" y="1220"/>
                </a:lnTo>
                <a:lnTo>
                  <a:pt x="1045" y="1204"/>
                </a:lnTo>
                <a:lnTo>
                  <a:pt x="1062" y="1188"/>
                </a:lnTo>
                <a:lnTo>
                  <a:pt x="1078" y="1173"/>
                </a:lnTo>
                <a:lnTo>
                  <a:pt x="1092" y="1158"/>
                </a:lnTo>
                <a:lnTo>
                  <a:pt x="1103" y="1143"/>
                </a:lnTo>
                <a:lnTo>
                  <a:pt x="1111" y="1130"/>
                </a:lnTo>
                <a:lnTo>
                  <a:pt x="1117" y="1120"/>
                </a:lnTo>
                <a:lnTo>
                  <a:pt x="1119" y="1111"/>
                </a:lnTo>
                <a:lnTo>
                  <a:pt x="1116" y="1097"/>
                </a:lnTo>
                <a:lnTo>
                  <a:pt x="1104" y="1087"/>
                </a:lnTo>
                <a:lnTo>
                  <a:pt x="1088" y="1080"/>
                </a:lnTo>
                <a:lnTo>
                  <a:pt x="1070" y="1077"/>
                </a:lnTo>
                <a:lnTo>
                  <a:pt x="1048" y="1077"/>
                </a:lnTo>
                <a:lnTo>
                  <a:pt x="1027" y="1082"/>
                </a:lnTo>
                <a:lnTo>
                  <a:pt x="1007" y="1088"/>
                </a:lnTo>
                <a:lnTo>
                  <a:pt x="991" y="1098"/>
                </a:lnTo>
                <a:lnTo>
                  <a:pt x="983" y="1105"/>
                </a:lnTo>
                <a:lnTo>
                  <a:pt x="983" y="1102"/>
                </a:lnTo>
                <a:lnTo>
                  <a:pt x="988" y="1093"/>
                </a:lnTo>
                <a:lnTo>
                  <a:pt x="995" y="1081"/>
                </a:lnTo>
                <a:lnTo>
                  <a:pt x="999" y="1066"/>
                </a:lnTo>
                <a:lnTo>
                  <a:pt x="998" y="1053"/>
                </a:lnTo>
                <a:lnTo>
                  <a:pt x="989" y="1043"/>
                </a:lnTo>
                <a:lnTo>
                  <a:pt x="967" y="1039"/>
                </a:lnTo>
                <a:lnTo>
                  <a:pt x="958" y="1038"/>
                </a:lnTo>
                <a:lnTo>
                  <a:pt x="961" y="1034"/>
                </a:lnTo>
                <a:lnTo>
                  <a:pt x="975" y="1028"/>
                </a:lnTo>
                <a:lnTo>
                  <a:pt x="994" y="1022"/>
                </a:lnTo>
                <a:lnTo>
                  <a:pt x="1015" y="1019"/>
                </a:lnTo>
                <a:lnTo>
                  <a:pt x="1035" y="1017"/>
                </a:lnTo>
                <a:lnTo>
                  <a:pt x="1051" y="1020"/>
                </a:lnTo>
                <a:lnTo>
                  <a:pt x="1058" y="1028"/>
                </a:lnTo>
                <a:lnTo>
                  <a:pt x="1063" y="1037"/>
                </a:lnTo>
                <a:lnTo>
                  <a:pt x="1071" y="1043"/>
                </a:lnTo>
                <a:lnTo>
                  <a:pt x="1082" y="1045"/>
                </a:lnTo>
                <a:lnTo>
                  <a:pt x="1094" y="1043"/>
                </a:lnTo>
                <a:lnTo>
                  <a:pt x="1105" y="1038"/>
                </a:lnTo>
                <a:lnTo>
                  <a:pt x="1116" y="1030"/>
                </a:lnTo>
                <a:lnTo>
                  <a:pt x="1123" y="1019"/>
                </a:lnTo>
                <a:lnTo>
                  <a:pt x="1125" y="1004"/>
                </a:lnTo>
                <a:lnTo>
                  <a:pt x="1124" y="989"/>
                </a:lnTo>
                <a:lnTo>
                  <a:pt x="1120" y="976"/>
                </a:lnTo>
                <a:lnTo>
                  <a:pt x="1115" y="966"/>
                </a:lnTo>
                <a:lnTo>
                  <a:pt x="1107" y="955"/>
                </a:lnTo>
                <a:lnTo>
                  <a:pt x="1096" y="946"/>
                </a:lnTo>
                <a:lnTo>
                  <a:pt x="1085" y="937"/>
                </a:lnTo>
                <a:lnTo>
                  <a:pt x="1070" y="929"/>
                </a:lnTo>
                <a:lnTo>
                  <a:pt x="1052" y="920"/>
                </a:lnTo>
                <a:lnTo>
                  <a:pt x="1036" y="913"/>
                </a:lnTo>
                <a:lnTo>
                  <a:pt x="1022" y="909"/>
                </a:lnTo>
                <a:lnTo>
                  <a:pt x="1013" y="908"/>
                </a:lnTo>
                <a:lnTo>
                  <a:pt x="1007" y="908"/>
                </a:lnTo>
                <a:lnTo>
                  <a:pt x="1003" y="908"/>
                </a:lnTo>
                <a:lnTo>
                  <a:pt x="1002" y="907"/>
                </a:lnTo>
                <a:lnTo>
                  <a:pt x="1002" y="903"/>
                </a:lnTo>
                <a:lnTo>
                  <a:pt x="1003" y="896"/>
                </a:lnTo>
                <a:lnTo>
                  <a:pt x="1009" y="891"/>
                </a:lnTo>
                <a:lnTo>
                  <a:pt x="1018" y="891"/>
                </a:lnTo>
                <a:lnTo>
                  <a:pt x="1029" y="893"/>
                </a:lnTo>
                <a:lnTo>
                  <a:pt x="1042" y="896"/>
                </a:lnTo>
                <a:lnTo>
                  <a:pt x="1051" y="899"/>
                </a:lnTo>
                <a:lnTo>
                  <a:pt x="1058" y="898"/>
                </a:lnTo>
                <a:lnTo>
                  <a:pt x="1059" y="892"/>
                </a:lnTo>
                <a:lnTo>
                  <a:pt x="1052" y="878"/>
                </a:lnTo>
                <a:lnTo>
                  <a:pt x="1041" y="862"/>
                </a:lnTo>
                <a:lnTo>
                  <a:pt x="1030" y="848"/>
                </a:lnTo>
                <a:lnTo>
                  <a:pt x="1021" y="838"/>
                </a:lnTo>
                <a:lnTo>
                  <a:pt x="1014" y="830"/>
                </a:lnTo>
                <a:lnTo>
                  <a:pt x="1010" y="823"/>
                </a:lnTo>
                <a:lnTo>
                  <a:pt x="1009" y="818"/>
                </a:lnTo>
                <a:lnTo>
                  <a:pt x="1013" y="815"/>
                </a:lnTo>
                <a:lnTo>
                  <a:pt x="1021" y="812"/>
                </a:lnTo>
                <a:lnTo>
                  <a:pt x="1033" y="808"/>
                </a:lnTo>
                <a:lnTo>
                  <a:pt x="1043" y="801"/>
                </a:lnTo>
                <a:lnTo>
                  <a:pt x="1051" y="790"/>
                </a:lnTo>
                <a:lnTo>
                  <a:pt x="1059" y="780"/>
                </a:lnTo>
                <a:lnTo>
                  <a:pt x="1064" y="767"/>
                </a:lnTo>
                <a:lnTo>
                  <a:pt x="1067" y="756"/>
                </a:lnTo>
                <a:lnTo>
                  <a:pt x="1067" y="744"/>
                </a:lnTo>
                <a:lnTo>
                  <a:pt x="1064" y="734"/>
                </a:lnTo>
                <a:lnTo>
                  <a:pt x="1062" y="725"/>
                </a:lnTo>
                <a:lnTo>
                  <a:pt x="1063" y="716"/>
                </a:lnTo>
                <a:lnTo>
                  <a:pt x="1066" y="706"/>
                </a:lnTo>
                <a:lnTo>
                  <a:pt x="1071" y="698"/>
                </a:lnTo>
                <a:lnTo>
                  <a:pt x="1074" y="689"/>
                </a:lnTo>
                <a:lnTo>
                  <a:pt x="1075" y="680"/>
                </a:lnTo>
                <a:lnTo>
                  <a:pt x="1072" y="672"/>
                </a:lnTo>
                <a:lnTo>
                  <a:pt x="1064" y="663"/>
                </a:lnTo>
                <a:lnTo>
                  <a:pt x="1056" y="655"/>
                </a:lnTo>
                <a:lnTo>
                  <a:pt x="1051" y="646"/>
                </a:lnTo>
                <a:lnTo>
                  <a:pt x="1051" y="640"/>
                </a:lnTo>
                <a:lnTo>
                  <a:pt x="1052" y="632"/>
                </a:lnTo>
                <a:lnTo>
                  <a:pt x="1054" y="625"/>
                </a:lnTo>
                <a:lnTo>
                  <a:pt x="1055" y="618"/>
                </a:lnTo>
                <a:lnTo>
                  <a:pt x="1052" y="610"/>
                </a:lnTo>
                <a:lnTo>
                  <a:pt x="1045" y="602"/>
                </a:lnTo>
                <a:lnTo>
                  <a:pt x="1034" y="592"/>
                </a:lnTo>
                <a:lnTo>
                  <a:pt x="1020" y="582"/>
                </a:lnTo>
                <a:lnTo>
                  <a:pt x="1005" y="570"/>
                </a:lnTo>
                <a:lnTo>
                  <a:pt x="990" y="559"/>
                </a:lnTo>
                <a:lnTo>
                  <a:pt x="980" y="547"/>
                </a:lnTo>
                <a:lnTo>
                  <a:pt x="974" y="535"/>
                </a:lnTo>
                <a:lnTo>
                  <a:pt x="975" y="523"/>
                </a:lnTo>
                <a:lnTo>
                  <a:pt x="986" y="512"/>
                </a:lnTo>
                <a:lnTo>
                  <a:pt x="998" y="501"/>
                </a:lnTo>
                <a:lnTo>
                  <a:pt x="1006" y="491"/>
                </a:lnTo>
                <a:lnTo>
                  <a:pt x="1010" y="482"/>
                </a:lnTo>
                <a:lnTo>
                  <a:pt x="1010" y="474"/>
                </a:lnTo>
                <a:lnTo>
                  <a:pt x="1006" y="468"/>
                </a:lnTo>
                <a:lnTo>
                  <a:pt x="999" y="463"/>
                </a:lnTo>
                <a:lnTo>
                  <a:pt x="990" y="460"/>
                </a:lnTo>
                <a:lnTo>
                  <a:pt x="979" y="459"/>
                </a:lnTo>
                <a:lnTo>
                  <a:pt x="969" y="456"/>
                </a:lnTo>
                <a:lnTo>
                  <a:pt x="964" y="452"/>
                </a:lnTo>
                <a:lnTo>
                  <a:pt x="960" y="444"/>
                </a:lnTo>
                <a:lnTo>
                  <a:pt x="958" y="436"/>
                </a:lnTo>
                <a:lnTo>
                  <a:pt x="956" y="428"/>
                </a:lnTo>
                <a:lnTo>
                  <a:pt x="952" y="421"/>
                </a:lnTo>
                <a:lnTo>
                  <a:pt x="946" y="416"/>
                </a:lnTo>
                <a:lnTo>
                  <a:pt x="937" y="416"/>
                </a:lnTo>
                <a:lnTo>
                  <a:pt x="920" y="405"/>
                </a:lnTo>
                <a:lnTo>
                  <a:pt x="913" y="371"/>
                </a:lnTo>
                <a:lnTo>
                  <a:pt x="912" y="328"/>
                </a:lnTo>
                <a:lnTo>
                  <a:pt x="912" y="290"/>
                </a:lnTo>
                <a:lnTo>
                  <a:pt x="914" y="263"/>
                </a:lnTo>
                <a:lnTo>
                  <a:pt x="920" y="240"/>
                </a:lnTo>
                <a:lnTo>
                  <a:pt x="922" y="219"/>
                </a:lnTo>
                <a:lnTo>
                  <a:pt x="919" y="195"/>
                </a:lnTo>
                <a:lnTo>
                  <a:pt x="917" y="173"/>
                </a:lnTo>
                <a:lnTo>
                  <a:pt x="924" y="146"/>
                </a:lnTo>
                <a:lnTo>
                  <a:pt x="934" y="120"/>
                </a:lnTo>
                <a:lnTo>
                  <a:pt x="939" y="95"/>
                </a:lnTo>
                <a:lnTo>
                  <a:pt x="939" y="84"/>
                </a:lnTo>
                <a:lnTo>
                  <a:pt x="937" y="75"/>
                </a:lnTo>
                <a:lnTo>
                  <a:pt x="932" y="68"/>
                </a:lnTo>
                <a:lnTo>
                  <a:pt x="924" y="62"/>
                </a:lnTo>
                <a:lnTo>
                  <a:pt x="917" y="60"/>
                </a:lnTo>
                <a:lnTo>
                  <a:pt x="911" y="59"/>
                </a:lnTo>
                <a:lnTo>
                  <a:pt x="904" y="59"/>
                </a:lnTo>
                <a:lnTo>
                  <a:pt x="898" y="59"/>
                </a:lnTo>
                <a:lnTo>
                  <a:pt x="889" y="62"/>
                </a:lnTo>
                <a:lnTo>
                  <a:pt x="879" y="68"/>
                </a:lnTo>
                <a:lnTo>
                  <a:pt x="871" y="76"/>
                </a:lnTo>
                <a:lnTo>
                  <a:pt x="863" y="84"/>
                </a:lnTo>
                <a:lnTo>
                  <a:pt x="856" y="93"/>
                </a:lnTo>
                <a:lnTo>
                  <a:pt x="851" y="104"/>
                </a:lnTo>
                <a:lnTo>
                  <a:pt x="845" y="113"/>
                </a:lnTo>
                <a:lnTo>
                  <a:pt x="839" y="122"/>
                </a:lnTo>
                <a:lnTo>
                  <a:pt x="832" y="133"/>
                </a:lnTo>
                <a:lnTo>
                  <a:pt x="826" y="140"/>
                </a:lnTo>
                <a:lnTo>
                  <a:pt x="821" y="143"/>
                </a:lnTo>
                <a:lnTo>
                  <a:pt x="816" y="144"/>
                </a:lnTo>
                <a:lnTo>
                  <a:pt x="813" y="143"/>
                </a:lnTo>
                <a:lnTo>
                  <a:pt x="809" y="140"/>
                </a:lnTo>
                <a:lnTo>
                  <a:pt x="806" y="133"/>
                </a:lnTo>
                <a:lnTo>
                  <a:pt x="803" y="122"/>
                </a:lnTo>
                <a:lnTo>
                  <a:pt x="800" y="114"/>
                </a:lnTo>
                <a:lnTo>
                  <a:pt x="795" y="110"/>
                </a:lnTo>
                <a:lnTo>
                  <a:pt x="790" y="111"/>
                </a:lnTo>
                <a:lnTo>
                  <a:pt x="783" y="114"/>
                </a:lnTo>
                <a:lnTo>
                  <a:pt x="776" y="120"/>
                </a:lnTo>
                <a:lnTo>
                  <a:pt x="769" y="128"/>
                </a:lnTo>
                <a:lnTo>
                  <a:pt x="761" y="137"/>
                </a:lnTo>
                <a:lnTo>
                  <a:pt x="754" y="146"/>
                </a:lnTo>
                <a:lnTo>
                  <a:pt x="750" y="151"/>
                </a:lnTo>
                <a:lnTo>
                  <a:pt x="750" y="149"/>
                </a:lnTo>
                <a:lnTo>
                  <a:pt x="753" y="142"/>
                </a:lnTo>
                <a:lnTo>
                  <a:pt x="755" y="133"/>
                </a:lnTo>
                <a:lnTo>
                  <a:pt x="754" y="121"/>
                </a:lnTo>
                <a:lnTo>
                  <a:pt x="749" y="112"/>
                </a:lnTo>
                <a:lnTo>
                  <a:pt x="738" y="106"/>
                </a:lnTo>
                <a:lnTo>
                  <a:pt x="718" y="10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63" name="Freeform 426"/>
          <p:cNvSpPr>
            <a:spLocks/>
          </p:cNvSpPr>
          <p:nvPr/>
        </p:nvSpPr>
        <p:spPr bwMode="auto">
          <a:xfrm>
            <a:off x="1602808" y="1529407"/>
            <a:ext cx="43229" cy="38241"/>
          </a:xfrm>
          <a:custGeom>
            <a:avLst/>
            <a:gdLst/>
            <a:ahLst/>
            <a:cxnLst>
              <a:cxn ang="0">
                <a:pos x="39" y="19"/>
              </a:cxn>
              <a:cxn ang="0">
                <a:pos x="38" y="21"/>
              </a:cxn>
              <a:cxn ang="0">
                <a:pos x="35" y="25"/>
              </a:cxn>
              <a:cxn ang="0">
                <a:pos x="31" y="29"/>
              </a:cxn>
              <a:cxn ang="0">
                <a:pos x="27" y="33"/>
              </a:cxn>
              <a:cxn ang="0">
                <a:pos x="23" y="35"/>
              </a:cxn>
              <a:cxn ang="0">
                <a:pos x="18" y="36"/>
              </a:cxn>
              <a:cxn ang="0">
                <a:pos x="13" y="36"/>
              </a:cxn>
              <a:cxn ang="0">
                <a:pos x="12" y="36"/>
              </a:cxn>
              <a:cxn ang="0">
                <a:pos x="11" y="35"/>
              </a:cxn>
              <a:cxn ang="0">
                <a:pos x="10" y="33"/>
              </a:cxn>
              <a:cxn ang="0">
                <a:pos x="8" y="31"/>
              </a:cxn>
              <a:cxn ang="0">
                <a:pos x="4" y="27"/>
              </a:cxn>
              <a:cxn ang="0">
                <a:pos x="1" y="24"/>
              </a:cxn>
              <a:cxn ang="0">
                <a:pos x="0" y="19"/>
              </a:cxn>
              <a:cxn ang="0">
                <a:pos x="1" y="16"/>
              </a:cxn>
              <a:cxn ang="0">
                <a:pos x="7" y="11"/>
              </a:cxn>
              <a:cxn ang="0">
                <a:pos x="12" y="6"/>
              </a:cxn>
              <a:cxn ang="0">
                <a:pos x="16" y="2"/>
              </a:cxn>
              <a:cxn ang="0">
                <a:pos x="19" y="0"/>
              </a:cxn>
              <a:cxn ang="0">
                <a:pos x="24" y="1"/>
              </a:cxn>
              <a:cxn ang="0">
                <a:pos x="31" y="3"/>
              </a:cxn>
              <a:cxn ang="0">
                <a:pos x="37" y="6"/>
              </a:cxn>
              <a:cxn ang="0">
                <a:pos x="40" y="11"/>
              </a:cxn>
              <a:cxn ang="0">
                <a:pos x="39" y="19"/>
              </a:cxn>
            </a:cxnLst>
            <a:rect l="0" t="0" r="r" b="b"/>
            <a:pathLst>
              <a:path w="40" h="36">
                <a:moveTo>
                  <a:pt x="39" y="19"/>
                </a:moveTo>
                <a:lnTo>
                  <a:pt x="38" y="21"/>
                </a:lnTo>
                <a:lnTo>
                  <a:pt x="35" y="25"/>
                </a:lnTo>
                <a:lnTo>
                  <a:pt x="31" y="29"/>
                </a:lnTo>
                <a:lnTo>
                  <a:pt x="27" y="33"/>
                </a:lnTo>
                <a:lnTo>
                  <a:pt x="23" y="35"/>
                </a:lnTo>
                <a:lnTo>
                  <a:pt x="18" y="36"/>
                </a:lnTo>
                <a:lnTo>
                  <a:pt x="13" y="36"/>
                </a:lnTo>
                <a:lnTo>
                  <a:pt x="12" y="36"/>
                </a:lnTo>
                <a:lnTo>
                  <a:pt x="11" y="35"/>
                </a:lnTo>
                <a:lnTo>
                  <a:pt x="10" y="33"/>
                </a:lnTo>
                <a:lnTo>
                  <a:pt x="8" y="31"/>
                </a:lnTo>
                <a:lnTo>
                  <a:pt x="4" y="27"/>
                </a:lnTo>
                <a:lnTo>
                  <a:pt x="1" y="24"/>
                </a:lnTo>
                <a:lnTo>
                  <a:pt x="0" y="19"/>
                </a:lnTo>
                <a:lnTo>
                  <a:pt x="1" y="16"/>
                </a:lnTo>
                <a:lnTo>
                  <a:pt x="7" y="11"/>
                </a:lnTo>
                <a:lnTo>
                  <a:pt x="12" y="6"/>
                </a:lnTo>
                <a:lnTo>
                  <a:pt x="16" y="2"/>
                </a:lnTo>
                <a:lnTo>
                  <a:pt x="19" y="0"/>
                </a:lnTo>
                <a:lnTo>
                  <a:pt x="24" y="1"/>
                </a:lnTo>
                <a:lnTo>
                  <a:pt x="31" y="3"/>
                </a:lnTo>
                <a:lnTo>
                  <a:pt x="37" y="6"/>
                </a:lnTo>
                <a:lnTo>
                  <a:pt x="40" y="11"/>
                </a:lnTo>
                <a:lnTo>
                  <a:pt x="39" y="1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64" name="Freeform 427"/>
          <p:cNvSpPr>
            <a:spLocks/>
          </p:cNvSpPr>
          <p:nvPr/>
        </p:nvSpPr>
        <p:spPr bwMode="auto">
          <a:xfrm>
            <a:off x="1971919" y="1838662"/>
            <a:ext cx="0" cy="4989"/>
          </a:xfrm>
          <a:custGeom>
            <a:avLst/>
            <a:gdLst/>
            <a:ahLst/>
            <a:cxnLst>
              <a:cxn ang="0">
                <a:pos x="1" y="2"/>
              </a:cxn>
              <a:cxn ang="0">
                <a:pos x="1" y="1"/>
              </a:cxn>
              <a:cxn ang="0">
                <a:pos x="1" y="1"/>
              </a:cxn>
              <a:cxn ang="0">
                <a:pos x="0" y="0"/>
              </a:cxn>
              <a:cxn ang="0">
                <a:pos x="0" y="0"/>
              </a:cxn>
              <a:cxn ang="0">
                <a:pos x="1" y="2"/>
              </a:cxn>
              <a:cxn ang="0">
                <a:pos x="1" y="4"/>
              </a:cxn>
              <a:cxn ang="0">
                <a:pos x="1" y="4"/>
              </a:cxn>
              <a:cxn ang="0">
                <a:pos x="1" y="2"/>
              </a:cxn>
            </a:cxnLst>
            <a:rect l="0" t="0" r="r" b="b"/>
            <a:pathLst>
              <a:path w="1" h="4">
                <a:moveTo>
                  <a:pt x="1" y="2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0" y="0"/>
                </a:lnTo>
                <a:lnTo>
                  <a:pt x="1" y="2"/>
                </a:lnTo>
                <a:lnTo>
                  <a:pt x="1" y="4"/>
                </a:lnTo>
                <a:lnTo>
                  <a:pt x="1" y="4"/>
                </a:lnTo>
                <a:lnTo>
                  <a:pt x="1" y="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65" name="Freeform 428"/>
          <p:cNvSpPr>
            <a:spLocks/>
          </p:cNvSpPr>
          <p:nvPr/>
        </p:nvSpPr>
        <p:spPr bwMode="auto">
          <a:xfrm>
            <a:off x="2346018" y="1873579"/>
            <a:ext cx="3326" cy="6651"/>
          </a:xfrm>
          <a:custGeom>
            <a:avLst/>
            <a:gdLst/>
            <a:ahLst/>
            <a:cxnLst>
              <a:cxn ang="0">
                <a:pos x="5" y="8"/>
              </a:cxn>
              <a:cxn ang="0">
                <a:pos x="5" y="6"/>
              </a:cxn>
              <a:cxn ang="0">
                <a:pos x="5" y="5"/>
              </a:cxn>
              <a:cxn ang="0">
                <a:pos x="5" y="2"/>
              </a:cxn>
              <a:cxn ang="0">
                <a:pos x="3" y="0"/>
              </a:cxn>
              <a:cxn ang="0">
                <a:pos x="0" y="0"/>
              </a:cxn>
              <a:cxn ang="0">
                <a:pos x="0" y="1"/>
              </a:cxn>
              <a:cxn ang="0">
                <a:pos x="2" y="5"/>
              </a:cxn>
              <a:cxn ang="0">
                <a:pos x="5" y="8"/>
              </a:cxn>
            </a:cxnLst>
            <a:rect l="0" t="0" r="r" b="b"/>
            <a:pathLst>
              <a:path w="5" h="8">
                <a:moveTo>
                  <a:pt x="5" y="8"/>
                </a:moveTo>
                <a:lnTo>
                  <a:pt x="5" y="6"/>
                </a:lnTo>
                <a:lnTo>
                  <a:pt x="5" y="5"/>
                </a:lnTo>
                <a:lnTo>
                  <a:pt x="5" y="2"/>
                </a:lnTo>
                <a:lnTo>
                  <a:pt x="3" y="0"/>
                </a:lnTo>
                <a:lnTo>
                  <a:pt x="0" y="0"/>
                </a:lnTo>
                <a:lnTo>
                  <a:pt x="0" y="1"/>
                </a:lnTo>
                <a:lnTo>
                  <a:pt x="2" y="5"/>
                </a:lnTo>
                <a:lnTo>
                  <a:pt x="5" y="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66" name="Freeform 429"/>
          <p:cNvSpPr>
            <a:spLocks/>
          </p:cNvSpPr>
          <p:nvPr/>
        </p:nvSpPr>
        <p:spPr bwMode="auto">
          <a:xfrm>
            <a:off x="1978570" y="1436298"/>
            <a:ext cx="14963" cy="14964"/>
          </a:xfrm>
          <a:custGeom>
            <a:avLst/>
            <a:gdLst/>
            <a:ahLst/>
            <a:cxnLst>
              <a:cxn ang="0">
                <a:pos x="2" y="7"/>
              </a:cxn>
              <a:cxn ang="0">
                <a:pos x="9" y="13"/>
              </a:cxn>
              <a:cxn ang="0">
                <a:pos x="14" y="15"/>
              </a:cxn>
              <a:cxn ang="0">
                <a:pos x="14" y="14"/>
              </a:cxn>
              <a:cxn ang="0">
                <a:pos x="10" y="7"/>
              </a:cxn>
              <a:cxn ang="0">
                <a:pos x="9" y="5"/>
              </a:cxn>
              <a:cxn ang="0">
                <a:pos x="9" y="3"/>
              </a:cxn>
              <a:cxn ang="0">
                <a:pos x="8" y="1"/>
              </a:cxn>
              <a:cxn ang="0">
                <a:pos x="7" y="0"/>
              </a:cxn>
              <a:cxn ang="0">
                <a:pos x="6" y="1"/>
              </a:cxn>
              <a:cxn ang="0">
                <a:pos x="3" y="2"/>
              </a:cxn>
              <a:cxn ang="0">
                <a:pos x="2" y="3"/>
              </a:cxn>
              <a:cxn ang="0">
                <a:pos x="0" y="5"/>
              </a:cxn>
              <a:cxn ang="0">
                <a:pos x="1" y="6"/>
              </a:cxn>
              <a:cxn ang="0">
                <a:pos x="1" y="6"/>
              </a:cxn>
              <a:cxn ang="0">
                <a:pos x="1" y="6"/>
              </a:cxn>
              <a:cxn ang="0">
                <a:pos x="2" y="7"/>
              </a:cxn>
            </a:cxnLst>
            <a:rect l="0" t="0" r="r" b="b"/>
            <a:pathLst>
              <a:path w="14" h="15">
                <a:moveTo>
                  <a:pt x="2" y="7"/>
                </a:moveTo>
                <a:lnTo>
                  <a:pt x="9" y="13"/>
                </a:lnTo>
                <a:lnTo>
                  <a:pt x="14" y="15"/>
                </a:lnTo>
                <a:lnTo>
                  <a:pt x="14" y="14"/>
                </a:lnTo>
                <a:lnTo>
                  <a:pt x="10" y="7"/>
                </a:lnTo>
                <a:lnTo>
                  <a:pt x="9" y="5"/>
                </a:lnTo>
                <a:lnTo>
                  <a:pt x="9" y="3"/>
                </a:lnTo>
                <a:lnTo>
                  <a:pt x="8" y="1"/>
                </a:lnTo>
                <a:lnTo>
                  <a:pt x="7" y="0"/>
                </a:lnTo>
                <a:lnTo>
                  <a:pt x="6" y="1"/>
                </a:lnTo>
                <a:lnTo>
                  <a:pt x="3" y="2"/>
                </a:lnTo>
                <a:lnTo>
                  <a:pt x="2" y="3"/>
                </a:lnTo>
                <a:lnTo>
                  <a:pt x="0" y="5"/>
                </a:lnTo>
                <a:lnTo>
                  <a:pt x="1" y="6"/>
                </a:lnTo>
                <a:lnTo>
                  <a:pt x="1" y="6"/>
                </a:lnTo>
                <a:lnTo>
                  <a:pt x="1" y="6"/>
                </a:lnTo>
                <a:lnTo>
                  <a:pt x="2" y="7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67" name="Freeform 430"/>
          <p:cNvSpPr>
            <a:spLocks/>
          </p:cNvSpPr>
          <p:nvPr/>
        </p:nvSpPr>
        <p:spPr bwMode="auto">
          <a:xfrm>
            <a:off x="2174764" y="1926784"/>
            <a:ext cx="151302" cy="126363"/>
          </a:xfrm>
          <a:custGeom>
            <a:avLst/>
            <a:gdLst/>
            <a:ahLst/>
            <a:cxnLst>
              <a:cxn ang="0">
                <a:pos x="124" y="60"/>
              </a:cxn>
              <a:cxn ang="0">
                <a:pos x="135" y="67"/>
              </a:cxn>
              <a:cxn ang="0">
                <a:pos x="129" y="76"/>
              </a:cxn>
              <a:cxn ang="0">
                <a:pos x="124" y="81"/>
              </a:cxn>
              <a:cxn ang="0">
                <a:pos x="118" y="83"/>
              </a:cxn>
              <a:cxn ang="0">
                <a:pos x="114" y="82"/>
              </a:cxn>
              <a:cxn ang="0">
                <a:pos x="101" y="77"/>
              </a:cxn>
              <a:cxn ang="0">
                <a:pos x="91" y="74"/>
              </a:cxn>
              <a:cxn ang="0">
                <a:pos x="82" y="68"/>
              </a:cxn>
              <a:cxn ang="0">
                <a:pos x="72" y="66"/>
              </a:cxn>
              <a:cxn ang="0">
                <a:pos x="71" y="78"/>
              </a:cxn>
              <a:cxn ang="0">
                <a:pos x="72" y="92"/>
              </a:cxn>
              <a:cxn ang="0">
                <a:pos x="61" y="99"/>
              </a:cxn>
              <a:cxn ang="0">
                <a:pos x="57" y="107"/>
              </a:cxn>
              <a:cxn ang="0">
                <a:pos x="53" y="114"/>
              </a:cxn>
              <a:cxn ang="0">
                <a:pos x="44" y="119"/>
              </a:cxn>
              <a:cxn ang="0">
                <a:pos x="39" y="111"/>
              </a:cxn>
              <a:cxn ang="0">
                <a:pos x="34" y="100"/>
              </a:cxn>
              <a:cxn ang="0">
                <a:pos x="23" y="99"/>
              </a:cxn>
              <a:cxn ang="0">
                <a:pos x="17" y="101"/>
              </a:cxn>
              <a:cxn ang="0">
                <a:pos x="3" y="105"/>
              </a:cxn>
              <a:cxn ang="0">
                <a:pos x="1" y="97"/>
              </a:cxn>
              <a:cxn ang="0">
                <a:pos x="9" y="84"/>
              </a:cxn>
              <a:cxn ang="0">
                <a:pos x="16" y="79"/>
              </a:cxn>
              <a:cxn ang="0">
                <a:pos x="14" y="68"/>
              </a:cxn>
              <a:cxn ang="0">
                <a:pos x="11" y="55"/>
              </a:cxn>
              <a:cxn ang="0">
                <a:pos x="12" y="44"/>
              </a:cxn>
              <a:cxn ang="0">
                <a:pos x="8" y="35"/>
              </a:cxn>
              <a:cxn ang="0">
                <a:pos x="8" y="16"/>
              </a:cxn>
              <a:cxn ang="0">
                <a:pos x="9" y="2"/>
              </a:cxn>
              <a:cxn ang="0">
                <a:pos x="18" y="1"/>
              </a:cxn>
              <a:cxn ang="0">
                <a:pos x="27" y="9"/>
              </a:cxn>
              <a:cxn ang="0">
                <a:pos x="32" y="26"/>
              </a:cxn>
              <a:cxn ang="0">
                <a:pos x="37" y="30"/>
              </a:cxn>
              <a:cxn ang="0">
                <a:pos x="44" y="25"/>
              </a:cxn>
              <a:cxn ang="0">
                <a:pos x="54" y="23"/>
              </a:cxn>
              <a:cxn ang="0">
                <a:pos x="70" y="26"/>
              </a:cxn>
              <a:cxn ang="0">
                <a:pos x="85" y="33"/>
              </a:cxn>
              <a:cxn ang="0">
                <a:pos x="93" y="48"/>
              </a:cxn>
              <a:cxn ang="0">
                <a:pos x="100" y="58"/>
              </a:cxn>
              <a:cxn ang="0">
                <a:pos x="122" y="59"/>
              </a:cxn>
            </a:cxnLst>
            <a:rect l="0" t="0" r="r" b="b"/>
            <a:pathLst>
              <a:path w="135" h="119">
                <a:moveTo>
                  <a:pt x="122" y="59"/>
                </a:moveTo>
                <a:lnTo>
                  <a:pt x="124" y="60"/>
                </a:lnTo>
                <a:lnTo>
                  <a:pt x="130" y="62"/>
                </a:lnTo>
                <a:lnTo>
                  <a:pt x="135" y="67"/>
                </a:lnTo>
                <a:lnTo>
                  <a:pt x="133" y="71"/>
                </a:lnTo>
                <a:lnTo>
                  <a:pt x="129" y="76"/>
                </a:lnTo>
                <a:lnTo>
                  <a:pt x="126" y="78"/>
                </a:lnTo>
                <a:lnTo>
                  <a:pt x="124" y="81"/>
                </a:lnTo>
                <a:lnTo>
                  <a:pt x="121" y="83"/>
                </a:lnTo>
                <a:lnTo>
                  <a:pt x="118" y="83"/>
                </a:lnTo>
                <a:lnTo>
                  <a:pt x="116" y="83"/>
                </a:lnTo>
                <a:lnTo>
                  <a:pt x="114" y="82"/>
                </a:lnTo>
                <a:lnTo>
                  <a:pt x="108" y="79"/>
                </a:lnTo>
                <a:lnTo>
                  <a:pt x="101" y="77"/>
                </a:lnTo>
                <a:lnTo>
                  <a:pt x="95" y="75"/>
                </a:lnTo>
                <a:lnTo>
                  <a:pt x="91" y="74"/>
                </a:lnTo>
                <a:lnTo>
                  <a:pt x="86" y="71"/>
                </a:lnTo>
                <a:lnTo>
                  <a:pt x="82" y="68"/>
                </a:lnTo>
                <a:lnTo>
                  <a:pt x="77" y="66"/>
                </a:lnTo>
                <a:lnTo>
                  <a:pt x="72" y="66"/>
                </a:lnTo>
                <a:lnTo>
                  <a:pt x="70" y="70"/>
                </a:lnTo>
                <a:lnTo>
                  <a:pt x="71" y="78"/>
                </a:lnTo>
                <a:lnTo>
                  <a:pt x="72" y="85"/>
                </a:lnTo>
                <a:lnTo>
                  <a:pt x="72" y="92"/>
                </a:lnTo>
                <a:lnTo>
                  <a:pt x="68" y="96"/>
                </a:lnTo>
                <a:lnTo>
                  <a:pt x="61" y="99"/>
                </a:lnTo>
                <a:lnTo>
                  <a:pt x="58" y="102"/>
                </a:lnTo>
                <a:lnTo>
                  <a:pt x="57" y="107"/>
                </a:lnTo>
                <a:lnTo>
                  <a:pt x="56" y="111"/>
                </a:lnTo>
                <a:lnTo>
                  <a:pt x="53" y="114"/>
                </a:lnTo>
                <a:lnTo>
                  <a:pt x="48" y="117"/>
                </a:lnTo>
                <a:lnTo>
                  <a:pt x="44" y="119"/>
                </a:lnTo>
                <a:lnTo>
                  <a:pt x="40" y="116"/>
                </a:lnTo>
                <a:lnTo>
                  <a:pt x="39" y="111"/>
                </a:lnTo>
                <a:lnTo>
                  <a:pt x="38" y="105"/>
                </a:lnTo>
                <a:lnTo>
                  <a:pt x="34" y="100"/>
                </a:lnTo>
                <a:lnTo>
                  <a:pt x="29" y="99"/>
                </a:lnTo>
                <a:lnTo>
                  <a:pt x="23" y="99"/>
                </a:lnTo>
                <a:lnTo>
                  <a:pt x="20" y="100"/>
                </a:lnTo>
                <a:lnTo>
                  <a:pt x="17" y="101"/>
                </a:lnTo>
                <a:lnTo>
                  <a:pt x="10" y="104"/>
                </a:lnTo>
                <a:lnTo>
                  <a:pt x="3" y="105"/>
                </a:lnTo>
                <a:lnTo>
                  <a:pt x="0" y="101"/>
                </a:lnTo>
                <a:lnTo>
                  <a:pt x="1" y="97"/>
                </a:lnTo>
                <a:lnTo>
                  <a:pt x="4" y="90"/>
                </a:lnTo>
                <a:lnTo>
                  <a:pt x="9" y="84"/>
                </a:lnTo>
                <a:lnTo>
                  <a:pt x="12" y="82"/>
                </a:lnTo>
                <a:lnTo>
                  <a:pt x="16" y="79"/>
                </a:lnTo>
                <a:lnTo>
                  <a:pt x="16" y="75"/>
                </a:lnTo>
                <a:lnTo>
                  <a:pt x="14" y="68"/>
                </a:lnTo>
                <a:lnTo>
                  <a:pt x="12" y="61"/>
                </a:lnTo>
                <a:lnTo>
                  <a:pt x="11" y="55"/>
                </a:lnTo>
                <a:lnTo>
                  <a:pt x="12" y="48"/>
                </a:lnTo>
                <a:lnTo>
                  <a:pt x="12" y="44"/>
                </a:lnTo>
                <a:lnTo>
                  <a:pt x="10" y="39"/>
                </a:lnTo>
                <a:lnTo>
                  <a:pt x="8" y="35"/>
                </a:lnTo>
                <a:lnTo>
                  <a:pt x="8" y="26"/>
                </a:lnTo>
                <a:lnTo>
                  <a:pt x="8" y="16"/>
                </a:lnTo>
                <a:lnTo>
                  <a:pt x="8" y="8"/>
                </a:lnTo>
                <a:lnTo>
                  <a:pt x="9" y="2"/>
                </a:lnTo>
                <a:lnTo>
                  <a:pt x="12" y="0"/>
                </a:lnTo>
                <a:lnTo>
                  <a:pt x="18" y="1"/>
                </a:lnTo>
                <a:lnTo>
                  <a:pt x="24" y="3"/>
                </a:lnTo>
                <a:lnTo>
                  <a:pt x="27" y="9"/>
                </a:lnTo>
                <a:lnTo>
                  <a:pt x="30" y="18"/>
                </a:lnTo>
                <a:lnTo>
                  <a:pt x="32" y="26"/>
                </a:lnTo>
                <a:lnTo>
                  <a:pt x="33" y="30"/>
                </a:lnTo>
                <a:lnTo>
                  <a:pt x="37" y="30"/>
                </a:lnTo>
                <a:lnTo>
                  <a:pt x="40" y="28"/>
                </a:lnTo>
                <a:lnTo>
                  <a:pt x="44" y="25"/>
                </a:lnTo>
                <a:lnTo>
                  <a:pt x="48" y="23"/>
                </a:lnTo>
                <a:lnTo>
                  <a:pt x="54" y="23"/>
                </a:lnTo>
                <a:lnTo>
                  <a:pt x="61" y="24"/>
                </a:lnTo>
                <a:lnTo>
                  <a:pt x="70" y="26"/>
                </a:lnTo>
                <a:lnTo>
                  <a:pt x="78" y="30"/>
                </a:lnTo>
                <a:lnTo>
                  <a:pt x="85" y="33"/>
                </a:lnTo>
                <a:lnTo>
                  <a:pt x="90" y="40"/>
                </a:lnTo>
                <a:lnTo>
                  <a:pt x="93" y="48"/>
                </a:lnTo>
                <a:lnTo>
                  <a:pt x="98" y="54"/>
                </a:lnTo>
                <a:lnTo>
                  <a:pt x="100" y="58"/>
                </a:lnTo>
                <a:lnTo>
                  <a:pt x="101" y="59"/>
                </a:lnTo>
                <a:lnTo>
                  <a:pt x="122" y="5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68" name="Freeform 431"/>
          <p:cNvSpPr>
            <a:spLocks/>
          </p:cNvSpPr>
          <p:nvPr/>
        </p:nvSpPr>
        <p:spPr bwMode="auto">
          <a:xfrm>
            <a:off x="2053389" y="1547696"/>
            <a:ext cx="626825" cy="418992"/>
          </a:xfrm>
          <a:custGeom>
            <a:avLst/>
            <a:gdLst/>
            <a:ahLst/>
            <a:cxnLst>
              <a:cxn ang="0">
                <a:pos x="527" y="388"/>
              </a:cxn>
              <a:cxn ang="0">
                <a:pos x="501" y="390"/>
              </a:cxn>
              <a:cxn ang="0">
                <a:pos x="468" y="395"/>
              </a:cxn>
              <a:cxn ang="0">
                <a:pos x="440" y="394"/>
              </a:cxn>
              <a:cxn ang="0">
                <a:pos x="414" y="386"/>
              </a:cxn>
              <a:cxn ang="0">
                <a:pos x="376" y="366"/>
              </a:cxn>
              <a:cxn ang="0">
                <a:pos x="354" y="352"/>
              </a:cxn>
              <a:cxn ang="0">
                <a:pos x="309" y="365"/>
              </a:cxn>
              <a:cxn ang="0">
                <a:pos x="271" y="373"/>
              </a:cxn>
              <a:cxn ang="0">
                <a:pos x="260" y="350"/>
              </a:cxn>
              <a:cxn ang="0">
                <a:pos x="293" y="337"/>
              </a:cxn>
              <a:cxn ang="0">
                <a:pos x="330" y="307"/>
              </a:cxn>
              <a:cxn ang="0">
                <a:pos x="320" y="258"/>
              </a:cxn>
              <a:cxn ang="0">
                <a:pos x="289" y="193"/>
              </a:cxn>
              <a:cxn ang="0">
                <a:pos x="244" y="169"/>
              </a:cxn>
              <a:cxn ang="0">
                <a:pos x="202" y="145"/>
              </a:cxn>
              <a:cxn ang="0">
                <a:pos x="185" y="146"/>
              </a:cxn>
              <a:cxn ang="0">
                <a:pos x="154" y="156"/>
              </a:cxn>
              <a:cxn ang="0">
                <a:pos x="124" y="166"/>
              </a:cxn>
              <a:cxn ang="0">
                <a:pos x="95" y="170"/>
              </a:cxn>
              <a:cxn ang="0">
                <a:pos x="51" y="166"/>
              </a:cxn>
              <a:cxn ang="0">
                <a:pos x="18" y="153"/>
              </a:cxn>
              <a:cxn ang="0">
                <a:pos x="23" y="138"/>
              </a:cxn>
              <a:cxn ang="0">
                <a:pos x="42" y="130"/>
              </a:cxn>
              <a:cxn ang="0">
                <a:pos x="4" y="118"/>
              </a:cxn>
              <a:cxn ang="0">
                <a:pos x="0" y="76"/>
              </a:cxn>
              <a:cxn ang="0">
                <a:pos x="39" y="3"/>
              </a:cxn>
              <a:cxn ang="0">
                <a:pos x="45" y="70"/>
              </a:cxn>
              <a:cxn ang="0">
                <a:pos x="70" y="107"/>
              </a:cxn>
              <a:cxn ang="0">
                <a:pos x="69" y="3"/>
              </a:cxn>
              <a:cxn ang="0">
                <a:pos x="111" y="26"/>
              </a:cxn>
              <a:cxn ang="0">
                <a:pos x="132" y="52"/>
              </a:cxn>
              <a:cxn ang="0">
                <a:pos x="164" y="23"/>
              </a:cxn>
              <a:cxn ang="0">
                <a:pos x="206" y="44"/>
              </a:cxn>
              <a:cxn ang="0">
                <a:pos x="237" y="49"/>
              </a:cxn>
              <a:cxn ang="0">
                <a:pos x="271" y="59"/>
              </a:cxn>
              <a:cxn ang="0">
                <a:pos x="318" y="63"/>
              </a:cxn>
              <a:cxn ang="0">
                <a:pos x="329" y="72"/>
              </a:cxn>
              <a:cxn ang="0">
                <a:pos x="350" y="87"/>
              </a:cxn>
              <a:cxn ang="0">
                <a:pos x="361" y="102"/>
              </a:cxn>
              <a:cxn ang="0">
                <a:pos x="350" y="118"/>
              </a:cxn>
              <a:cxn ang="0">
                <a:pos x="377" y="133"/>
              </a:cxn>
              <a:cxn ang="0">
                <a:pos x="406" y="144"/>
              </a:cxn>
              <a:cxn ang="0">
                <a:pos x="429" y="143"/>
              </a:cxn>
              <a:cxn ang="0">
                <a:pos x="450" y="152"/>
              </a:cxn>
              <a:cxn ang="0">
                <a:pos x="472" y="152"/>
              </a:cxn>
              <a:cxn ang="0">
                <a:pos x="508" y="169"/>
              </a:cxn>
              <a:cxn ang="0">
                <a:pos x="510" y="191"/>
              </a:cxn>
              <a:cxn ang="0">
                <a:pos x="497" y="212"/>
              </a:cxn>
              <a:cxn ang="0">
                <a:pos x="514" y="239"/>
              </a:cxn>
              <a:cxn ang="0">
                <a:pos x="487" y="242"/>
              </a:cxn>
              <a:cxn ang="0">
                <a:pos x="456" y="226"/>
              </a:cxn>
              <a:cxn ang="0">
                <a:pos x="421" y="230"/>
              </a:cxn>
              <a:cxn ang="0">
                <a:pos x="449" y="262"/>
              </a:cxn>
              <a:cxn ang="0">
                <a:pos x="487" y="275"/>
              </a:cxn>
              <a:cxn ang="0">
                <a:pos x="528" y="294"/>
              </a:cxn>
              <a:cxn ang="0">
                <a:pos x="541" y="332"/>
              </a:cxn>
              <a:cxn ang="0">
                <a:pos x="555" y="357"/>
              </a:cxn>
              <a:cxn ang="0">
                <a:pos x="513" y="348"/>
              </a:cxn>
              <a:cxn ang="0">
                <a:pos x="478" y="340"/>
              </a:cxn>
              <a:cxn ang="0">
                <a:pos x="451" y="340"/>
              </a:cxn>
              <a:cxn ang="0">
                <a:pos x="496" y="358"/>
              </a:cxn>
              <a:cxn ang="0">
                <a:pos x="517" y="367"/>
              </a:cxn>
            </a:cxnLst>
            <a:rect l="0" t="0" r="r" b="b"/>
            <a:pathLst>
              <a:path w="556" h="395">
                <a:moveTo>
                  <a:pt x="539" y="379"/>
                </a:moveTo>
                <a:lnTo>
                  <a:pt x="540" y="380"/>
                </a:lnTo>
                <a:lnTo>
                  <a:pt x="542" y="383"/>
                </a:lnTo>
                <a:lnTo>
                  <a:pt x="541" y="387"/>
                </a:lnTo>
                <a:lnTo>
                  <a:pt x="533" y="388"/>
                </a:lnTo>
                <a:lnTo>
                  <a:pt x="527" y="388"/>
                </a:lnTo>
                <a:lnTo>
                  <a:pt x="523" y="387"/>
                </a:lnTo>
                <a:lnTo>
                  <a:pt x="518" y="387"/>
                </a:lnTo>
                <a:lnTo>
                  <a:pt x="514" y="388"/>
                </a:lnTo>
                <a:lnTo>
                  <a:pt x="510" y="388"/>
                </a:lnTo>
                <a:lnTo>
                  <a:pt x="506" y="389"/>
                </a:lnTo>
                <a:lnTo>
                  <a:pt x="501" y="390"/>
                </a:lnTo>
                <a:lnTo>
                  <a:pt x="495" y="392"/>
                </a:lnTo>
                <a:lnTo>
                  <a:pt x="488" y="393"/>
                </a:lnTo>
                <a:lnTo>
                  <a:pt x="482" y="394"/>
                </a:lnTo>
                <a:lnTo>
                  <a:pt x="478" y="395"/>
                </a:lnTo>
                <a:lnTo>
                  <a:pt x="473" y="395"/>
                </a:lnTo>
                <a:lnTo>
                  <a:pt x="468" y="395"/>
                </a:lnTo>
                <a:lnTo>
                  <a:pt x="464" y="394"/>
                </a:lnTo>
                <a:lnTo>
                  <a:pt x="459" y="394"/>
                </a:lnTo>
                <a:lnTo>
                  <a:pt x="453" y="393"/>
                </a:lnTo>
                <a:lnTo>
                  <a:pt x="449" y="393"/>
                </a:lnTo>
                <a:lnTo>
                  <a:pt x="444" y="393"/>
                </a:lnTo>
                <a:lnTo>
                  <a:pt x="440" y="394"/>
                </a:lnTo>
                <a:lnTo>
                  <a:pt x="435" y="395"/>
                </a:lnTo>
                <a:lnTo>
                  <a:pt x="430" y="395"/>
                </a:lnTo>
                <a:lnTo>
                  <a:pt x="427" y="395"/>
                </a:lnTo>
                <a:lnTo>
                  <a:pt x="422" y="394"/>
                </a:lnTo>
                <a:lnTo>
                  <a:pt x="419" y="392"/>
                </a:lnTo>
                <a:lnTo>
                  <a:pt x="414" y="386"/>
                </a:lnTo>
                <a:lnTo>
                  <a:pt x="413" y="380"/>
                </a:lnTo>
                <a:lnTo>
                  <a:pt x="409" y="375"/>
                </a:lnTo>
                <a:lnTo>
                  <a:pt x="397" y="372"/>
                </a:lnTo>
                <a:lnTo>
                  <a:pt x="389" y="371"/>
                </a:lnTo>
                <a:lnTo>
                  <a:pt x="382" y="368"/>
                </a:lnTo>
                <a:lnTo>
                  <a:pt x="376" y="366"/>
                </a:lnTo>
                <a:lnTo>
                  <a:pt x="372" y="364"/>
                </a:lnTo>
                <a:lnTo>
                  <a:pt x="368" y="362"/>
                </a:lnTo>
                <a:lnTo>
                  <a:pt x="365" y="359"/>
                </a:lnTo>
                <a:lnTo>
                  <a:pt x="362" y="358"/>
                </a:lnTo>
                <a:lnTo>
                  <a:pt x="359" y="356"/>
                </a:lnTo>
                <a:lnTo>
                  <a:pt x="354" y="352"/>
                </a:lnTo>
                <a:lnTo>
                  <a:pt x="350" y="351"/>
                </a:lnTo>
                <a:lnTo>
                  <a:pt x="344" y="352"/>
                </a:lnTo>
                <a:lnTo>
                  <a:pt x="335" y="357"/>
                </a:lnTo>
                <a:lnTo>
                  <a:pt x="324" y="362"/>
                </a:lnTo>
                <a:lnTo>
                  <a:pt x="316" y="363"/>
                </a:lnTo>
                <a:lnTo>
                  <a:pt x="309" y="365"/>
                </a:lnTo>
                <a:lnTo>
                  <a:pt x="304" y="370"/>
                </a:lnTo>
                <a:lnTo>
                  <a:pt x="297" y="377"/>
                </a:lnTo>
                <a:lnTo>
                  <a:pt x="290" y="381"/>
                </a:lnTo>
                <a:lnTo>
                  <a:pt x="283" y="381"/>
                </a:lnTo>
                <a:lnTo>
                  <a:pt x="276" y="377"/>
                </a:lnTo>
                <a:lnTo>
                  <a:pt x="271" y="373"/>
                </a:lnTo>
                <a:lnTo>
                  <a:pt x="267" y="370"/>
                </a:lnTo>
                <a:lnTo>
                  <a:pt x="262" y="366"/>
                </a:lnTo>
                <a:lnTo>
                  <a:pt x="259" y="363"/>
                </a:lnTo>
                <a:lnTo>
                  <a:pt x="256" y="358"/>
                </a:lnTo>
                <a:lnTo>
                  <a:pt x="256" y="355"/>
                </a:lnTo>
                <a:lnTo>
                  <a:pt x="260" y="350"/>
                </a:lnTo>
                <a:lnTo>
                  <a:pt x="268" y="344"/>
                </a:lnTo>
                <a:lnTo>
                  <a:pt x="277" y="340"/>
                </a:lnTo>
                <a:lnTo>
                  <a:pt x="283" y="337"/>
                </a:lnTo>
                <a:lnTo>
                  <a:pt x="288" y="337"/>
                </a:lnTo>
                <a:lnTo>
                  <a:pt x="291" y="337"/>
                </a:lnTo>
                <a:lnTo>
                  <a:pt x="293" y="337"/>
                </a:lnTo>
                <a:lnTo>
                  <a:pt x="296" y="336"/>
                </a:lnTo>
                <a:lnTo>
                  <a:pt x="300" y="334"/>
                </a:lnTo>
                <a:lnTo>
                  <a:pt x="305" y="329"/>
                </a:lnTo>
                <a:lnTo>
                  <a:pt x="316" y="320"/>
                </a:lnTo>
                <a:lnTo>
                  <a:pt x="326" y="313"/>
                </a:lnTo>
                <a:lnTo>
                  <a:pt x="330" y="307"/>
                </a:lnTo>
                <a:lnTo>
                  <a:pt x="327" y="301"/>
                </a:lnTo>
                <a:lnTo>
                  <a:pt x="318" y="295"/>
                </a:lnTo>
                <a:lnTo>
                  <a:pt x="308" y="292"/>
                </a:lnTo>
                <a:lnTo>
                  <a:pt x="305" y="287"/>
                </a:lnTo>
                <a:lnTo>
                  <a:pt x="309" y="273"/>
                </a:lnTo>
                <a:lnTo>
                  <a:pt x="320" y="258"/>
                </a:lnTo>
                <a:lnTo>
                  <a:pt x="328" y="246"/>
                </a:lnTo>
                <a:lnTo>
                  <a:pt x="327" y="235"/>
                </a:lnTo>
                <a:lnTo>
                  <a:pt x="315" y="218"/>
                </a:lnTo>
                <a:lnTo>
                  <a:pt x="306" y="208"/>
                </a:lnTo>
                <a:lnTo>
                  <a:pt x="297" y="200"/>
                </a:lnTo>
                <a:lnTo>
                  <a:pt x="289" y="193"/>
                </a:lnTo>
                <a:lnTo>
                  <a:pt x="282" y="188"/>
                </a:lnTo>
                <a:lnTo>
                  <a:pt x="274" y="183"/>
                </a:lnTo>
                <a:lnTo>
                  <a:pt x="267" y="180"/>
                </a:lnTo>
                <a:lnTo>
                  <a:pt x="260" y="176"/>
                </a:lnTo>
                <a:lnTo>
                  <a:pt x="252" y="173"/>
                </a:lnTo>
                <a:lnTo>
                  <a:pt x="244" y="169"/>
                </a:lnTo>
                <a:lnTo>
                  <a:pt x="236" y="166"/>
                </a:lnTo>
                <a:lnTo>
                  <a:pt x="228" y="161"/>
                </a:lnTo>
                <a:lnTo>
                  <a:pt x="221" y="156"/>
                </a:lnTo>
                <a:lnTo>
                  <a:pt x="214" y="152"/>
                </a:lnTo>
                <a:lnTo>
                  <a:pt x="208" y="148"/>
                </a:lnTo>
                <a:lnTo>
                  <a:pt x="202" y="145"/>
                </a:lnTo>
                <a:lnTo>
                  <a:pt x="199" y="142"/>
                </a:lnTo>
                <a:lnTo>
                  <a:pt x="191" y="137"/>
                </a:lnTo>
                <a:lnTo>
                  <a:pt x="183" y="132"/>
                </a:lnTo>
                <a:lnTo>
                  <a:pt x="178" y="131"/>
                </a:lnTo>
                <a:lnTo>
                  <a:pt x="179" y="137"/>
                </a:lnTo>
                <a:lnTo>
                  <a:pt x="185" y="146"/>
                </a:lnTo>
                <a:lnTo>
                  <a:pt x="186" y="152"/>
                </a:lnTo>
                <a:lnTo>
                  <a:pt x="183" y="155"/>
                </a:lnTo>
                <a:lnTo>
                  <a:pt x="171" y="155"/>
                </a:lnTo>
                <a:lnTo>
                  <a:pt x="163" y="155"/>
                </a:lnTo>
                <a:lnTo>
                  <a:pt x="159" y="155"/>
                </a:lnTo>
                <a:lnTo>
                  <a:pt x="154" y="156"/>
                </a:lnTo>
                <a:lnTo>
                  <a:pt x="151" y="159"/>
                </a:lnTo>
                <a:lnTo>
                  <a:pt x="147" y="161"/>
                </a:lnTo>
                <a:lnTo>
                  <a:pt x="142" y="162"/>
                </a:lnTo>
                <a:lnTo>
                  <a:pt x="138" y="163"/>
                </a:lnTo>
                <a:lnTo>
                  <a:pt x="131" y="165"/>
                </a:lnTo>
                <a:lnTo>
                  <a:pt x="124" y="166"/>
                </a:lnTo>
                <a:lnTo>
                  <a:pt x="118" y="167"/>
                </a:lnTo>
                <a:lnTo>
                  <a:pt x="114" y="168"/>
                </a:lnTo>
                <a:lnTo>
                  <a:pt x="110" y="169"/>
                </a:lnTo>
                <a:lnTo>
                  <a:pt x="106" y="170"/>
                </a:lnTo>
                <a:lnTo>
                  <a:pt x="101" y="170"/>
                </a:lnTo>
                <a:lnTo>
                  <a:pt x="95" y="170"/>
                </a:lnTo>
                <a:lnTo>
                  <a:pt x="87" y="169"/>
                </a:lnTo>
                <a:lnTo>
                  <a:pt x="74" y="166"/>
                </a:lnTo>
                <a:lnTo>
                  <a:pt x="70" y="162"/>
                </a:lnTo>
                <a:lnTo>
                  <a:pt x="66" y="160"/>
                </a:lnTo>
                <a:lnTo>
                  <a:pt x="60" y="161"/>
                </a:lnTo>
                <a:lnTo>
                  <a:pt x="51" y="166"/>
                </a:lnTo>
                <a:lnTo>
                  <a:pt x="47" y="168"/>
                </a:lnTo>
                <a:lnTo>
                  <a:pt x="43" y="168"/>
                </a:lnTo>
                <a:lnTo>
                  <a:pt x="35" y="163"/>
                </a:lnTo>
                <a:lnTo>
                  <a:pt x="30" y="160"/>
                </a:lnTo>
                <a:lnTo>
                  <a:pt x="24" y="156"/>
                </a:lnTo>
                <a:lnTo>
                  <a:pt x="18" y="153"/>
                </a:lnTo>
                <a:lnTo>
                  <a:pt x="13" y="151"/>
                </a:lnTo>
                <a:lnTo>
                  <a:pt x="10" y="148"/>
                </a:lnTo>
                <a:lnTo>
                  <a:pt x="9" y="145"/>
                </a:lnTo>
                <a:lnTo>
                  <a:pt x="11" y="143"/>
                </a:lnTo>
                <a:lnTo>
                  <a:pt x="16" y="140"/>
                </a:lnTo>
                <a:lnTo>
                  <a:pt x="23" y="138"/>
                </a:lnTo>
                <a:lnTo>
                  <a:pt x="30" y="137"/>
                </a:lnTo>
                <a:lnTo>
                  <a:pt x="36" y="136"/>
                </a:lnTo>
                <a:lnTo>
                  <a:pt x="41" y="135"/>
                </a:lnTo>
                <a:lnTo>
                  <a:pt x="45" y="133"/>
                </a:lnTo>
                <a:lnTo>
                  <a:pt x="45" y="132"/>
                </a:lnTo>
                <a:lnTo>
                  <a:pt x="42" y="130"/>
                </a:lnTo>
                <a:lnTo>
                  <a:pt x="35" y="128"/>
                </a:lnTo>
                <a:lnTo>
                  <a:pt x="27" y="125"/>
                </a:lnTo>
                <a:lnTo>
                  <a:pt x="19" y="123"/>
                </a:lnTo>
                <a:lnTo>
                  <a:pt x="13" y="122"/>
                </a:lnTo>
                <a:lnTo>
                  <a:pt x="9" y="121"/>
                </a:lnTo>
                <a:lnTo>
                  <a:pt x="4" y="118"/>
                </a:lnTo>
                <a:lnTo>
                  <a:pt x="2" y="116"/>
                </a:lnTo>
                <a:lnTo>
                  <a:pt x="0" y="112"/>
                </a:lnTo>
                <a:lnTo>
                  <a:pt x="0" y="105"/>
                </a:lnTo>
                <a:lnTo>
                  <a:pt x="0" y="93"/>
                </a:lnTo>
                <a:lnTo>
                  <a:pt x="0" y="85"/>
                </a:lnTo>
                <a:lnTo>
                  <a:pt x="0" y="76"/>
                </a:lnTo>
                <a:lnTo>
                  <a:pt x="1" y="60"/>
                </a:lnTo>
                <a:lnTo>
                  <a:pt x="5" y="39"/>
                </a:lnTo>
                <a:lnTo>
                  <a:pt x="12" y="21"/>
                </a:lnTo>
                <a:lnTo>
                  <a:pt x="22" y="9"/>
                </a:lnTo>
                <a:lnTo>
                  <a:pt x="31" y="3"/>
                </a:lnTo>
                <a:lnTo>
                  <a:pt x="39" y="3"/>
                </a:lnTo>
                <a:lnTo>
                  <a:pt x="46" y="6"/>
                </a:lnTo>
                <a:lnTo>
                  <a:pt x="50" y="10"/>
                </a:lnTo>
                <a:lnTo>
                  <a:pt x="49" y="19"/>
                </a:lnTo>
                <a:lnTo>
                  <a:pt x="43" y="40"/>
                </a:lnTo>
                <a:lnTo>
                  <a:pt x="42" y="56"/>
                </a:lnTo>
                <a:lnTo>
                  <a:pt x="45" y="70"/>
                </a:lnTo>
                <a:lnTo>
                  <a:pt x="50" y="80"/>
                </a:lnTo>
                <a:lnTo>
                  <a:pt x="56" y="90"/>
                </a:lnTo>
                <a:lnTo>
                  <a:pt x="62" y="97"/>
                </a:lnTo>
                <a:lnTo>
                  <a:pt x="68" y="102"/>
                </a:lnTo>
                <a:lnTo>
                  <a:pt x="71" y="108"/>
                </a:lnTo>
                <a:lnTo>
                  <a:pt x="70" y="107"/>
                </a:lnTo>
                <a:lnTo>
                  <a:pt x="63" y="87"/>
                </a:lnTo>
                <a:lnTo>
                  <a:pt x="56" y="62"/>
                </a:lnTo>
                <a:lnTo>
                  <a:pt x="55" y="41"/>
                </a:lnTo>
                <a:lnTo>
                  <a:pt x="58" y="26"/>
                </a:lnTo>
                <a:lnTo>
                  <a:pt x="62" y="12"/>
                </a:lnTo>
                <a:lnTo>
                  <a:pt x="69" y="3"/>
                </a:lnTo>
                <a:lnTo>
                  <a:pt x="79" y="0"/>
                </a:lnTo>
                <a:lnTo>
                  <a:pt x="91" y="2"/>
                </a:lnTo>
                <a:lnTo>
                  <a:pt x="100" y="7"/>
                </a:lnTo>
                <a:lnTo>
                  <a:pt x="106" y="14"/>
                </a:lnTo>
                <a:lnTo>
                  <a:pt x="109" y="21"/>
                </a:lnTo>
                <a:lnTo>
                  <a:pt x="111" y="26"/>
                </a:lnTo>
                <a:lnTo>
                  <a:pt x="114" y="32"/>
                </a:lnTo>
                <a:lnTo>
                  <a:pt x="115" y="39"/>
                </a:lnTo>
                <a:lnTo>
                  <a:pt x="116" y="47"/>
                </a:lnTo>
                <a:lnTo>
                  <a:pt x="118" y="53"/>
                </a:lnTo>
                <a:lnTo>
                  <a:pt x="124" y="54"/>
                </a:lnTo>
                <a:lnTo>
                  <a:pt x="132" y="52"/>
                </a:lnTo>
                <a:lnTo>
                  <a:pt x="140" y="47"/>
                </a:lnTo>
                <a:lnTo>
                  <a:pt x="146" y="41"/>
                </a:lnTo>
                <a:lnTo>
                  <a:pt x="147" y="36"/>
                </a:lnTo>
                <a:lnTo>
                  <a:pt x="149" y="31"/>
                </a:lnTo>
                <a:lnTo>
                  <a:pt x="156" y="27"/>
                </a:lnTo>
                <a:lnTo>
                  <a:pt x="164" y="23"/>
                </a:lnTo>
                <a:lnTo>
                  <a:pt x="169" y="19"/>
                </a:lnTo>
                <a:lnTo>
                  <a:pt x="175" y="19"/>
                </a:lnTo>
                <a:lnTo>
                  <a:pt x="185" y="24"/>
                </a:lnTo>
                <a:lnTo>
                  <a:pt x="197" y="32"/>
                </a:lnTo>
                <a:lnTo>
                  <a:pt x="202" y="38"/>
                </a:lnTo>
                <a:lnTo>
                  <a:pt x="206" y="44"/>
                </a:lnTo>
                <a:lnTo>
                  <a:pt x="209" y="49"/>
                </a:lnTo>
                <a:lnTo>
                  <a:pt x="214" y="55"/>
                </a:lnTo>
                <a:lnTo>
                  <a:pt x="221" y="60"/>
                </a:lnTo>
                <a:lnTo>
                  <a:pt x="227" y="61"/>
                </a:lnTo>
                <a:lnTo>
                  <a:pt x="231" y="56"/>
                </a:lnTo>
                <a:lnTo>
                  <a:pt x="237" y="49"/>
                </a:lnTo>
                <a:lnTo>
                  <a:pt x="246" y="46"/>
                </a:lnTo>
                <a:lnTo>
                  <a:pt x="256" y="46"/>
                </a:lnTo>
                <a:lnTo>
                  <a:pt x="263" y="49"/>
                </a:lnTo>
                <a:lnTo>
                  <a:pt x="266" y="54"/>
                </a:lnTo>
                <a:lnTo>
                  <a:pt x="268" y="56"/>
                </a:lnTo>
                <a:lnTo>
                  <a:pt x="271" y="59"/>
                </a:lnTo>
                <a:lnTo>
                  <a:pt x="281" y="61"/>
                </a:lnTo>
                <a:lnTo>
                  <a:pt x="288" y="62"/>
                </a:lnTo>
                <a:lnTo>
                  <a:pt x="296" y="62"/>
                </a:lnTo>
                <a:lnTo>
                  <a:pt x="304" y="63"/>
                </a:lnTo>
                <a:lnTo>
                  <a:pt x="311" y="63"/>
                </a:lnTo>
                <a:lnTo>
                  <a:pt x="318" y="63"/>
                </a:lnTo>
                <a:lnTo>
                  <a:pt x="321" y="64"/>
                </a:lnTo>
                <a:lnTo>
                  <a:pt x="323" y="67"/>
                </a:lnTo>
                <a:lnTo>
                  <a:pt x="321" y="69"/>
                </a:lnTo>
                <a:lnTo>
                  <a:pt x="319" y="72"/>
                </a:lnTo>
                <a:lnTo>
                  <a:pt x="322" y="72"/>
                </a:lnTo>
                <a:lnTo>
                  <a:pt x="329" y="72"/>
                </a:lnTo>
                <a:lnTo>
                  <a:pt x="335" y="74"/>
                </a:lnTo>
                <a:lnTo>
                  <a:pt x="339" y="78"/>
                </a:lnTo>
                <a:lnTo>
                  <a:pt x="345" y="83"/>
                </a:lnTo>
                <a:lnTo>
                  <a:pt x="349" y="86"/>
                </a:lnTo>
                <a:lnTo>
                  <a:pt x="351" y="87"/>
                </a:lnTo>
                <a:lnTo>
                  <a:pt x="350" y="87"/>
                </a:lnTo>
                <a:lnTo>
                  <a:pt x="345" y="89"/>
                </a:lnTo>
                <a:lnTo>
                  <a:pt x="342" y="91"/>
                </a:lnTo>
                <a:lnTo>
                  <a:pt x="339" y="93"/>
                </a:lnTo>
                <a:lnTo>
                  <a:pt x="343" y="97"/>
                </a:lnTo>
                <a:lnTo>
                  <a:pt x="352" y="100"/>
                </a:lnTo>
                <a:lnTo>
                  <a:pt x="361" y="102"/>
                </a:lnTo>
                <a:lnTo>
                  <a:pt x="361" y="105"/>
                </a:lnTo>
                <a:lnTo>
                  <a:pt x="357" y="107"/>
                </a:lnTo>
                <a:lnTo>
                  <a:pt x="353" y="108"/>
                </a:lnTo>
                <a:lnTo>
                  <a:pt x="351" y="110"/>
                </a:lnTo>
                <a:lnTo>
                  <a:pt x="351" y="115"/>
                </a:lnTo>
                <a:lnTo>
                  <a:pt x="350" y="118"/>
                </a:lnTo>
                <a:lnTo>
                  <a:pt x="349" y="123"/>
                </a:lnTo>
                <a:lnTo>
                  <a:pt x="349" y="127"/>
                </a:lnTo>
                <a:lnTo>
                  <a:pt x="353" y="132"/>
                </a:lnTo>
                <a:lnTo>
                  <a:pt x="361" y="135"/>
                </a:lnTo>
                <a:lnTo>
                  <a:pt x="371" y="133"/>
                </a:lnTo>
                <a:lnTo>
                  <a:pt x="377" y="133"/>
                </a:lnTo>
                <a:lnTo>
                  <a:pt x="384" y="136"/>
                </a:lnTo>
                <a:lnTo>
                  <a:pt x="392" y="143"/>
                </a:lnTo>
                <a:lnTo>
                  <a:pt x="400" y="150"/>
                </a:lnTo>
                <a:lnTo>
                  <a:pt x="407" y="152"/>
                </a:lnTo>
                <a:lnTo>
                  <a:pt x="409" y="150"/>
                </a:lnTo>
                <a:lnTo>
                  <a:pt x="406" y="144"/>
                </a:lnTo>
                <a:lnTo>
                  <a:pt x="403" y="139"/>
                </a:lnTo>
                <a:lnTo>
                  <a:pt x="403" y="137"/>
                </a:lnTo>
                <a:lnTo>
                  <a:pt x="409" y="139"/>
                </a:lnTo>
                <a:lnTo>
                  <a:pt x="414" y="140"/>
                </a:lnTo>
                <a:lnTo>
                  <a:pt x="421" y="142"/>
                </a:lnTo>
                <a:lnTo>
                  <a:pt x="429" y="143"/>
                </a:lnTo>
                <a:lnTo>
                  <a:pt x="436" y="143"/>
                </a:lnTo>
                <a:lnTo>
                  <a:pt x="442" y="144"/>
                </a:lnTo>
                <a:lnTo>
                  <a:pt x="447" y="145"/>
                </a:lnTo>
                <a:lnTo>
                  <a:pt x="450" y="146"/>
                </a:lnTo>
                <a:lnTo>
                  <a:pt x="451" y="148"/>
                </a:lnTo>
                <a:lnTo>
                  <a:pt x="450" y="152"/>
                </a:lnTo>
                <a:lnTo>
                  <a:pt x="451" y="154"/>
                </a:lnTo>
                <a:lnTo>
                  <a:pt x="453" y="155"/>
                </a:lnTo>
                <a:lnTo>
                  <a:pt x="457" y="155"/>
                </a:lnTo>
                <a:lnTo>
                  <a:pt x="461" y="155"/>
                </a:lnTo>
                <a:lnTo>
                  <a:pt x="466" y="153"/>
                </a:lnTo>
                <a:lnTo>
                  <a:pt x="472" y="152"/>
                </a:lnTo>
                <a:lnTo>
                  <a:pt x="480" y="152"/>
                </a:lnTo>
                <a:lnTo>
                  <a:pt x="490" y="153"/>
                </a:lnTo>
                <a:lnTo>
                  <a:pt x="501" y="154"/>
                </a:lnTo>
                <a:lnTo>
                  <a:pt x="509" y="158"/>
                </a:lnTo>
                <a:lnTo>
                  <a:pt x="511" y="163"/>
                </a:lnTo>
                <a:lnTo>
                  <a:pt x="508" y="169"/>
                </a:lnTo>
                <a:lnTo>
                  <a:pt x="501" y="173"/>
                </a:lnTo>
                <a:lnTo>
                  <a:pt x="496" y="176"/>
                </a:lnTo>
                <a:lnTo>
                  <a:pt x="496" y="180"/>
                </a:lnTo>
                <a:lnTo>
                  <a:pt x="501" y="183"/>
                </a:lnTo>
                <a:lnTo>
                  <a:pt x="505" y="186"/>
                </a:lnTo>
                <a:lnTo>
                  <a:pt x="510" y="191"/>
                </a:lnTo>
                <a:lnTo>
                  <a:pt x="511" y="196"/>
                </a:lnTo>
                <a:lnTo>
                  <a:pt x="511" y="200"/>
                </a:lnTo>
                <a:lnTo>
                  <a:pt x="509" y="204"/>
                </a:lnTo>
                <a:lnTo>
                  <a:pt x="505" y="207"/>
                </a:lnTo>
                <a:lnTo>
                  <a:pt x="501" y="209"/>
                </a:lnTo>
                <a:lnTo>
                  <a:pt x="497" y="212"/>
                </a:lnTo>
                <a:lnTo>
                  <a:pt x="497" y="214"/>
                </a:lnTo>
                <a:lnTo>
                  <a:pt x="499" y="219"/>
                </a:lnTo>
                <a:lnTo>
                  <a:pt x="505" y="223"/>
                </a:lnTo>
                <a:lnTo>
                  <a:pt x="511" y="228"/>
                </a:lnTo>
                <a:lnTo>
                  <a:pt x="514" y="234"/>
                </a:lnTo>
                <a:lnTo>
                  <a:pt x="514" y="239"/>
                </a:lnTo>
                <a:lnTo>
                  <a:pt x="511" y="244"/>
                </a:lnTo>
                <a:lnTo>
                  <a:pt x="506" y="248"/>
                </a:lnTo>
                <a:lnTo>
                  <a:pt x="503" y="249"/>
                </a:lnTo>
                <a:lnTo>
                  <a:pt x="501" y="249"/>
                </a:lnTo>
                <a:lnTo>
                  <a:pt x="495" y="245"/>
                </a:lnTo>
                <a:lnTo>
                  <a:pt x="487" y="242"/>
                </a:lnTo>
                <a:lnTo>
                  <a:pt x="480" y="238"/>
                </a:lnTo>
                <a:lnTo>
                  <a:pt x="474" y="235"/>
                </a:lnTo>
                <a:lnTo>
                  <a:pt x="468" y="231"/>
                </a:lnTo>
                <a:lnTo>
                  <a:pt x="465" y="229"/>
                </a:lnTo>
                <a:lnTo>
                  <a:pt x="460" y="228"/>
                </a:lnTo>
                <a:lnTo>
                  <a:pt x="456" y="226"/>
                </a:lnTo>
                <a:lnTo>
                  <a:pt x="449" y="223"/>
                </a:lnTo>
                <a:lnTo>
                  <a:pt x="440" y="220"/>
                </a:lnTo>
                <a:lnTo>
                  <a:pt x="432" y="219"/>
                </a:lnTo>
                <a:lnTo>
                  <a:pt x="425" y="220"/>
                </a:lnTo>
                <a:lnTo>
                  <a:pt x="421" y="224"/>
                </a:lnTo>
                <a:lnTo>
                  <a:pt x="421" y="230"/>
                </a:lnTo>
                <a:lnTo>
                  <a:pt x="423" y="236"/>
                </a:lnTo>
                <a:lnTo>
                  <a:pt x="428" y="243"/>
                </a:lnTo>
                <a:lnTo>
                  <a:pt x="435" y="251"/>
                </a:lnTo>
                <a:lnTo>
                  <a:pt x="440" y="254"/>
                </a:lnTo>
                <a:lnTo>
                  <a:pt x="443" y="259"/>
                </a:lnTo>
                <a:lnTo>
                  <a:pt x="449" y="262"/>
                </a:lnTo>
                <a:lnTo>
                  <a:pt x="453" y="265"/>
                </a:lnTo>
                <a:lnTo>
                  <a:pt x="459" y="268"/>
                </a:lnTo>
                <a:lnTo>
                  <a:pt x="465" y="271"/>
                </a:lnTo>
                <a:lnTo>
                  <a:pt x="471" y="272"/>
                </a:lnTo>
                <a:lnTo>
                  <a:pt x="476" y="273"/>
                </a:lnTo>
                <a:lnTo>
                  <a:pt x="487" y="275"/>
                </a:lnTo>
                <a:lnTo>
                  <a:pt x="495" y="277"/>
                </a:lnTo>
                <a:lnTo>
                  <a:pt x="501" y="281"/>
                </a:lnTo>
                <a:lnTo>
                  <a:pt x="505" y="286"/>
                </a:lnTo>
                <a:lnTo>
                  <a:pt x="512" y="289"/>
                </a:lnTo>
                <a:lnTo>
                  <a:pt x="520" y="291"/>
                </a:lnTo>
                <a:lnTo>
                  <a:pt x="528" y="294"/>
                </a:lnTo>
                <a:lnTo>
                  <a:pt x="533" y="301"/>
                </a:lnTo>
                <a:lnTo>
                  <a:pt x="534" y="307"/>
                </a:lnTo>
                <a:lnTo>
                  <a:pt x="533" y="311"/>
                </a:lnTo>
                <a:lnTo>
                  <a:pt x="533" y="315"/>
                </a:lnTo>
                <a:lnTo>
                  <a:pt x="536" y="324"/>
                </a:lnTo>
                <a:lnTo>
                  <a:pt x="541" y="332"/>
                </a:lnTo>
                <a:lnTo>
                  <a:pt x="543" y="337"/>
                </a:lnTo>
                <a:lnTo>
                  <a:pt x="544" y="342"/>
                </a:lnTo>
                <a:lnTo>
                  <a:pt x="548" y="345"/>
                </a:lnTo>
                <a:lnTo>
                  <a:pt x="552" y="350"/>
                </a:lnTo>
                <a:lnTo>
                  <a:pt x="556" y="354"/>
                </a:lnTo>
                <a:lnTo>
                  <a:pt x="555" y="357"/>
                </a:lnTo>
                <a:lnTo>
                  <a:pt x="549" y="356"/>
                </a:lnTo>
                <a:lnTo>
                  <a:pt x="544" y="352"/>
                </a:lnTo>
                <a:lnTo>
                  <a:pt x="541" y="349"/>
                </a:lnTo>
                <a:lnTo>
                  <a:pt x="535" y="345"/>
                </a:lnTo>
                <a:lnTo>
                  <a:pt x="525" y="345"/>
                </a:lnTo>
                <a:lnTo>
                  <a:pt x="513" y="348"/>
                </a:lnTo>
                <a:lnTo>
                  <a:pt x="505" y="349"/>
                </a:lnTo>
                <a:lnTo>
                  <a:pt x="499" y="349"/>
                </a:lnTo>
                <a:lnTo>
                  <a:pt x="493" y="345"/>
                </a:lnTo>
                <a:lnTo>
                  <a:pt x="488" y="343"/>
                </a:lnTo>
                <a:lnTo>
                  <a:pt x="483" y="342"/>
                </a:lnTo>
                <a:lnTo>
                  <a:pt x="478" y="340"/>
                </a:lnTo>
                <a:lnTo>
                  <a:pt x="472" y="339"/>
                </a:lnTo>
                <a:lnTo>
                  <a:pt x="466" y="337"/>
                </a:lnTo>
                <a:lnTo>
                  <a:pt x="461" y="337"/>
                </a:lnTo>
                <a:lnTo>
                  <a:pt x="457" y="337"/>
                </a:lnTo>
                <a:lnTo>
                  <a:pt x="453" y="337"/>
                </a:lnTo>
                <a:lnTo>
                  <a:pt x="451" y="340"/>
                </a:lnTo>
                <a:lnTo>
                  <a:pt x="455" y="343"/>
                </a:lnTo>
                <a:lnTo>
                  <a:pt x="463" y="347"/>
                </a:lnTo>
                <a:lnTo>
                  <a:pt x="476" y="352"/>
                </a:lnTo>
                <a:lnTo>
                  <a:pt x="485" y="355"/>
                </a:lnTo>
                <a:lnTo>
                  <a:pt x="490" y="357"/>
                </a:lnTo>
                <a:lnTo>
                  <a:pt x="496" y="358"/>
                </a:lnTo>
                <a:lnTo>
                  <a:pt x="499" y="358"/>
                </a:lnTo>
                <a:lnTo>
                  <a:pt x="503" y="359"/>
                </a:lnTo>
                <a:lnTo>
                  <a:pt x="506" y="360"/>
                </a:lnTo>
                <a:lnTo>
                  <a:pt x="509" y="362"/>
                </a:lnTo>
                <a:lnTo>
                  <a:pt x="511" y="364"/>
                </a:lnTo>
                <a:lnTo>
                  <a:pt x="517" y="367"/>
                </a:lnTo>
                <a:lnTo>
                  <a:pt x="525" y="371"/>
                </a:lnTo>
                <a:lnTo>
                  <a:pt x="533" y="374"/>
                </a:lnTo>
                <a:lnTo>
                  <a:pt x="539" y="3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69" name="Freeform 432"/>
          <p:cNvSpPr>
            <a:spLocks/>
          </p:cNvSpPr>
          <p:nvPr/>
        </p:nvSpPr>
        <p:spPr bwMode="auto">
          <a:xfrm>
            <a:off x="1511360" y="1477864"/>
            <a:ext cx="166266" cy="152965"/>
          </a:xfrm>
          <a:custGeom>
            <a:avLst/>
            <a:gdLst/>
            <a:ahLst/>
            <a:cxnLst>
              <a:cxn ang="0">
                <a:pos x="146" y="67"/>
              </a:cxn>
              <a:cxn ang="0">
                <a:pos x="141" y="44"/>
              </a:cxn>
              <a:cxn ang="0">
                <a:pos x="129" y="33"/>
              </a:cxn>
              <a:cxn ang="0">
                <a:pos x="120" y="35"/>
              </a:cxn>
              <a:cxn ang="0">
                <a:pos x="111" y="26"/>
              </a:cxn>
              <a:cxn ang="0">
                <a:pos x="104" y="14"/>
              </a:cxn>
              <a:cxn ang="0">
                <a:pos x="88" y="10"/>
              </a:cxn>
              <a:cxn ang="0">
                <a:pos x="77" y="7"/>
              </a:cxn>
              <a:cxn ang="0">
                <a:pos x="68" y="1"/>
              </a:cxn>
              <a:cxn ang="0">
                <a:pos x="62" y="0"/>
              </a:cxn>
              <a:cxn ang="0">
                <a:pos x="58" y="8"/>
              </a:cxn>
              <a:cxn ang="0">
                <a:pos x="57" y="20"/>
              </a:cxn>
              <a:cxn ang="0">
                <a:pos x="50" y="31"/>
              </a:cxn>
              <a:cxn ang="0">
                <a:pos x="32" y="50"/>
              </a:cxn>
              <a:cxn ang="0">
                <a:pos x="20" y="62"/>
              </a:cxn>
              <a:cxn ang="0">
                <a:pos x="3" y="82"/>
              </a:cxn>
              <a:cxn ang="0">
                <a:pos x="3" y="91"/>
              </a:cxn>
              <a:cxn ang="0">
                <a:pos x="6" y="94"/>
              </a:cxn>
              <a:cxn ang="0">
                <a:pos x="14" y="123"/>
              </a:cxn>
              <a:cxn ang="0">
                <a:pos x="15" y="144"/>
              </a:cxn>
              <a:cxn ang="0">
                <a:pos x="27" y="143"/>
              </a:cxn>
              <a:cxn ang="0">
                <a:pos x="36" y="137"/>
              </a:cxn>
              <a:cxn ang="0">
                <a:pos x="44" y="143"/>
              </a:cxn>
              <a:cxn ang="0">
                <a:pos x="55" y="145"/>
              </a:cxn>
              <a:cxn ang="0">
                <a:pos x="66" y="124"/>
              </a:cxn>
              <a:cxn ang="0">
                <a:pos x="83" y="116"/>
              </a:cxn>
              <a:cxn ang="0">
                <a:pos x="87" y="104"/>
              </a:cxn>
              <a:cxn ang="0">
                <a:pos x="91" y="96"/>
              </a:cxn>
              <a:cxn ang="0">
                <a:pos x="112" y="90"/>
              </a:cxn>
              <a:cxn ang="0">
                <a:pos x="128" y="86"/>
              </a:cxn>
              <a:cxn ang="0">
                <a:pos x="140" y="82"/>
              </a:cxn>
              <a:cxn ang="0">
                <a:pos x="146" y="75"/>
              </a:cxn>
            </a:cxnLst>
            <a:rect l="0" t="0" r="r" b="b"/>
            <a:pathLst>
              <a:path w="148" h="146">
                <a:moveTo>
                  <a:pt x="148" y="71"/>
                </a:moveTo>
                <a:lnTo>
                  <a:pt x="146" y="67"/>
                </a:lnTo>
                <a:lnTo>
                  <a:pt x="145" y="56"/>
                </a:lnTo>
                <a:lnTo>
                  <a:pt x="141" y="44"/>
                </a:lnTo>
                <a:lnTo>
                  <a:pt x="135" y="36"/>
                </a:lnTo>
                <a:lnTo>
                  <a:pt x="129" y="33"/>
                </a:lnTo>
                <a:lnTo>
                  <a:pt x="125" y="33"/>
                </a:lnTo>
                <a:lnTo>
                  <a:pt x="120" y="35"/>
                </a:lnTo>
                <a:lnTo>
                  <a:pt x="115" y="32"/>
                </a:lnTo>
                <a:lnTo>
                  <a:pt x="111" y="26"/>
                </a:lnTo>
                <a:lnTo>
                  <a:pt x="108" y="20"/>
                </a:lnTo>
                <a:lnTo>
                  <a:pt x="104" y="14"/>
                </a:lnTo>
                <a:lnTo>
                  <a:pt x="95" y="12"/>
                </a:lnTo>
                <a:lnTo>
                  <a:pt x="88" y="10"/>
                </a:lnTo>
                <a:lnTo>
                  <a:pt x="82" y="9"/>
                </a:lnTo>
                <a:lnTo>
                  <a:pt x="77" y="7"/>
                </a:lnTo>
                <a:lnTo>
                  <a:pt x="73" y="3"/>
                </a:lnTo>
                <a:lnTo>
                  <a:pt x="68" y="1"/>
                </a:lnTo>
                <a:lnTo>
                  <a:pt x="65" y="0"/>
                </a:lnTo>
                <a:lnTo>
                  <a:pt x="62" y="0"/>
                </a:lnTo>
                <a:lnTo>
                  <a:pt x="60" y="2"/>
                </a:lnTo>
                <a:lnTo>
                  <a:pt x="58" y="8"/>
                </a:lnTo>
                <a:lnTo>
                  <a:pt x="58" y="15"/>
                </a:lnTo>
                <a:lnTo>
                  <a:pt x="57" y="20"/>
                </a:lnTo>
                <a:lnTo>
                  <a:pt x="55" y="24"/>
                </a:lnTo>
                <a:lnTo>
                  <a:pt x="50" y="31"/>
                </a:lnTo>
                <a:lnTo>
                  <a:pt x="42" y="40"/>
                </a:lnTo>
                <a:lnTo>
                  <a:pt x="32" y="50"/>
                </a:lnTo>
                <a:lnTo>
                  <a:pt x="27" y="55"/>
                </a:lnTo>
                <a:lnTo>
                  <a:pt x="20" y="62"/>
                </a:lnTo>
                <a:lnTo>
                  <a:pt x="11" y="71"/>
                </a:lnTo>
                <a:lnTo>
                  <a:pt x="3" y="82"/>
                </a:lnTo>
                <a:lnTo>
                  <a:pt x="0" y="90"/>
                </a:lnTo>
                <a:lnTo>
                  <a:pt x="3" y="91"/>
                </a:lnTo>
                <a:lnTo>
                  <a:pt x="4" y="91"/>
                </a:lnTo>
                <a:lnTo>
                  <a:pt x="6" y="94"/>
                </a:lnTo>
                <a:lnTo>
                  <a:pt x="11" y="107"/>
                </a:lnTo>
                <a:lnTo>
                  <a:pt x="14" y="123"/>
                </a:lnTo>
                <a:lnTo>
                  <a:pt x="14" y="136"/>
                </a:lnTo>
                <a:lnTo>
                  <a:pt x="15" y="144"/>
                </a:lnTo>
                <a:lnTo>
                  <a:pt x="20" y="146"/>
                </a:lnTo>
                <a:lnTo>
                  <a:pt x="27" y="143"/>
                </a:lnTo>
                <a:lnTo>
                  <a:pt x="32" y="139"/>
                </a:lnTo>
                <a:lnTo>
                  <a:pt x="36" y="137"/>
                </a:lnTo>
                <a:lnTo>
                  <a:pt x="39" y="138"/>
                </a:lnTo>
                <a:lnTo>
                  <a:pt x="44" y="143"/>
                </a:lnTo>
                <a:lnTo>
                  <a:pt x="50" y="146"/>
                </a:lnTo>
                <a:lnTo>
                  <a:pt x="55" y="145"/>
                </a:lnTo>
                <a:lnTo>
                  <a:pt x="60" y="135"/>
                </a:lnTo>
                <a:lnTo>
                  <a:pt x="66" y="124"/>
                </a:lnTo>
                <a:lnTo>
                  <a:pt x="75" y="119"/>
                </a:lnTo>
                <a:lnTo>
                  <a:pt x="83" y="116"/>
                </a:lnTo>
                <a:lnTo>
                  <a:pt x="87" y="111"/>
                </a:lnTo>
                <a:lnTo>
                  <a:pt x="87" y="104"/>
                </a:lnTo>
                <a:lnTo>
                  <a:pt x="87" y="99"/>
                </a:lnTo>
                <a:lnTo>
                  <a:pt x="91" y="96"/>
                </a:lnTo>
                <a:lnTo>
                  <a:pt x="104" y="92"/>
                </a:lnTo>
                <a:lnTo>
                  <a:pt x="112" y="90"/>
                </a:lnTo>
                <a:lnTo>
                  <a:pt x="120" y="89"/>
                </a:lnTo>
                <a:lnTo>
                  <a:pt x="128" y="86"/>
                </a:lnTo>
                <a:lnTo>
                  <a:pt x="135" y="84"/>
                </a:lnTo>
                <a:lnTo>
                  <a:pt x="140" y="82"/>
                </a:lnTo>
                <a:lnTo>
                  <a:pt x="144" y="78"/>
                </a:lnTo>
                <a:lnTo>
                  <a:pt x="146" y="75"/>
                </a:lnTo>
                <a:lnTo>
                  <a:pt x="148" y="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70" name="Freeform 433"/>
          <p:cNvSpPr>
            <a:spLocks/>
          </p:cNvSpPr>
          <p:nvPr/>
        </p:nvSpPr>
        <p:spPr bwMode="auto">
          <a:xfrm>
            <a:off x="1687603" y="1421335"/>
            <a:ext cx="151303" cy="98097"/>
          </a:xfrm>
          <a:custGeom>
            <a:avLst/>
            <a:gdLst/>
            <a:ahLst/>
            <a:cxnLst>
              <a:cxn ang="0">
                <a:pos x="104" y="4"/>
              </a:cxn>
              <a:cxn ang="0">
                <a:pos x="103" y="23"/>
              </a:cxn>
              <a:cxn ang="0">
                <a:pos x="101" y="35"/>
              </a:cxn>
              <a:cxn ang="0">
                <a:pos x="102" y="44"/>
              </a:cxn>
              <a:cxn ang="0">
                <a:pos x="111" y="43"/>
              </a:cxn>
              <a:cxn ang="0">
                <a:pos x="115" y="34"/>
              </a:cxn>
              <a:cxn ang="0">
                <a:pos x="128" y="42"/>
              </a:cxn>
              <a:cxn ang="0">
                <a:pos x="133" y="49"/>
              </a:cxn>
              <a:cxn ang="0">
                <a:pos x="132" y="60"/>
              </a:cxn>
              <a:cxn ang="0">
                <a:pos x="131" y="66"/>
              </a:cxn>
              <a:cxn ang="0">
                <a:pos x="123" y="78"/>
              </a:cxn>
              <a:cxn ang="0">
                <a:pos x="116" y="84"/>
              </a:cxn>
              <a:cxn ang="0">
                <a:pos x="96" y="81"/>
              </a:cxn>
              <a:cxn ang="0">
                <a:pos x="83" y="77"/>
              </a:cxn>
              <a:cxn ang="0">
                <a:pos x="76" y="83"/>
              </a:cxn>
              <a:cxn ang="0">
                <a:pos x="68" y="88"/>
              </a:cxn>
              <a:cxn ang="0">
                <a:pos x="54" y="91"/>
              </a:cxn>
              <a:cxn ang="0">
                <a:pos x="45" y="91"/>
              </a:cxn>
              <a:cxn ang="0">
                <a:pos x="32" y="89"/>
              </a:cxn>
              <a:cxn ang="0">
                <a:pos x="18" y="82"/>
              </a:cxn>
              <a:cxn ang="0">
                <a:pos x="25" y="77"/>
              </a:cxn>
              <a:cxn ang="0">
                <a:pos x="38" y="77"/>
              </a:cxn>
              <a:cxn ang="0">
                <a:pos x="48" y="70"/>
              </a:cxn>
              <a:cxn ang="0">
                <a:pos x="48" y="60"/>
              </a:cxn>
              <a:cxn ang="0">
                <a:pos x="35" y="65"/>
              </a:cxn>
              <a:cxn ang="0">
                <a:pos x="27" y="67"/>
              </a:cxn>
              <a:cxn ang="0">
                <a:pos x="14" y="57"/>
              </a:cxn>
              <a:cxn ang="0">
                <a:pos x="4" y="51"/>
              </a:cxn>
              <a:cxn ang="0">
                <a:pos x="0" y="42"/>
              </a:cxn>
              <a:cxn ang="0">
                <a:pos x="2" y="35"/>
              </a:cxn>
              <a:cxn ang="0">
                <a:pos x="12" y="25"/>
              </a:cxn>
              <a:cxn ang="0">
                <a:pos x="15" y="20"/>
              </a:cxn>
              <a:cxn ang="0">
                <a:pos x="23" y="7"/>
              </a:cxn>
              <a:cxn ang="0">
                <a:pos x="28" y="1"/>
              </a:cxn>
              <a:cxn ang="0">
                <a:pos x="41" y="0"/>
              </a:cxn>
              <a:cxn ang="0">
                <a:pos x="46" y="5"/>
              </a:cxn>
              <a:cxn ang="0">
                <a:pos x="46" y="13"/>
              </a:cxn>
              <a:cxn ang="0">
                <a:pos x="55" y="19"/>
              </a:cxn>
              <a:cxn ang="0">
                <a:pos x="56" y="28"/>
              </a:cxn>
              <a:cxn ang="0">
                <a:pos x="65" y="35"/>
              </a:cxn>
              <a:cxn ang="0">
                <a:pos x="68" y="44"/>
              </a:cxn>
              <a:cxn ang="0">
                <a:pos x="70" y="50"/>
              </a:cxn>
              <a:cxn ang="0">
                <a:pos x="80" y="55"/>
              </a:cxn>
              <a:cxn ang="0">
                <a:pos x="90" y="59"/>
              </a:cxn>
              <a:cxn ang="0">
                <a:pos x="91" y="47"/>
              </a:cxn>
              <a:cxn ang="0">
                <a:pos x="91" y="37"/>
              </a:cxn>
              <a:cxn ang="0">
                <a:pos x="88" y="30"/>
              </a:cxn>
              <a:cxn ang="0">
                <a:pos x="85" y="29"/>
              </a:cxn>
              <a:cxn ang="0">
                <a:pos x="84" y="19"/>
              </a:cxn>
              <a:cxn ang="0">
                <a:pos x="85" y="11"/>
              </a:cxn>
              <a:cxn ang="0">
                <a:pos x="94" y="6"/>
              </a:cxn>
              <a:cxn ang="0">
                <a:pos x="103" y="1"/>
              </a:cxn>
            </a:cxnLst>
            <a:rect l="0" t="0" r="r" b="b"/>
            <a:pathLst>
              <a:path w="133" h="91">
                <a:moveTo>
                  <a:pt x="104" y="0"/>
                </a:moveTo>
                <a:lnTo>
                  <a:pt x="104" y="4"/>
                </a:lnTo>
                <a:lnTo>
                  <a:pt x="103" y="13"/>
                </a:lnTo>
                <a:lnTo>
                  <a:pt x="103" y="23"/>
                </a:lnTo>
                <a:lnTo>
                  <a:pt x="102" y="30"/>
                </a:lnTo>
                <a:lnTo>
                  <a:pt x="101" y="35"/>
                </a:lnTo>
                <a:lnTo>
                  <a:pt x="101" y="39"/>
                </a:lnTo>
                <a:lnTo>
                  <a:pt x="102" y="44"/>
                </a:lnTo>
                <a:lnTo>
                  <a:pt x="107" y="46"/>
                </a:lnTo>
                <a:lnTo>
                  <a:pt x="111" y="43"/>
                </a:lnTo>
                <a:lnTo>
                  <a:pt x="113" y="37"/>
                </a:lnTo>
                <a:lnTo>
                  <a:pt x="115" y="34"/>
                </a:lnTo>
                <a:lnTo>
                  <a:pt x="121" y="36"/>
                </a:lnTo>
                <a:lnTo>
                  <a:pt x="128" y="42"/>
                </a:lnTo>
                <a:lnTo>
                  <a:pt x="132" y="45"/>
                </a:lnTo>
                <a:lnTo>
                  <a:pt x="133" y="49"/>
                </a:lnTo>
                <a:lnTo>
                  <a:pt x="132" y="54"/>
                </a:lnTo>
                <a:lnTo>
                  <a:pt x="132" y="60"/>
                </a:lnTo>
                <a:lnTo>
                  <a:pt x="132" y="62"/>
                </a:lnTo>
                <a:lnTo>
                  <a:pt x="131" y="66"/>
                </a:lnTo>
                <a:lnTo>
                  <a:pt x="128" y="72"/>
                </a:lnTo>
                <a:lnTo>
                  <a:pt x="123" y="78"/>
                </a:lnTo>
                <a:lnTo>
                  <a:pt x="121" y="82"/>
                </a:lnTo>
                <a:lnTo>
                  <a:pt x="116" y="84"/>
                </a:lnTo>
                <a:lnTo>
                  <a:pt x="107" y="83"/>
                </a:lnTo>
                <a:lnTo>
                  <a:pt x="96" y="81"/>
                </a:lnTo>
                <a:lnTo>
                  <a:pt x="88" y="78"/>
                </a:lnTo>
                <a:lnTo>
                  <a:pt x="83" y="77"/>
                </a:lnTo>
                <a:lnTo>
                  <a:pt x="79" y="80"/>
                </a:lnTo>
                <a:lnTo>
                  <a:pt x="76" y="83"/>
                </a:lnTo>
                <a:lnTo>
                  <a:pt x="72" y="85"/>
                </a:lnTo>
                <a:lnTo>
                  <a:pt x="68" y="88"/>
                </a:lnTo>
                <a:lnTo>
                  <a:pt x="61" y="90"/>
                </a:lnTo>
                <a:lnTo>
                  <a:pt x="54" y="91"/>
                </a:lnTo>
                <a:lnTo>
                  <a:pt x="49" y="91"/>
                </a:lnTo>
                <a:lnTo>
                  <a:pt x="45" y="91"/>
                </a:lnTo>
                <a:lnTo>
                  <a:pt x="39" y="91"/>
                </a:lnTo>
                <a:lnTo>
                  <a:pt x="32" y="89"/>
                </a:lnTo>
                <a:lnTo>
                  <a:pt x="24" y="85"/>
                </a:lnTo>
                <a:lnTo>
                  <a:pt x="18" y="82"/>
                </a:lnTo>
                <a:lnTo>
                  <a:pt x="19" y="78"/>
                </a:lnTo>
                <a:lnTo>
                  <a:pt x="25" y="77"/>
                </a:lnTo>
                <a:lnTo>
                  <a:pt x="32" y="77"/>
                </a:lnTo>
                <a:lnTo>
                  <a:pt x="38" y="77"/>
                </a:lnTo>
                <a:lnTo>
                  <a:pt x="43" y="75"/>
                </a:lnTo>
                <a:lnTo>
                  <a:pt x="48" y="70"/>
                </a:lnTo>
                <a:lnTo>
                  <a:pt x="49" y="64"/>
                </a:lnTo>
                <a:lnTo>
                  <a:pt x="48" y="60"/>
                </a:lnTo>
                <a:lnTo>
                  <a:pt x="42" y="60"/>
                </a:lnTo>
                <a:lnTo>
                  <a:pt x="35" y="65"/>
                </a:lnTo>
                <a:lnTo>
                  <a:pt x="32" y="67"/>
                </a:lnTo>
                <a:lnTo>
                  <a:pt x="27" y="67"/>
                </a:lnTo>
                <a:lnTo>
                  <a:pt x="20" y="62"/>
                </a:lnTo>
                <a:lnTo>
                  <a:pt x="14" y="57"/>
                </a:lnTo>
                <a:lnTo>
                  <a:pt x="8" y="53"/>
                </a:lnTo>
                <a:lnTo>
                  <a:pt x="4" y="51"/>
                </a:lnTo>
                <a:lnTo>
                  <a:pt x="2" y="46"/>
                </a:lnTo>
                <a:lnTo>
                  <a:pt x="0" y="42"/>
                </a:lnTo>
                <a:lnTo>
                  <a:pt x="0" y="38"/>
                </a:lnTo>
                <a:lnTo>
                  <a:pt x="2" y="35"/>
                </a:lnTo>
                <a:lnTo>
                  <a:pt x="8" y="30"/>
                </a:lnTo>
                <a:lnTo>
                  <a:pt x="12" y="25"/>
                </a:lnTo>
                <a:lnTo>
                  <a:pt x="14" y="22"/>
                </a:lnTo>
                <a:lnTo>
                  <a:pt x="15" y="20"/>
                </a:lnTo>
                <a:lnTo>
                  <a:pt x="18" y="14"/>
                </a:lnTo>
                <a:lnTo>
                  <a:pt x="23" y="7"/>
                </a:lnTo>
                <a:lnTo>
                  <a:pt x="25" y="4"/>
                </a:lnTo>
                <a:lnTo>
                  <a:pt x="28" y="1"/>
                </a:lnTo>
                <a:lnTo>
                  <a:pt x="34" y="0"/>
                </a:lnTo>
                <a:lnTo>
                  <a:pt x="41" y="0"/>
                </a:lnTo>
                <a:lnTo>
                  <a:pt x="45" y="2"/>
                </a:lnTo>
                <a:lnTo>
                  <a:pt x="46" y="5"/>
                </a:lnTo>
                <a:lnTo>
                  <a:pt x="45" y="8"/>
                </a:lnTo>
                <a:lnTo>
                  <a:pt x="46" y="13"/>
                </a:lnTo>
                <a:lnTo>
                  <a:pt x="50" y="15"/>
                </a:lnTo>
                <a:lnTo>
                  <a:pt x="55" y="19"/>
                </a:lnTo>
                <a:lnTo>
                  <a:pt x="56" y="23"/>
                </a:lnTo>
                <a:lnTo>
                  <a:pt x="56" y="28"/>
                </a:lnTo>
                <a:lnTo>
                  <a:pt x="61" y="31"/>
                </a:lnTo>
                <a:lnTo>
                  <a:pt x="65" y="35"/>
                </a:lnTo>
                <a:lnTo>
                  <a:pt x="68" y="39"/>
                </a:lnTo>
                <a:lnTo>
                  <a:pt x="68" y="44"/>
                </a:lnTo>
                <a:lnTo>
                  <a:pt x="68" y="47"/>
                </a:lnTo>
                <a:lnTo>
                  <a:pt x="70" y="50"/>
                </a:lnTo>
                <a:lnTo>
                  <a:pt x="75" y="52"/>
                </a:lnTo>
                <a:lnTo>
                  <a:pt x="80" y="55"/>
                </a:lnTo>
                <a:lnTo>
                  <a:pt x="86" y="59"/>
                </a:lnTo>
                <a:lnTo>
                  <a:pt x="90" y="59"/>
                </a:lnTo>
                <a:lnTo>
                  <a:pt x="91" y="54"/>
                </a:lnTo>
                <a:lnTo>
                  <a:pt x="91" y="47"/>
                </a:lnTo>
                <a:lnTo>
                  <a:pt x="91" y="42"/>
                </a:lnTo>
                <a:lnTo>
                  <a:pt x="91" y="37"/>
                </a:lnTo>
                <a:lnTo>
                  <a:pt x="91" y="32"/>
                </a:lnTo>
                <a:lnTo>
                  <a:pt x="88" y="30"/>
                </a:lnTo>
                <a:lnTo>
                  <a:pt x="86" y="30"/>
                </a:lnTo>
                <a:lnTo>
                  <a:pt x="85" y="29"/>
                </a:lnTo>
                <a:lnTo>
                  <a:pt x="84" y="24"/>
                </a:lnTo>
                <a:lnTo>
                  <a:pt x="84" y="19"/>
                </a:lnTo>
                <a:lnTo>
                  <a:pt x="84" y="14"/>
                </a:lnTo>
                <a:lnTo>
                  <a:pt x="85" y="11"/>
                </a:lnTo>
                <a:lnTo>
                  <a:pt x="88" y="8"/>
                </a:lnTo>
                <a:lnTo>
                  <a:pt x="94" y="6"/>
                </a:lnTo>
                <a:lnTo>
                  <a:pt x="99" y="4"/>
                </a:lnTo>
                <a:lnTo>
                  <a:pt x="103" y="1"/>
                </a:lnTo>
                <a:lnTo>
                  <a:pt x="104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71" name="Freeform 434"/>
          <p:cNvSpPr>
            <a:spLocks/>
          </p:cNvSpPr>
          <p:nvPr/>
        </p:nvSpPr>
        <p:spPr bwMode="auto">
          <a:xfrm>
            <a:off x="1624422" y="1369791"/>
            <a:ext cx="114724" cy="64844"/>
          </a:xfrm>
          <a:custGeom>
            <a:avLst/>
            <a:gdLst/>
            <a:ahLst/>
            <a:cxnLst>
              <a:cxn ang="0">
                <a:pos x="76" y="40"/>
              </a:cxn>
              <a:cxn ang="0">
                <a:pos x="75" y="41"/>
              </a:cxn>
              <a:cxn ang="0">
                <a:pos x="72" y="45"/>
              </a:cxn>
              <a:cxn ang="0">
                <a:pos x="68" y="46"/>
              </a:cxn>
              <a:cxn ang="0">
                <a:pos x="66" y="42"/>
              </a:cxn>
              <a:cxn ang="0">
                <a:pos x="64" y="35"/>
              </a:cxn>
              <a:cxn ang="0">
                <a:pos x="61" y="30"/>
              </a:cxn>
              <a:cxn ang="0">
                <a:pos x="58" y="27"/>
              </a:cxn>
              <a:cxn ang="0">
                <a:pos x="56" y="31"/>
              </a:cxn>
              <a:cxn ang="0">
                <a:pos x="55" y="38"/>
              </a:cxn>
              <a:cxn ang="0">
                <a:pos x="55" y="44"/>
              </a:cxn>
              <a:cxn ang="0">
                <a:pos x="53" y="47"/>
              </a:cxn>
              <a:cxn ang="0">
                <a:pos x="48" y="47"/>
              </a:cxn>
              <a:cxn ang="0">
                <a:pos x="42" y="47"/>
              </a:cxn>
              <a:cxn ang="0">
                <a:pos x="38" y="52"/>
              </a:cxn>
              <a:cxn ang="0">
                <a:pos x="38" y="57"/>
              </a:cxn>
              <a:cxn ang="0">
                <a:pos x="38" y="60"/>
              </a:cxn>
              <a:cxn ang="0">
                <a:pos x="37" y="57"/>
              </a:cxn>
              <a:cxn ang="0">
                <a:pos x="33" y="54"/>
              </a:cxn>
              <a:cxn ang="0">
                <a:pos x="27" y="50"/>
              </a:cxn>
              <a:cxn ang="0">
                <a:pos x="22" y="48"/>
              </a:cxn>
              <a:cxn ang="0">
                <a:pos x="15" y="48"/>
              </a:cxn>
              <a:cxn ang="0">
                <a:pos x="6" y="48"/>
              </a:cxn>
              <a:cxn ang="0">
                <a:pos x="0" y="46"/>
              </a:cxn>
              <a:cxn ang="0">
                <a:pos x="4" y="40"/>
              </a:cxn>
              <a:cxn ang="0">
                <a:pos x="11" y="34"/>
              </a:cxn>
              <a:cxn ang="0">
                <a:pos x="17" y="30"/>
              </a:cxn>
              <a:cxn ang="0">
                <a:pos x="23" y="25"/>
              </a:cxn>
              <a:cxn ang="0">
                <a:pos x="35" y="19"/>
              </a:cxn>
              <a:cxn ang="0">
                <a:pos x="46" y="12"/>
              </a:cxn>
              <a:cxn ang="0">
                <a:pos x="55" y="7"/>
              </a:cxn>
              <a:cxn ang="0">
                <a:pos x="60" y="2"/>
              </a:cxn>
              <a:cxn ang="0">
                <a:pos x="68" y="0"/>
              </a:cxn>
              <a:cxn ang="0">
                <a:pos x="76" y="0"/>
              </a:cxn>
              <a:cxn ang="0">
                <a:pos x="80" y="0"/>
              </a:cxn>
              <a:cxn ang="0">
                <a:pos x="83" y="0"/>
              </a:cxn>
              <a:cxn ang="0">
                <a:pos x="87" y="0"/>
              </a:cxn>
              <a:cxn ang="0">
                <a:pos x="93" y="0"/>
              </a:cxn>
              <a:cxn ang="0">
                <a:pos x="98" y="2"/>
              </a:cxn>
              <a:cxn ang="0">
                <a:pos x="102" y="6"/>
              </a:cxn>
              <a:cxn ang="0">
                <a:pos x="99" y="10"/>
              </a:cxn>
              <a:cxn ang="0">
                <a:pos x="95" y="15"/>
              </a:cxn>
              <a:cxn ang="0">
                <a:pos x="93" y="17"/>
              </a:cxn>
              <a:cxn ang="0">
                <a:pos x="93" y="19"/>
              </a:cxn>
              <a:cxn ang="0">
                <a:pos x="91" y="24"/>
              </a:cxn>
              <a:cxn ang="0">
                <a:pos x="89" y="31"/>
              </a:cxn>
              <a:cxn ang="0">
                <a:pos x="86" y="35"/>
              </a:cxn>
              <a:cxn ang="0">
                <a:pos x="81" y="39"/>
              </a:cxn>
              <a:cxn ang="0">
                <a:pos x="76" y="40"/>
              </a:cxn>
            </a:cxnLst>
            <a:rect l="0" t="0" r="r" b="b"/>
            <a:pathLst>
              <a:path w="102" h="60">
                <a:moveTo>
                  <a:pt x="76" y="40"/>
                </a:moveTo>
                <a:lnTo>
                  <a:pt x="75" y="41"/>
                </a:lnTo>
                <a:lnTo>
                  <a:pt x="72" y="45"/>
                </a:lnTo>
                <a:lnTo>
                  <a:pt x="68" y="46"/>
                </a:lnTo>
                <a:lnTo>
                  <a:pt x="66" y="42"/>
                </a:lnTo>
                <a:lnTo>
                  <a:pt x="64" y="35"/>
                </a:lnTo>
                <a:lnTo>
                  <a:pt x="61" y="30"/>
                </a:lnTo>
                <a:lnTo>
                  <a:pt x="58" y="27"/>
                </a:lnTo>
                <a:lnTo>
                  <a:pt x="56" y="31"/>
                </a:lnTo>
                <a:lnTo>
                  <a:pt x="55" y="38"/>
                </a:lnTo>
                <a:lnTo>
                  <a:pt x="55" y="44"/>
                </a:lnTo>
                <a:lnTo>
                  <a:pt x="53" y="47"/>
                </a:lnTo>
                <a:lnTo>
                  <a:pt x="48" y="47"/>
                </a:lnTo>
                <a:lnTo>
                  <a:pt x="42" y="47"/>
                </a:lnTo>
                <a:lnTo>
                  <a:pt x="38" y="52"/>
                </a:lnTo>
                <a:lnTo>
                  <a:pt x="38" y="57"/>
                </a:lnTo>
                <a:lnTo>
                  <a:pt x="38" y="60"/>
                </a:lnTo>
                <a:lnTo>
                  <a:pt x="37" y="57"/>
                </a:lnTo>
                <a:lnTo>
                  <a:pt x="33" y="54"/>
                </a:lnTo>
                <a:lnTo>
                  <a:pt x="27" y="50"/>
                </a:lnTo>
                <a:lnTo>
                  <a:pt x="22" y="48"/>
                </a:lnTo>
                <a:lnTo>
                  <a:pt x="15" y="48"/>
                </a:lnTo>
                <a:lnTo>
                  <a:pt x="6" y="48"/>
                </a:lnTo>
                <a:lnTo>
                  <a:pt x="0" y="46"/>
                </a:lnTo>
                <a:lnTo>
                  <a:pt x="4" y="40"/>
                </a:lnTo>
                <a:lnTo>
                  <a:pt x="11" y="34"/>
                </a:lnTo>
                <a:lnTo>
                  <a:pt x="17" y="30"/>
                </a:lnTo>
                <a:lnTo>
                  <a:pt x="23" y="25"/>
                </a:lnTo>
                <a:lnTo>
                  <a:pt x="35" y="19"/>
                </a:lnTo>
                <a:lnTo>
                  <a:pt x="46" y="12"/>
                </a:lnTo>
                <a:lnTo>
                  <a:pt x="55" y="7"/>
                </a:lnTo>
                <a:lnTo>
                  <a:pt x="60" y="2"/>
                </a:lnTo>
                <a:lnTo>
                  <a:pt x="68" y="0"/>
                </a:lnTo>
                <a:lnTo>
                  <a:pt x="76" y="0"/>
                </a:lnTo>
                <a:lnTo>
                  <a:pt x="80" y="0"/>
                </a:lnTo>
                <a:lnTo>
                  <a:pt x="83" y="0"/>
                </a:lnTo>
                <a:lnTo>
                  <a:pt x="87" y="0"/>
                </a:lnTo>
                <a:lnTo>
                  <a:pt x="93" y="0"/>
                </a:lnTo>
                <a:lnTo>
                  <a:pt x="98" y="2"/>
                </a:lnTo>
                <a:lnTo>
                  <a:pt x="102" y="6"/>
                </a:lnTo>
                <a:lnTo>
                  <a:pt x="99" y="10"/>
                </a:lnTo>
                <a:lnTo>
                  <a:pt x="95" y="15"/>
                </a:lnTo>
                <a:lnTo>
                  <a:pt x="93" y="17"/>
                </a:lnTo>
                <a:lnTo>
                  <a:pt x="93" y="19"/>
                </a:lnTo>
                <a:lnTo>
                  <a:pt x="91" y="24"/>
                </a:lnTo>
                <a:lnTo>
                  <a:pt x="89" y="31"/>
                </a:lnTo>
                <a:lnTo>
                  <a:pt x="86" y="35"/>
                </a:lnTo>
                <a:lnTo>
                  <a:pt x="81" y="39"/>
                </a:lnTo>
                <a:lnTo>
                  <a:pt x="76" y="4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72" name="Freeform 435"/>
          <p:cNvSpPr>
            <a:spLocks/>
          </p:cNvSpPr>
          <p:nvPr/>
        </p:nvSpPr>
        <p:spPr bwMode="auto">
          <a:xfrm>
            <a:off x="1850543" y="1434636"/>
            <a:ext cx="96434" cy="84796"/>
          </a:xfrm>
          <a:custGeom>
            <a:avLst/>
            <a:gdLst/>
            <a:ahLst/>
            <a:cxnLst>
              <a:cxn ang="0">
                <a:pos x="17" y="12"/>
              </a:cxn>
              <a:cxn ang="0">
                <a:pos x="3" y="0"/>
              </a:cxn>
              <a:cxn ang="0">
                <a:pos x="1" y="9"/>
              </a:cxn>
              <a:cxn ang="0">
                <a:pos x="3" y="22"/>
              </a:cxn>
              <a:cxn ang="0">
                <a:pos x="5" y="33"/>
              </a:cxn>
              <a:cxn ang="0">
                <a:pos x="11" y="41"/>
              </a:cxn>
              <a:cxn ang="0">
                <a:pos x="18" y="42"/>
              </a:cxn>
              <a:cxn ang="0">
                <a:pos x="24" y="43"/>
              </a:cxn>
              <a:cxn ang="0">
                <a:pos x="20" y="52"/>
              </a:cxn>
              <a:cxn ang="0">
                <a:pos x="24" y="54"/>
              </a:cxn>
              <a:cxn ang="0">
                <a:pos x="38" y="53"/>
              </a:cxn>
              <a:cxn ang="0">
                <a:pos x="42" y="54"/>
              </a:cxn>
              <a:cxn ang="0">
                <a:pos x="40" y="65"/>
              </a:cxn>
              <a:cxn ang="0">
                <a:pos x="38" y="79"/>
              </a:cxn>
              <a:cxn ang="0">
                <a:pos x="54" y="77"/>
              </a:cxn>
              <a:cxn ang="0">
                <a:pos x="72" y="66"/>
              </a:cxn>
              <a:cxn ang="0">
                <a:pos x="75" y="62"/>
              </a:cxn>
              <a:cxn ang="0">
                <a:pos x="72" y="54"/>
              </a:cxn>
              <a:cxn ang="0">
                <a:pos x="79" y="56"/>
              </a:cxn>
              <a:cxn ang="0">
                <a:pos x="86" y="57"/>
              </a:cxn>
              <a:cxn ang="0">
                <a:pos x="77" y="42"/>
              </a:cxn>
              <a:cxn ang="0">
                <a:pos x="71" y="37"/>
              </a:cxn>
              <a:cxn ang="0">
                <a:pos x="76" y="22"/>
              </a:cxn>
              <a:cxn ang="0">
                <a:pos x="76" y="9"/>
              </a:cxn>
              <a:cxn ang="0">
                <a:pos x="65" y="8"/>
              </a:cxn>
              <a:cxn ang="0">
                <a:pos x="63" y="12"/>
              </a:cxn>
              <a:cxn ang="0">
                <a:pos x="55" y="8"/>
              </a:cxn>
              <a:cxn ang="0">
                <a:pos x="47" y="2"/>
              </a:cxn>
              <a:cxn ang="0">
                <a:pos x="45" y="7"/>
              </a:cxn>
              <a:cxn ang="0">
                <a:pos x="48" y="13"/>
              </a:cxn>
              <a:cxn ang="0">
                <a:pos x="43" y="15"/>
              </a:cxn>
              <a:cxn ang="0">
                <a:pos x="35" y="9"/>
              </a:cxn>
              <a:cxn ang="0">
                <a:pos x="28" y="15"/>
              </a:cxn>
              <a:cxn ang="0">
                <a:pos x="22" y="16"/>
              </a:cxn>
            </a:cxnLst>
            <a:rect l="0" t="0" r="r" b="b"/>
            <a:pathLst>
              <a:path w="86" h="80">
                <a:moveTo>
                  <a:pt x="20" y="16"/>
                </a:moveTo>
                <a:lnTo>
                  <a:pt x="17" y="12"/>
                </a:lnTo>
                <a:lnTo>
                  <a:pt x="10" y="5"/>
                </a:lnTo>
                <a:lnTo>
                  <a:pt x="3" y="0"/>
                </a:lnTo>
                <a:lnTo>
                  <a:pt x="0" y="2"/>
                </a:lnTo>
                <a:lnTo>
                  <a:pt x="1" y="9"/>
                </a:lnTo>
                <a:lnTo>
                  <a:pt x="2" y="15"/>
                </a:lnTo>
                <a:lnTo>
                  <a:pt x="3" y="22"/>
                </a:lnTo>
                <a:lnTo>
                  <a:pt x="4" y="27"/>
                </a:lnTo>
                <a:lnTo>
                  <a:pt x="5" y="33"/>
                </a:lnTo>
                <a:lnTo>
                  <a:pt x="8" y="38"/>
                </a:lnTo>
                <a:lnTo>
                  <a:pt x="11" y="41"/>
                </a:lnTo>
                <a:lnTo>
                  <a:pt x="15" y="42"/>
                </a:lnTo>
                <a:lnTo>
                  <a:pt x="18" y="42"/>
                </a:lnTo>
                <a:lnTo>
                  <a:pt x="22" y="42"/>
                </a:lnTo>
                <a:lnTo>
                  <a:pt x="24" y="43"/>
                </a:lnTo>
                <a:lnTo>
                  <a:pt x="23" y="47"/>
                </a:lnTo>
                <a:lnTo>
                  <a:pt x="20" y="52"/>
                </a:lnTo>
                <a:lnTo>
                  <a:pt x="22" y="54"/>
                </a:lnTo>
                <a:lnTo>
                  <a:pt x="24" y="54"/>
                </a:lnTo>
                <a:lnTo>
                  <a:pt x="31" y="54"/>
                </a:lnTo>
                <a:lnTo>
                  <a:pt x="38" y="53"/>
                </a:lnTo>
                <a:lnTo>
                  <a:pt x="41" y="53"/>
                </a:lnTo>
                <a:lnTo>
                  <a:pt x="42" y="54"/>
                </a:lnTo>
                <a:lnTo>
                  <a:pt x="42" y="58"/>
                </a:lnTo>
                <a:lnTo>
                  <a:pt x="40" y="65"/>
                </a:lnTo>
                <a:lnTo>
                  <a:pt x="38" y="73"/>
                </a:lnTo>
                <a:lnTo>
                  <a:pt x="38" y="79"/>
                </a:lnTo>
                <a:lnTo>
                  <a:pt x="43" y="80"/>
                </a:lnTo>
                <a:lnTo>
                  <a:pt x="54" y="77"/>
                </a:lnTo>
                <a:lnTo>
                  <a:pt x="64" y="72"/>
                </a:lnTo>
                <a:lnTo>
                  <a:pt x="72" y="66"/>
                </a:lnTo>
                <a:lnTo>
                  <a:pt x="76" y="64"/>
                </a:lnTo>
                <a:lnTo>
                  <a:pt x="75" y="62"/>
                </a:lnTo>
                <a:lnTo>
                  <a:pt x="72" y="57"/>
                </a:lnTo>
                <a:lnTo>
                  <a:pt x="72" y="54"/>
                </a:lnTo>
                <a:lnTo>
                  <a:pt x="75" y="54"/>
                </a:lnTo>
                <a:lnTo>
                  <a:pt x="79" y="56"/>
                </a:lnTo>
                <a:lnTo>
                  <a:pt x="84" y="58"/>
                </a:lnTo>
                <a:lnTo>
                  <a:pt x="86" y="57"/>
                </a:lnTo>
                <a:lnTo>
                  <a:pt x="83" y="50"/>
                </a:lnTo>
                <a:lnTo>
                  <a:pt x="77" y="42"/>
                </a:lnTo>
                <a:lnTo>
                  <a:pt x="72" y="39"/>
                </a:lnTo>
                <a:lnTo>
                  <a:pt x="71" y="37"/>
                </a:lnTo>
                <a:lnTo>
                  <a:pt x="72" y="31"/>
                </a:lnTo>
                <a:lnTo>
                  <a:pt x="76" y="22"/>
                </a:lnTo>
                <a:lnTo>
                  <a:pt x="77" y="15"/>
                </a:lnTo>
                <a:lnTo>
                  <a:pt x="76" y="9"/>
                </a:lnTo>
                <a:lnTo>
                  <a:pt x="71" y="7"/>
                </a:lnTo>
                <a:lnTo>
                  <a:pt x="65" y="8"/>
                </a:lnTo>
                <a:lnTo>
                  <a:pt x="64" y="10"/>
                </a:lnTo>
                <a:lnTo>
                  <a:pt x="63" y="12"/>
                </a:lnTo>
                <a:lnTo>
                  <a:pt x="60" y="11"/>
                </a:lnTo>
                <a:lnTo>
                  <a:pt x="55" y="8"/>
                </a:lnTo>
                <a:lnTo>
                  <a:pt x="50" y="3"/>
                </a:lnTo>
                <a:lnTo>
                  <a:pt x="47" y="2"/>
                </a:lnTo>
                <a:lnTo>
                  <a:pt x="45" y="3"/>
                </a:lnTo>
                <a:lnTo>
                  <a:pt x="45" y="7"/>
                </a:lnTo>
                <a:lnTo>
                  <a:pt x="47" y="11"/>
                </a:lnTo>
                <a:lnTo>
                  <a:pt x="48" y="13"/>
                </a:lnTo>
                <a:lnTo>
                  <a:pt x="47" y="16"/>
                </a:lnTo>
                <a:lnTo>
                  <a:pt x="43" y="15"/>
                </a:lnTo>
                <a:lnTo>
                  <a:pt x="39" y="11"/>
                </a:lnTo>
                <a:lnTo>
                  <a:pt x="35" y="9"/>
                </a:lnTo>
                <a:lnTo>
                  <a:pt x="32" y="11"/>
                </a:lnTo>
                <a:lnTo>
                  <a:pt x="28" y="15"/>
                </a:lnTo>
                <a:lnTo>
                  <a:pt x="25" y="16"/>
                </a:lnTo>
                <a:lnTo>
                  <a:pt x="22" y="16"/>
                </a:lnTo>
                <a:lnTo>
                  <a:pt x="20" y="1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73" name="Freeform 436"/>
          <p:cNvSpPr>
            <a:spLocks/>
          </p:cNvSpPr>
          <p:nvPr/>
        </p:nvSpPr>
        <p:spPr bwMode="auto">
          <a:xfrm>
            <a:off x="1948641" y="1486178"/>
            <a:ext cx="38241" cy="48218"/>
          </a:xfrm>
          <a:custGeom>
            <a:avLst/>
            <a:gdLst/>
            <a:ahLst/>
            <a:cxnLst>
              <a:cxn ang="0">
                <a:pos x="14" y="4"/>
              </a:cxn>
              <a:cxn ang="0">
                <a:pos x="14" y="5"/>
              </a:cxn>
              <a:cxn ang="0">
                <a:pos x="13" y="7"/>
              </a:cxn>
              <a:cxn ang="0">
                <a:pos x="11" y="12"/>
              </a:cxn>
              <a:cxn ang="0">
                <a:pos x="7" y="15"/>
              </a:cxn>
              <a:cxn ang="0">
                <a:pos x="4" y="18"/>
              </a:cxn>
              <a:cxn ang="0">
                <a:pos x="1" y="23"/>
              </a:cxn>
              <a:cxn ang="0">
                <a:pos x="0" y="28"/>
              </a:cxn>
              <a:cxn ang="0">
                <a:pos x="3" y="31"/>
              </a:cxn>
              <a:cxn ang="0">
                <a:pos x="7" y="35"/>
              </a:cxn>
              <a:cxn ang="0">
                <a:pos x="12" y="37"/>
              </a:cxn>
              <a:cxn ang="0">
                <a:pos x="16" y="40"/>
              </a:cxn>
              <a:cxn ang="0">
                <a:pos x="19" y="44"/>
              </a:cxn>
              <a:cxn ang="0">
                <a:pos x="22" y="46"/>
              </a:cxn>
              <a:cxn ang="0">
                <a:pos x="27" y="44"/>
              </a:cxn>
              <a:cxn ang="0">
                <a:pos x="31" y="40"/>
              </a:cxn>
              <a:cxn ang="0">
                <a:pos x="34" y="35"/>
              </a:cxn>
              <a:cxn ang="0">
                <a:pos x="34" y="29"/>
              </a:cxn>
              <a:cxn ang="0">
                <a:pos x="33" y="24"/>
              </a:cxn>
              <a:cxn ang="0">
                <a:pos x="30" y="20"/>
              </a:cxn>
              <a:cxn ang="0">
                <a:pos x="30" y="15"/>
              </a:cxn>
              <a:cxn ang="0">
                <a:pos x="29" y="9"/>
              </a:cxn>
              <a:cxn ang="0">
                <a:pos x="27" y="5"/>
              </a:cxn>
              <a:cxn ang="0">
                <a:pos x="23" y="1"/>
              </a:cxn>
              <a:cxn ang="0">
                <a:pos x="22" y="0"/>
              </a:cxn>
              <a:cxn ang="0">
                <a:pos x="21" y="0"/>
              </a:cxn>
              <a:cxn ang="0">
                <a:pos x="19" y="0"/>
              </a:cxn>
              <a:cxn ang="0">
                <a:pos x="16" y="1"/>
              </a:cxn>
              <a:cxn ang="0">
                <a:pos x="14" y="4"/>
              </a:cxn>
            </a:cxnLst>
            <a:rect l="0" t="0" r="r" b="b"/>
            <a:pathLst>
              <a:path w="34" h="46">
                <a:moveTo>
                  <a:pt x="14" y="4"/>
                </a:moveTo>
                <a:lnTo>
                  <a:pt x="14" y="5"/>
                </a:lnTo>
                <a:lnTo>
                  <a:pt x="13" y="7"/>
                </a:lnTo>
                <a:lnTo>
                  <a:pt x="11" y="12"/>
                </a:lnTo>
                <a:lnTo>
                  <a:pt x="7" y="15"/>
                </a:lnTo>
                <a:lnTo>
                  <a:pt x="4" y="18"/>
                </a:lnTo>
                <a:lnTo>
                  <a:pt x="1" y="23"/>
                </a:lnTo>
                <a:lnTo>
                  <a:pt x="0" y="28"/>
                </a:lnTo>
                <a:lnTo>
                  <a:pt x="3" y="31"/>
                </a:lnTo>
                <a:lnTo>
                  <a:pt x="7" y="35"/>
                </a:lnTo>
                <a:lnTo>
                  <a:pt x="12" y="37"/>
                </a:lnTo>
                <a:lnTo>
                  <a:pt x="16" y="40"/>
                </a:lnTo>
                <a:lnTo>
                  <a:pt x="19" y="44"/>
                </a:lnTo>
                <a:lnTo>
                  <a:pt x="22" y="46"/>
                </a:lnTo>
                <a:lnTo>
                  <a:pt x="27" y="44"/>
                </a:lnTo>
                <a:lnTo>
                  <a:pt x="31" y="40"/>
                </a:lnTo>
                <a:lnTo>
                  <a:pt x="34" y="35"/>
                </a:lnTo>
                <a:lnTo>
                  <a:pt x="34" y="29"/>
                </a:lnTo>
                <a:lnTo>
                  <a:pt x="33" y="24"/>
                </a:lnTo>
                <a:lnTo>
                  <a:pt x="30" y="20"/>
                </a:lnTo>
                <a:lnTo>
                  <a:pt x="30" y="15"/>
                </a:lnTo>
                <a:lnTo>
                  <a:pt x="29" y="9"/>
                </a:lnTo>
                <a:lnTo>
                  <a:pt x="27" y="5"/>
                </a:lnTo>
                <a:lnTo>
                  <a:pt x="23" y="1"/>
                </a:lnTo>
                <a:lnTo>
                  <a:pt x="22" y="0"/>
                </a:lnTo>
                <a:lnTo>
                  <a:pt x="21" y="0"/>
                </a:lnTo>
                <a:lnTo>
                  <a:pt x="19" y="0"/>
                </a:lnTo>
                <a:lnTo>
                  <a:pt x="16" y="1"/>
                </a:lnTo>
                <a:lnTo>
                  <a:pt x="14" y="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74" name="Freeform 437"/>
          <p:cNvSpPr>
            <a:spLocks/>
          </p:cNvSpPr>
          <p:nvPr/>
        </p:nvSpPr>
        <p:spPr bwMode="auto">
          <a:xfrm>
            <a:off x="1938666" y="1419671"/>
            <a:ext cx="226123" cy="108073"/>
          </a:xfrm>
          <a:custGeom>
            <a:avLst/>
            <a:gdLst/>
            <a:ahLst/>
            <a:cxnLst>
              <a:cxn ang="0">
                <a:pos x="169" y="29"/>
              </a:cxn>
              <a:cxn ang="0">
                <a:pos x="184" y="33"/>
              </a:cxn>
              <a:cxn ang="0">
                <a:pos x="196" y="41"/>
              </a:cxn>
              <a:cxn ang="0">
                <a:pos x="201" y="52"/>
              </a:cxn>
              <a:cxn ang="0">
                <a:pos x="201" y="67"/>
              </a:cxn>
              <a:cxn ang="0">
                <a:pos x="201" y="73"/>
              </a:cxn>
              <a:cxn ang="0">
                <a:pos x="190" y="81"/>
              </a:cxn>
              <a:cxn ang="0">
                <a:pos x="180" y="85"/>
              </a:cxn>
              <a:cxn ang="0">
                <a:pos x="166" y="84"/>
              </a:cxn>
              <a:cxn ang="0">
                <a:pos x="160" y="84"/>
              </a:cxn>
              <a:cxn ang="0">
                <a:pos x="152" y="90"/>
              </a:cxn>
              <a:cxn ang="0">
                <a:pos x="142" y="92"/>
              </a:cxn>
              <a:cxn ang="0">
                <a:pos x="130" y="93"/>
              </a:cxn>
              <a:cxn ang="0">
                <a:pos x="120" y="94"/>
              </a:cxn>
              <a:cxn ang="0">
                <a:pos x="111" y="98"/>
              </a:cxn>
              <a:cxn ang="0">
                <a:pos x="100" y="100"/>
              </a:cxn>
              <a:cxn ang="0">
                <a:pos x="84" y="99"/>
              </a:cxn>
              <a:cxn ang="0">
                <a:pos x="73" y="97"/>
              </a:cxn>
              <a:cxn ang="0">
                <a:pos x="63" y="90"/>
              </a:cxn>
              <a:cxn ang="0">
                <a:pos x="53" y="79"/>
              </a:cxn>
              <a:cxn ang="0">
                <a:pos x="53" y="61"/>
              </a:cxn>
              <a:cxn ang="0">
                <a:pos x="53" y="48"/>
              </a:cxn>
              <a:cxn ang="0">
                <a:pos x="49" y="39"/>
              </a:cxn>
              <a:cxn ang="0">
                <a:pos x="42" y="32"/>
              </a:cxn>
              <a:cxn ang="0">
                <a:pos x="30" y="33"/>
              </a:cxn>
              <a:cxn ang="0">
                <a:pos x="24" y="35"/>
              </a:cxn>
              <a:cxn ang="0">
                <a:pos x="12" y="25"/>
              </a:cxn>
              <a:cxn ang="0">
                <a:pos x="0" y="16"/>
              </a:cxn>
              <a:cxn ang="0">
                <a:pos x="7" y="3"/>
              </a:cxn>
              <a:cxn ang="0">
                <a:pos x="19" y="0"/>
              </a:cxn>
              <a:cxn ang="0">
                <a:pos x="30" y="6"/>
              </a:cxn>
              <a:cxn ang="0">
                <a:pos x="37" y="17"/>
              </a:cxn>
              <a:cxn ang="0">
                <a:pos x="49" y="20"/>
              </a:cxn>
              <a:cxn ang="0">
                <a:pos x="54" y="13"/>
              </a:cxn>
              <a:cxn ang="0">
                <a:pos x="63" y="13"/>
              </a:cxn>
              <a:cxn ang="0">
                <a:pos x="69" y="16"/>
              </a:cxn>
              <a:cxn ang="0">
                <a:pos x="73" y="29"/>
              </a:cxn>
              <a:cxn ang="0">
                <a:pos x="85" y="43"/>
              </a:cxn>
              <a:cxn ang="0">
                <a:pos x="91" y="53"/>
              </a:cxn>
              <a:cxn ang="0">
                <a:pos x="111" y="51"/>
              </a:cxn>
              <a:cxn ang="0">
                <a:pos x="123" y="53"/>
              </a:cxn>
              <a:cxn ang="0">
                <a:pos x="133" y="46"/>
              </a:cxn>
              <a:cxn ang="0">
                <a:pos x="143" y="37"/>
              </a:cxn>
              <a:cxn ang="0">
                <a:pos x="154" y="29"/>
              </a:cxn>
            </a:cxnLst>
            <a:rect l="0" t="0" r="r" b="b"/>
            <a:pathLst>
              <a:path w="202" h="100">
                <a:moveTo>
                  <a:pt x="166" y="28"/>
                </a:moveTo>
                <a:lnTo>
                  <a:pt x="169" y="29"/>
                </a:lnTo>
                <a:lnTo>
                  <a:pt x="176" y="30"/>
                </a:lnTo>
                <a:lnTo>
                  <a:pt x="184" y="33"/>
                </a:lnTo>
                <a:lnTo>
                  <a:pt x="191" y="37"/>
                </a:lnTo>
                <a:lnTo>
                  <a:pt x="196" y="41"/>
                </a:lnTo>
                <a:lnTo>
                  <a:pt x="198" y="46"/>
                </a:lnTo>
                <a:lnTo>
                  <a:pt x="201" y="52"/>
                </a:lnTo>
                <a:lnTo>
                  <a:pt x="201" y="60"/>
                </a:lnTo>
                <a:lnTo>
                  <a:pt x="201" y="67"/>
                </a:lnTo>
                <a:lnTo>
                  <a:pt x="202" y="69"/>
                </a:lnTo>
                <a:lnTo>
                  <a:pt x="201" y="73"/>
                </a:lnTo>
                <a:lnTo>
                  <a:pt x="196" y="76"/>
                </a:lnTo>
                <a:lnTo>
                  <a:pt x="190" y="81"/>
                </a:lnTo>
                <a:lnTo>
                  <a:pt x="186" y="84"/>
                </a:lnTo>
                <a:lnTo>
                  <a:pt x="180" y="85"/>
                </a:lnTo>
                <a:lnTo>
                  <a:pt x="172" y="85"/>
                </a:lnTo>
                <a:lnTo>
                  <a:pt x="166" y="84"/>
                </a:lnTo>
                <a:lnTo>
                  <a:pt x="163" y="83"/>
                </a:lnTo>
                <a:lnTo>
                  <a:pt x="160" y="84"/>
                </a:lnTo>
                <a:lnTo>
                  <a:pt x="156" y="88"/>
                </a:lnTo>
                <a:lnTo>
                  <a:pt x="152" y="90"/>
                </a:lnTo>
                <a:lnTo>
                  <a:pt x="148" y="91"/>
                </a:lnTo>
                <a:lnTo>
                  <a:pt x="142" y="92"/>
                </a:lnTo>
                <a:lnTo>
                  <a:pt x="136" y="92"/>
                </a:lnTo>
                <a:lnTo>
                  <a:pt x="130" y="93"/>
                </a:lnTo>
                <a:lnTo>
                  <a:pt x="125" y="93"/>
                </a:lnTo>
                <a:lnTo>
                  <a:pt x="120" y="94"/>
                </a:lnTo>
                <a:lnTo>
                  <a:pt x="116" y="96"/>
                </a:lnTo>
                <a:lnTo>
                  <a:pt x="111" y="98"/>
                </a:lnTo>
                <a:lnTo>
                  <a:pt x="106" y="99"/>
                </a:lnTo>
                <a:lnTo>
                  <a:pt x="100" y="100"/>
                </a:lnTo>
                <a:lnTo>
                  <a:pt x="92" y="100"/>
                </a:lnTo>
                <a:lnTo>
                  <a:pt x="84" y="99"/>
                </a:lnTo>
                <a:lnTo>
                  <a:pt x="77" y="99"/>
                </a:lnTo>
                <a:lnTo>
                  <a:pt x="73" y="97"/>
                </a:lnTo>
                <a:lnTo>
                  <a:pt x="68" y="93"/>
                </a:lnTo>
                <a:lnTo>
                  <a:pt x="63" y="90"/>
                </a:lnTo>
                <a:lnTo>
                  <a:pt x="58" y="85"/>
                </a:lnTo>
                <a:lnTo>
                  <a:pt x="53" y="79"/>
                </a:lnTo>
                <a:lnTo>
                  <a:pt x="52" y="71"/>
                </a:lnTo>
                <a:lnTo>
                  <a:pt x="53" y="61"/>
                </a:lnTo>
                <a:lnTo>
                  <a:pt x="53" y="54"/>
                </a:lnTo>
                <a:lnTo>
                  <a:pt x="53" y="48"/>
                </a:lnTo>
                <a:lnTo>
                  <a:pt x="51" y="44"/>
                </a:lnTo>
                <a:lnTo>
                  <a:pt x="49" y="39"/>
                </a:lnTo>
                <a:lnTo>
                  <a:pt x="46" y="35"/>
                </a:lnTo>
                <a:lnTo>
                  <a:pt x="42" y="32"/>
                </a:lnTo>
                <a:lnTo>
                  <a:pt x="36" y="32"/>
                </a:lnTo>
                <a:lnTo>
                  <a:pt x="30" y="33"/>
                </a:lnTo>
                <a:lnTo>
                  <a:pt x="28" y="35"/>
                </a:lnTo>
                <a:lnTo>
                  <a:pt x="24" y="35"/>
                </a:lnTo>
                <a:lnTo>
                  <a:pt x="20" y="31"/>
                </a:lnTo>
                <a:lnTo>
                  <a:pt x="12" y="25"/>
                </a:lnTo>
                <a:lnTo>
                  <a:pt x="5" y="22"/>
                </a:lnTo>
                <a:lnTo>
                  <a:pt x="0" y="16"/>
                </a:lnTo>
                <a:lnTo>
                  <a:pt x="1" y="9"/>
                </a:lnTo>
                <a:lnTo>
                  <a:pt x="7" y="3"/>
                </a:lnTo>
                <a:lnTo>
                  <a:pt x="13" y="0"/>
                </a:lnTo>
                <a:lnTo>
                  <a:pt x="19" y="0"/>
                </a:lnTo>
                <a:lnTo>
                  <a:pt x="24" y="1"/>
                </a:lnTo>
                <a:lnTo>
                  <a:pt x="30" y="6"/>
                </a:lnTo>
                <a:lnTo>
                  <a:pt x="34" y="12"/>
                </a:lnTo>
                <a:lnTo>
                  <a:pt x="37" y="17"/>
                </a:lnTo>
                <a:lnTo>
                  <a:pt x="43" y="21"/>
                </a:lnTo>
                <a:lnTo>
                  <a:pt x="49" y="20"/>
                </a:lnTo>
                <a:lnTo>
                  <a:pt x="52" y="16"/>
                </a:lnTo>
                <a:lnTo>
                  <a:pt x="54" y="13"/>
                </a:lnTo>
                <a:lnTo>
                  <a:pt x="59" y="12"/>
                </a:lnTo>
                <a:lnTo>
                  <a:pt x="63" y="13"/>
                </a:lnTo>
                <a:lnTo>
                  <a:pt x="67" y="13"/>
                </a:lnTo>
                <a:lnTo>
                  <a:pt x="69" y="16"/>
                </a:lnTo>
                <a:lnTo>
                  <a:pt x="70" y="21"/>
                </a:lnTo>
                <a:lnTo>
                  <a:pt x="73" y="29"/>
                </a:lnTo>
                <a:lnTo>
                  <a:pt x="80" y="36"/>
                </a:lnTo>
                <a:lnTo>
                  <a:pt x="85" y="43"/>
                </a:lnTo>
                <a:lnTo>
                  <a:pt x="88" y="50"/>
                </a:lnTo>
                <a:lnTo>
                  <a:pt x="91" y="53"/>
                </a:lnTo>
                <a:lnTo>
                  <a:pt x="100" y="52"/>
                </a:lnTo>
                <a:lnTo>
                  <a:pt x="111" y="51"/>
                </a:lnTo>
                <a:lnTo>
                  <a:pt x="119" y="52"/>
                </a:lnTo>
                <a:lnTo>
                  <a:pt x="123" y="53"/>
                </a:lnTo>
                <a:lnTo>
                  <a:pt x="128" y="51"/>
                </a:lnTo>
                <a:lnTo>
                  <a:pt x="133" y="46"/>
                </a:lnTo>
                <a:lnTo>
                  <a:pt x="138" y="41"/>
                </a:lnTo>
                <a:lnTo>
                  <a:pt x="143" y="37"/>
                </a:lnTo>
                <a:lnTo>
                  <a:pt x="149" y="32"/>
                </a:lnTo>
                <a:lnTo>
                  <a:pt x="154" y="29"/>
                </a:lnTo>
                <a:lnTo>
                  <a:pt x="166" y="2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75" name="Freeform 438"/>
          <p:cNvSpPr>
            <a:spLocks/>
          </p:cNvSpPr>
          <p:nvPr/>
        </p:nvSpPr>
        <p:spPr bwMode="auto">
          <a:xfrm>
            <a:off x="1760760" y="1351503"/>
            <a:ext cx="46554" cy="39903"/>
          </a:xfrm>
          <a:custGeom>
            <a:avLst/>
            <a:gdLst/>
            <a:ahLst/>
            <a:cxnLst>
              <a:cxn ang="0">
                <a:pos x="38" y="20"/>
              </a:cxn>
              <a:cxn ang="0">
                <a:pos x="37" y="21"/>
              </a:cxn>
              <a:cxn ang="0">
                <a:pos x="35" y="26"/>
              </a:cxn>
              <a:cxn ang="0">
                <a:pos x="32" y="30"/>
              </a:cxn>
              <a:cxn ang="0">
                <a:pos x="28" y="34"/>
              </a:cxn>
              <a:cxn ang="0">
                <a:pos x="24" y="36"/>
              </a:cxn>
              <a:cxn ang="0">
                <a:pos x="19" y="37"/>
              </a:cxn>
              <a:cxn ang="0">
                <a:pos x="14" y="37"/>
              </a:cxn>
              <a:cxn ang="0">
                <a:pos x="13" y="37"/>
              </a:cxn>
              <a:cxn ang="0">
                <a:pos x="12" y="36"/>
              </a:cxn>
              <a:cxn ang="0">
                <a:pos x="11" y="34"/>
              </a:cxn>
              <a:cxn ang="0">
                <a:pos x="9" y="32"/>
              </a:cxn>
              <a:cxn ang="0">
                <a:pos x="5" y="28"/>
              </a:cxn>
              <a:cxn ang="0">
                <a:pos x="2" y="24"/>
              </a:cxn>
              <a:cxn ang="0">
                <a:pos x="0" y="20"/>
              </a:cxn>
              <a:cxn ang="0">
                <a:pos x="2" y="17"/>
              </a:cxn>
              <a:cxn ang="0">
                <a:pos x="6" y="12"/>
              </a:cxn>
              <a:cxn ang="0">
                <a:pos x="12" y="7"/>
              </a:cxn>
              <a:cxn ang="0">
                <a:pos x="17" y="3"/>
              </a:cxn>
              <a:cxn ang="0">
                <a:pos x="20" y="0"/>
              </a:cxn>
              <a:cxn ang="0">
                <a:pos x="25" y="2"/>
              </a:cxn>
              <a:cxn ang="0">
                <a:pos x="32" y="4"/>
              </a:cxn>
              <a:cxn ang="0">
                <a:pos x="37" y="7"/>
              </a:cxn>
              <a:cxn ang="0">
                <a:pos x="40" y="12"/>
              </a:cxn>
              <a:cxn ang="0">
                <a:pos x="38" y="20"/>
              </a:cxn>
            </a:cxnLst>
            <a:rect l="0" t="0" r="r" b="b"/>
            <a:pathLst>
              <a:path w="40" h="37">
                <a:moveTo>
                  <a:pt x="38" y="20"/>
                </a:moveTo>
                <a:lnTo>
                  <a:pt x="37" y="21"/>
                </a:lnTo>
                <a:lnTo>
                  <a:pt x="35" y="26"/>
                </a:lnTo>
                <a:lnTo>
                  <a:pt x="32" y="30"/>
                </a:lnTo>
                <a:lnTo>
                  <a:pt x="28" y="34"/>
                </a:lnTo>
                <a:lnTo>
                  <a:pt x="24" y="36"/>
                </a:lnTo>
                <a:lnTo>
                  <a:pt x="19" y="37"/>
                </a:lnTo>
                <a:lnTo>
                  <a:pt x="14" y="37"/>
                </a:lnTo>
                <a:lnTo>
                  <a:pt x="13" y="37"/>
                </a:lnTo>
                <a:lnTo>
                  <a:pt x="12" y="36"/>
                </a:lnTo>
                <a:lnTo>
                  <a:pt x="11" y="34"/>
                </a:lnTo>
                <a:lnTo>
                  <a:pt x="9" y="32"/>
                </a:lnTo>
                <a:lnTo>
                  <a:pt x="5" y="28"/>
                </a:lnTo>
                <a:lnTo>
                  <a:pt x="2" y="24"/>
                </a:lnTo>
                <a:lnTo>
                  <a:pt x="0" y="20"/>
                </a:lnTo>
                <a:lnTo>
                  <a:pt x="2" y="17"/>
                </a:lnTo>
                <a:lnTo>
                  <a:pt x="6" y="12"/>
                </a:lnTo>
                <a:lnTo>
                  <a:pt x="12" y="7"/>
                </a:lnTo>
                <a:lnTo>
                  <a:pt x="17" y="3"/>
                </a:lnTo>
                <a:lnTo>
                  <a:pt x="20" y="0"/>
                </a:lnTo>
                <a:lnTo>
                  <a:pt x="25" y="2"/>
                </a:lnTo>
                <a:lnTo>
                  <a:pt x="32" y="4"/>
                </a:lnTo>
                <a:lnTo>
                  <a:pt x="37" y="7"/>
                </a:lnTo>
                <a:lnTo>
                  <a:pt x="40" y="12"/>
                </a:lnTo>
                <a:lnTo>
                  <a:pt x="38" y="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76" name="Freeform 439"/>
          <p:cNvSpPr>
            <a:spLocks/>
          </p:cNvSpPr>
          <p:nvPr/>
        </p:nvSpPr>
        <p:spPr bwMode="auto">
          <a:xfrm flipV="1">
            <a:off x="1938666" y="1098778"/>
            <a:ext cx="226123" cy="339183"/>
          </a:xfrm>
          <a:custGeom>
            <a:avLst/>
            <a:gdLst/>
            <a:ahLst/>
            <a:cxnLst>
              <a:cxn ang="0">
                <a:pos x="93" y="277"/>
              </a:cxn>
              <a:cxn ang="0">
                <a:pos x="88" y="294"/>
              </a:cxn>
              <a:cxn ang="0">
                <a:pos x="80" y="308"/>
              </a:cxn>
              <a:cxn ang="0">
                <a:pos x="92" y="319"/>
              </a:cxn>
              <a:cxn ang="0">
                <a:pos x="123" y="318"/>
              </a:cxn>
              <a:cxn ang="0">
                <a:pos x="144" y="309"/>
              </a:cxn>
              <a:cxn ang="0">
                <a:pos x="164" y="304"/>
              </a:cxn>
              <a:cxn ang="0">
                <a:pos x="182" y="305"/>
              </a:cxn>
              <a:cxn ang="0">
                <a:pos x="197" y="289"/>
              </a:cxn>
              <a:cxn ang="0">
                <a:pos x="180" y="273"/>
              </a:cxn>
              <a:cxn ang="0">
                <a:pos x="172" y="263"/>
              </a:cxn>
              <a:cxn ang="0">
                <a:pos x="182" y="251"/>
              </a:cxn>
              <a:cxn ang="0">
                <a:pos x="179" y="235"/>
              </a:cxn>
              <a:cxn ang="0">
                <a:pos x="188" y="219"/>
              </a:cxn>
              <a:cxn ang="0">
                <a:pos x="190" y="187"/>
              </a:cxn>
              <a:cxn ang="0">
                <a:pos x="165" y="168"/>
              </a:cxn>
              <a:cxn ang="0">
                <a:pos x="188" y="149"/>
              </a:cxn>
              <a:cxn ang="0">
                <a:pos x="192" y="120"/>
              </a:cxn>
              <a:cxn ang="0">
                <a:pos x="196" y="90"/>
              </a:cxn>
              <a:cxn ang="0">
                <a:pos x="201" y="55"/>
              </a:cxn>
              <a:cxn ang="0">
                <a:pos x="183" y="54"/>
              </a:cxn>
              <a:cxn ang="0">
                <a:pos x="197" y="29"/>
              </a:cxn>
              <a:cxn ang="0">
                <a:pos x="194" y="6"/>
              </a:cxn>
              <a:cxn ang="0">
                <a:pos x="189" y="5"/>
              </a:cxn>
              <a:cxn ang="0">
                <a:pos x="173" y="3"/>
              </a:cxn>
              <a:cxn ang="0">
                <a:pos x="163" y="0"/>
              </a:cxn>
              <a:cxn ang="0">
                <a:pos x="159" y="2"/>
              </a:cxn>
              <a:cxn ang="0">
                <a:pos x="145" y="6"/>
              </a:cxn>
              <a:cxn ang="0">
                <a:pos x="129" y="9"/>
              </a:cxn>
              <a:cxn ang="0">
                <a:pos x="121" y="17"/>
              </a:cxn>
              <a:cxn ang="0">
                <a:pos x="108" y="20"/>
              </a:cxn>
              <a:cxn ang="0">
                <a:pos x="87" y="31"/>
              </a:cxn>
              <a:cxn ang="0">
                <a:pos x="81" y="54"/>
              </a:cxn>
              <a:cxn ang="0">
                <a:pos x="74" y="61"/>
              </a:cxn>
              <a:cxn ang="0">
                <a:pos x="59" y="70"/>
              </a:cxn>
              <a:cxn ang="0">
                <a:pos x="46" y="81"/>
              </a:cxn>
              <a:cxn ang="0">
                <a:pos x="37" y="93"/>
              </a:cxn>
              <a:cxn ang="0">
                <a:pos x="44" y="115"/>
              </a:cxn>
              <a:cxn ang="0">
                <a:pos x="47" y="132"/>
              </a:cxn>
              <a:cxn ang="0">
                <a:pos x="43" y="143"/>
              </a:cxn>
              <a:cxn ang="0">
                <a:pos x="31" y="118"/>
              </a:cxn>
              <a:cxn ang="0">
                <a:pos x="21" y="118"/>
              </a:cxn>
              <a:cxn ang="0">
                <a:pos x="9" y="132"/>
              </a:cxn>
              <a:cxn ang="0">
                <a:pos x="0" y="166"/>
              </a:cxn>
              <a:cxn ang="0">
                <a:pos x="2" y="190"/>
              </a:cxn>
              <a:cxn ang="0">
                <a:pos x="19" y="199"/>
              </a:cxn>
              <a:cxn ang="0">
                <a:pos x="30" y="199"/>
              </a:cxn>
              <a:cxn ang="0">
                <a:pos x="28" y="211"/>
              </a:cxn>
              <a:cxn ang="0">
                <a:pos x="24" y="224"/>
              </a:cxn>
              <a:cxn ang="0">
                <a:pos x="36" y="238"/>
              </a:cxn>
              <a:cxn ang="0">
                <a:pos x="63" y="244"/>
              </a:cxn>
              <a:cxn ang="0">
                <a:pos x="77" y="229"/>
              </a:cxn>
              <a:cxn ang="0">
                <a:pos x="96" y="240"/>
              </a:cxn>
              <a:cxn ang="0">
                <a:pos x="113" y="263"/>
              </a:cxn>
              <a:cxn ang="0">
                <a:pos x="103" y="256"/>
              </a:cxn>
              <a:cxn ang="0">
                <a:pos x="82" y="258"/>
              </a:cxn>
            </a:cxnLst>
            <a:rect l="0" t="0" r="r" b="b"/>
            <a:pathLst>
              <a:path w="201" h="319">
                <a:moveTo>
                  <a:pt x="84" y="267"/>
                </a:moveTo>
                <a:lnTo>
                  <a:pt x="88" y="270"/>
                </a:lnTo>
                <a:lnTo>
                  <a:pt x="93" y="277"/>
                </a:lnTo>
                <a:lnTo>
                  <a:pt x="97" y="283"/>
                </a:lnTo>
                <a:lnTo>
                  <a:pt x="95" y="290"/>
                </a:lnTo>
                <a:lnTo>
                  <a:pt x="88" y="294"/>
                </a:lnTo>
                <a:lnTo>
                  <a:pt x="82" y="296"/>
                </a:lnTo>
                <a:lnTo>
                  <a:pt x="78" y="301"/>
                </a:lnTo>
                <a:lnTo>
                  <a:pt x="80" y="308"/>
                </a:lnTo>
                <a:lnTo>
                  <a:pt x="82" y="315"/>
                </a:lnTo>
                <a:lnTo>
                  <a:pt x="85" y="318"/>
                </a:lnTo>
                <a:lnTo>
                  <a:pt x="92" y="319"/>
                </a:lnTo>
                <a:lnTo>
                  <a:pt x="104" y="319"/>
                </a:lnTo>
                <a:lnTo>
                  <a:pt x="116" y="319"/>
                </a:lnTo>
                <a:lnTo>
                  <a:pt x="123" y="318"/>
                </a:lnTo>
                <a:lnTo>
                  <a:pt x="129" y="316"/>
                </a:lnTo>
                <a:lnTo>
                  <a:pt x="136" y="312"/>
                </a:lnTo>
                <a:lnTo>
                  <a:pt x="144" y="309"/>
                </a:lnTo>
                <a:lnTo>
                  <a:pt x="151" y="305"/>
                </a:lnTo>
                <a:lnTo>
                  <a:pt x="158" y="304"/>
                </a:lnTo>
                <a:lnTo>
                  <a:pt x="164" y="304"/>
                </a:lnTo>
                <a:lnTo>
                  <a:pt x="171" y="306"/>
                </a:lnTo>
                <a:lnTo>
                  <a:pt x="176" y="306"/>
                </a:lnTo>
                <a:lnTo>
                  <a:pt x="182" y="305"/>
                </a:lnTo>
                <a:lnTo>
                  <a:pt x="187" y="300"/>
                </a:lnTo>
                <a:lnTo>
                  <a:pt x="191" y="294"/>
                </a:lnTo>
                <a:lnTo>
                  <a:pt x="197" y="289"/>
                </a:lnTo>
                <a:lnTo>
                  <a:pt x="198" y="285"/>
                </a:lnTo>
                <a:lnTo>
                  <a:pt x="191" y="279"/>
                </a:lnTo>
                <a:lnTo>
                  <a:pt x="180" y="273"/>
                </a:lnTo>
                <a:lnTo>
                  <a:pt x="173" y="270"/>
                </a:lnTo>
                <a:lnTo>
                  <a:pt x="169" y="266"/>
                </a:lnTo>
                <a:lnTo>
                  <a:pt x="172" y="263"/>
                </a:lnTo>
                <a:lnTo>
                  <a:pt x="177" y="259"/>
                </a:lnTo>
                <a:lnTo>
                  <a:pt x="181" y="256"/>
                </a:lnTo>
                <a:lnTo>
                  <a:pt x="182" y="251"/>
                </a:lnTo>
                <a:lnTo>
                  <a:pt x="182" y="244"/>
                </a:lnTo>
                <a:lnTo>
                  <a:pt x="180" y="238"/>
                </a:lnTo>
                <a:lnTo>
                  <a:pt x="179" y="235"/>
                </a:lnTo>
                <a:lnTo>
                  <a:pt x="179" y="232"/>
                </a:lnTo>
                <a:lnTo>
                  <a:pt x="182" y="227"/>
                </a:lnTo>
                <a:lnTo>
                  <a:pt x="188" y="219"/>
                </a:lnTo>
                <a:lnTo>
                  <a:pt x="195" y="209"/>
                </a:lnTo>
                <a:lnTo>
                  <a:pt x="197" y="197"/>
                </a:lnTo>
                <a:lnTo>
                  <a:pt x="190" y="187"/>
                </a:lnTo>
                <a:lnTo>
                  <a:pt x="177" y="179"/>
                </a:lnTo>
                <a:lnTo>
                  <a:pt x="168" y="173"/>
                </a:lnTo>
                <a:lnTo>
                  <a:pt x="165" y="168"/>
                </a:lnTo>
                <a:lnTo>
                  <a:pt x="168" y="162"/>
                </a:lnTo>
                <a:lnTo>
                  <a:pt x="177" y="156"/>
                </a:lnTo>
                <a:lnTo>
                  <a:pt x="188" y="149"/>
                </a:lnTo>
                <a:lnTo>
                  <a:pt x="195" y="139"/>
                </a:lnTo>
                <a:lnTo>
                  <a:pt x="195" y="130"/>
                </a:lnTo>
                <a:lnTo>
                  <a:pt x="192" y="120"/>
                </a:lnTo>
                <a:lnTo>
                  <a:pt x="194" y="109"/>
                </a:lnTo>
                <a:lnTo>
                  <a:pt x="195" y="100"/>
                </a:lnTo>
                <a:lnTo>
                  <a:pt x="196" y="90"/>
                </a:lnTo>
                <a:lnTo>
                  <a:pt x="197" y="77"/>
                </a:lnTo>
                <a:lnTo>
                  <a:pt x="199" y="65"/>
                </a:lnTo>
                <a:lnTo>
                  <a:pt x="201" y="55"/>
                </a:lnTo>
                <a:lnTo>
                  <a:pt x="196" y="52"/>
                </a:lnTo>
                <a:lnTo>
                  <a:pt x="189" y="54"/>
                </a:lnTo>
                <a:lnTo>
                  <a:pt x="183" y="54"/>
                </a:lnTo>
                <a:lnTo>
                  <a:pt x="183" y="51"/>
                </a:lnTo>
                <a:lnTo>
                  <a:pt x="190" y="40"/>
                </a:lnTo>
                <a:lnTo>
                  <a:pt x="197" y="29"/>
                </a:lnTo>
                <a:lnTo>
                  <a:pt x="199" y="18"/>
                </a:lnTo>
                <a:lnTo>
                  <a:pt x="198" y="10"/>
                </a:lnTo>
                <a:lnTo>
                  <a:pt x="194" y="6"/>
                </a:lnTo>
                <a:lnTo>
                  <a:pt x="192" y="5"/>
                </a:lnTo>
                <a:lnTo>
                  <a:pt x="190" y="5"/>
                </a:lnTo>
                <a:lnTo>
                  <a:pt x="189" y="5"/>
                </a:lnTo>
                <a:lnTo>
                  <a:pt x="187" y="5"/>
                </a:lnTo>
                <a:lnTo>
                  <a:pt x="179" y="6"/>
                </a:lnTo>
                <a:lnTo>
                  <a:pt x="173" y="3"/>
                </a:lnTo>
                <a:lnTo>
                  <a:pt x="168" y="1"/>
                </a:lnTo>
                <a:lnTo>
                  <a:pt x="164" y="0"/>
                </a:lnTo>
                <a:lnTo>
                  <a:pt x="163" y="0"/>
                </a:lnTo>
                <a:lnTo>
                  <a:pt x="161" y="0"/>
                </a:lnTo>
                <a:lnTo>
                  <a:pt x="160" y="1"/>
                </a:lnTo>
                <a:lnTo>
                  <a:pt x="159" y="2"/>
                </a:lnTo>
                <a:lnTo>
                  <a:pt x="156" y="5"/>
                </a:lnTo>
                <a:lnTo>
                  <a:pt x="151" y="6"/>
                </a:lnTo>
                <a:lnTo>
                  <a:pt x="145" y="6"/>
                </a:lnTo>
                <a:lnTo>
                  <a:pt x="139" y="7"/>
                </a:lnTo>
                <a:lnTo>
                  <a:pt x="135" y="8"/>
                </a:lnTo>
                <a:lnTo>
                  <a:pt x="129" y="9"/>
                </a:lnTo>
                <a:lnTo>
                  <a:pt x="126" y="10"/>
                </a:lnTo>
                <a:lnTo>
                  <a:pt x="123" y="14"/>
                </a:lnTo>
                <a:lnTo>
                  <a:pt x="121" y="17"/>
                </a:lnTo>
                <a:lnTo>
                  <a:pt x="119" y="18"/>
                </a:lnTo>
                <a:lnTo>
                  <a:pt x="115" y="18"/>
                </a:lnTo>
                <a:lnTo>
                  <a:pt x="108" y="20"/>
                </a:lnTo>
                <a:lnTo>
                  <a:pt x="100" y="23"/>
                </a:lnTo>
                <a:lnTo>
                  <a:pt x="93" y="26"/>
                </a:lnTo>
                <a:lnTo>
                  <a:pt x="87" y="31"/>
                </a:lnTo>
                <a:lnTo>
                  <a:pt x="82" y="39"/>
                </a:lnTo>
                <a:lnTo>
                  <a:pt x="80" y="47"/>
                </a:lnTo>
                <a:lnTo>
                  <a:pt x="81" y="54"/>
                </a:lnTo>
                <a:lnTo>
                  <a:pt x="81" y="59"/>
                </a:lnTo>
                <a:lnTo>
                  <a:pt x="80" y="60"/>
                </a:lnTo>
                <a:lnTo>
                  <a:pt x="74" y="61"/>
                </a:lnTo>
                <a:lnTo>
                  <a:pt x="67" y="62"/>
                </a:lnTo>
                <a:lnTo>
                  <a:pt x="60" y="66"/>
                </a:lnTo>
                <a:lnTo>
                  <a:pt x="59" y="70"/>
                </a:lnTo>
                <a:lnTo>
                  <a:pt x="57" y="74"/>
                </a:lnTo>
                <a:lnTo>
                  <a:pt x="52" y="77"/>
                </a:lnTo>
                <a:lnTo>
                  <a:pt x="46" y="81"/>
                </a:lnTo>
                <a:lnTo>
                  <a:pt x="43" y="84"/>
                </a:lnTo>
                <a:lnTo>
                  <a:pt x="40" y="89"/>
                </a:lnTo>
                <a:lnTo>
                  <a:pt x="37" y="93"/>
                </a:lnTo>
                <a:lnTo>
                  <a:pt x="35" y="99"/>
                </a:lnTo>
                <a:lnTo>
                  <a:pt x="38" y="107"/>
                </a:lnTo>
                <a:lnTo>
                  <a:pt x="44" y="115"/>
                </a:lnTo>
                <a:lnTo>
                  <a:pt x="47" y="122"/>
                </a:lnTo>
                <a:lnTo>
                  <a:pt x="49" y="128"/>
                </a:lnTo>
                <a:lnTo>
                  <a:pt x="47" y="132"/>
                </a:lnTo>
                <a:lnTo>
                  <a:pt x="45" y="138"/>
                </a:lnTo>
                <a:lnTo>
                  <a:pt x="44" y="143"/>
                </a:lnTo>
                <a:lnTo>
                  <a:pt x="43" y="143"/>
                </a:lnTo>
                <a:lnTo>
                  <a:pt x="38" y="136"/>
                </a:lnTo>
                <a:lnTo>
                  <a:pt x="34" y="126"/>
                </a:lnTo>
                <a:lnTo>
                  <a:pt x="31" y="118"/>
                </a:lnTo>
                <a:lnTo>
                  <a:pt x="28" y="113"/>
                </a:lnTo>
                <a:lnTo>
                  <a:pt x="24" y="114"/>
                </a:lnTo>
                <a:lnTo>
                  <a:pt x="21" y="118"/>
                </a:lnTo>
                <a:lnTo>
                  <a:pt x="16" y="123"/>
                </a:lnTo>
                <a:lnTo>
                  <a:pt x="12" y="128"/>
                </a:lnTo>
                <a:lnTo>
                  <a:pt x="9" y="132"/>
                </a:lnTo>
                <a:lnTo>
                  <a:pt x="7" y="141"/>
                </a:lnTo>
                <a:lnTo>
                  <a:pt x="4" y="153"/>
                </a:lnTo>
                <a:lnTo>
                  <a:pt x="0" y="166"/>
                </a:lnTo>
                <a:lnTo>
                  <a:pt x="0" y="176"/>
                </a:lnTo>
                <a:lnTo>
                  <a:pt x="1" y="184"/>
                </a:lnTo>
                <a:lnTo>
                  <a:pt x="2" y="190"/>
                </a:lnTo>
                <a:lnTo>
                  <a:pt x="6" y="195"/>
                </a:lnTo>
                <a:lnTo>
                  <a:pt x="12" y="198"/>
                </a:lnTo>
                <a:lnTo>
                  <a:pt x="19" y="199"/>
                </a:lnTo>
                <a:lnTo>
                  <a:pt x="23" y="200"/>
                </a:lnTo>
                <a:lnTo>
                  <a:pt x="27" y="200"/>
                </a:lnTo>
                <a:lnTo>
                  <a:pt x="30" y="199"/>
                </a:lnTo>
                <a:lnTo>
                  <a:pt x="31" y="200"/>
                </a:lnTo>
                <a:lnTo>
                  <a:pt x="30" y="205"/>
                </a:lnTo>
                <a:lnTo>
                  <a:pt x="28" y="211"/>
                </a:lnTo>
                <a:lnTo>
                  <a:pt x="24" y="215"/>
                </a:lnTo>
                <a:lnTo>
                  <a:pt x="23" y="219"/>
                </a:lnTo>
                <a:lnTo>
                  <a:pt x="24" y="224"/>
                </a:lnTo>
                <a:lnTo>
                  <a:pt x="28" y="229"/>
                </a:lnTo>
                <a:lnTo>
                  <a:pt x="31" y="234"/>
                </a:lnTo>
                <a:lnTo>
                  <a:pt x="36" y="238"/>
                </a:lnTo>
                <a:lnTo>
                  <a:pt x="44" y="245"/>
                </a:lnTo>
                <a:lnTo>
                  <a:pt x="54" y="248"/>
                </a:lnTo>
                <a:lnTo>
                  <a:pt x="63" y="244"/>
                </a:lnTo>
                <a:lnTo>
                  <a:pt x="70" y="237"/>
                </a:lnTo>
                <a:lnTo>
                  <a:pt x="75" y="232"/>
                </a:lnTo>
                <a:lnTo>
                  <a:pt x="77" y="229"/>
                </a:lnTo>
                <a:lnTo>
                  <a:pt x="82" y="230"/>
                </a:lnTo>
                <a:lnTo>
                  <a:pt x="88" y="234"/>
                </a:lnTo>
                <a:lnTo>
                  <a:pt x="96" y="240"/>
                </a:lnTo>
                <a:lnTo>
                  <a:pt x="104" y="247"/>
                </a:lnTo>
                <a:lnTo>
                  <a:pt x="111" y="256"/>
                </a:lnTo>
                <a:lnTo>
                  <a:pt x="113" y="263"/>
                </a:lnTo>
                <a:lnTo>
                  <a:pt x="113" y="264"/>
                </a:lnTo>
                <a:lnTo>
                  <a:pt x="110" y="262"/>
                </a:lnTo>
                <a:lnTo>
                  <a:pt x="103" y="256"/>
                </a:lnTo>
                <a:lnTo>
                  <a:pt x="93" y="252"/>
                </a:lnTo>
                <a:lnTo>
                  <a:pt x="85" y="252"/>
                </a:lnTo>
                <a:lnTo>
                  <a:pt x="82" y="258"/>
                </a:lnTo>
                <a:lnTo>
                  <a:pt x="84" y="267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77" name="Freeform 440"/>
          <p:cNvSpPr>
            <a:spLocks/>
          </p:cNvSpPr>
          <p:nvPr/>
        </p:nvSpPr>
        <p:spPr bwMode="auto">
          <a:xfrm>
            <a:off x="1943654" y="1379767"/>
            <a:ext cx="38241" cy="18290"/>
          </a:xfrm>
          <a:custGeom>
            <a:avLst/>
            <a:gdLst/>
            <a:ahLst/>
            <a:cxnLst>
              <a:cxn ang="0">
                <a:pos x="31" y="0"/>
              </a:cxn>
              <a:cxn ang="0">
                <a:pos x="32" y="1"/>
              </a:cxn>
              <a:cxn ang="0">
                <a:pos x="34" y="3"/>
              </a:cxn>
              <a:cxn ang="0">
                <a:pos x="34" y="6"/>
              </a:cxn>
              <a:cxn ang="0">
                <a:pos x="30" y="10"/>
              </a:cxn>
              <a:cxn ang="0">
                <a:pos x="24" y="14"/>
              </a:cxn>
              <a:cxn ang="0">
                <a:pos x="22" y="16"/>
              </a:cxn>
              <a:cxn ang="0">
                <a:pos x="19" y="18"/>
              </a:cxn>
              <a:cxn ang="0">
                <a:pos x="12" y="18"/>
              </a:cxn>
              <a:cxn ang="0">
                <a:pos x="4" y="16"/>
              </a:cxn>
              <a:cxn ang="0">
                <a:pos x="0" y="13"/>
              </a:cxn>
              <a:cxn ang="0">
                <a:pos x="0" y="9"/>
              </a:cxn>
              <a:cxn ang="0">
                <a:pos x="4" y="7"/>
              </a:cxn>
              <a:cxn ang="0">
                <a:pos x="14" y="4"/>
              </a:cxn>
              <a:cxn ang="0">
                <a:pos x="22" y="2"/>
              </a:cxn>
              <a:cxn ang="0">
                <a:pos x="29" y="1"/>
              </a:cxn>
              <a:cxn ang="0">
                <a:pos x="31" y="0"/>
              </a:cxn>
            </a:cxnLst>
            <a:rect l="0" t="0" r="r" b="b"/>
            <a:pathLst>
              <a:path w="34" h="18">
                <a:moveTo>
                  <a:pt x="31" y="0"/>
                </a:moveTo>
                <a:lnTo>
                  <a:pt x="32" y="1"/>
                </a:lnTo>
                <a:lnTo>
                  <a:pt x="34" y="3"/>
                </a:lnTo>
                <a:lnTo>
                  <a:pt x="34" y="6"/>
                </a:lnTo>
                <a:lnTo>
                  <a:pt x="30" y="10"/>
                </a:lnTo>
                <a:lnTo>
                  <a:pt x="24" y="14"/>
                </a:lnTo>
                <a:lnTo>
                  <a:pt x="22" y="16"/>
                </a:lnTo>
                <a:lnTo>
                  <a:pt x="19" y="18"/>
                </a:lnTo>
                <a:lnTo>
                  <a:pt x="12" y="18"/>
                </a:lnTo>
                <a:lnTo>
                  <a:pt x="4" y="16"/>
                </a:lnTo>
                <a:lnTo>
                  <a:pt x="0" y="13"/>
                </a:lnTo>
                <a:lnTo>
                  <a:pt x="0" y="9"/>
                </a:lnTo>
                <a:lnTo>
                  <a:pt x="4" y="7"/>
                </a:lnTo>
                <a:lnTo>
                  <a:pt x="14" y="4"/>
                </a:lnTo>
                <a:lnTo>
                  <a:pt x="22" y="2"/>
                </a:lnTo>
                <a:lnTo>
                  <a:pt x="29" y="1"/>
                </a:lnTo>
                <a:lnTo>
                  <a:pt x="31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78" name="Freeform 441"/>
          <p:cNvSpPr>
            <a:spLocks/>
          </p:cNvSpPr>
          <p:nvPr/>
        </p:nvSpPr>
        <p:spPr bwMode="auto">
          <a:xfrm>
            <a:off x="1923701" y="1331550"/>
            <a:ext cx="34916" cy="49880"/>
          </a:xfrm>
          <a:custGeom>
            <a:avLst/>
            <a:gdLst/>
            <a:ahLst/>
            <a:cxnLst>
              <a:cxn ang="0">
                <a:pos x="22" y="14"/>
              </a:cxn>
              <a:cxn ang="0">
                <a:pos x="20" y="10"/>
              </a:cxn>
              <a:cxn ang="0">
                <a:pos x="14" y="5"/>
              </a:cxn>
              <a:cxn ang="0">
                <a:pos x="7" y="0"/>
              </a:cxn>
              <a:cxn ang="0">
                <a:pos x="3" y="0"/>
              </a:cxn>
              <a:cxn ang="0">
                <a:pos x="1" y="5"/>
              </a:cxn>
              <a:cxn ang="0">
                <a:pos x="0" y="10"/>
              </a:cxn>
              <a:cxn ang="0">
                <a:pos x="1" y="15"/>
              </a:cxn>
              <a:cxn ang="0">
                <a:pos x="1" y="20"/>
              </a:cxn>
              <a:cxn ang="0">
                <a:pos x="3" y="27"/>
              </a:cxn>
              <a:cxn ang="0">
                <a:pos x="4" y="36"/>
              </a:cxn>
              <a:cxn ang="0">
                <a:pos x="7" y="43"/>
              </a:cxn>
              <a:cxn ang="0">
                <a:pos x="11" y="46"/>
              </a:cxn>
              <a:cxn ang="0">
                <a:pos x="16" y="46"/>
              </a:cxn>
              <a:cxn ang="0">
                <a:pos x="21" y="44"/>
              </a:cxn>
              <a:cxn ang="0">
                <a:pos x="26" y="42"/>
              </a:cxn>
              <a:cxn ang="0">
                <a:pos x="29" y="38"/>
              </a:cxn>
              <a:cxn ang="0">
                <a:pos x="31" y="33"/>
              </a:cxn>
              <a:cxn ang="0">
                <a:pos x="34" y="30"/>
              </a:cxn>
              <a:cxn ang="0">
                <a:pos x="34" y="27"/>
              </a:cxn>
              <a:cxn ang="0">
                <a:pos x="30" y="22"/>
              </a:cxn>
              <a:cxn ang="0">
                <a:pos x="26" y="17"/>
              </a:cxn>
              <a:cxn ang="0">
                <a:pos x="23" y="15"/>
              </a:cxn>
              <a:cxn ang="0">
                <a:pos x="22" y="14"/>
              </a:cxn>
              <a:cxn ang="0">
                <a:pos x="22" y="14"/>
              </a:cxn>
            </a:cxnLst>
            <a:rect l="0" t="0" r="r" b="b"/>
            <a:pathLst>
              <a:path w="34" h="46">
                <a:moveTo>
                  <a:pt x="22" y="14"/>
                </a:moveTo>
                <a:lnTo>
                  <a:pt x="20" y="10"/>
                </a:lnTo>
                <a:lnTo>
                  <a:pt x="14" y="5"/>
                </a:lnTo>
                <a:lnTo>
                  <a:pt x="7" y="0"/>
                </a:lnTo>
                <a:lnTo>
                  <a:pt x="3" y="0"/>
                </a:lnTo>
                <a:lnTo>
                  <a:pt x="1" y="5"/>
                </a:lnTo>
                <a:lnTo>
                  <a:pt x="0" y="10"/>
                </a:lnTo>
                <a:lnTo>
                  <a:pt x="1" y="15"/>
                </a:lnTo>
                <a:lnTo>
                  <a:pt x="1" y="20"/>
                </a:lnTo>
                <a:lnTo>
                  <a:pt x="3" y="27"/>
                </a:lnTo>
                <a:lnTo>
                  <a:pt x="4" y="36"/>
                </a:lnTo>
                <a:lnTo>
                  <a:pt x="7" y="43"/>
                </a:lnTo>
                <a:lnTo>
                  <a:pt x="11" y="46"/>
                </a:lnTo>
                <a:lnTo>
                  <a:pt x="16" y="46"/>
                </a:lnTo>
                <a:lnTo>
                  <a:pt x="21" y="44"/>
                </a:lnTo>
                <a:lnTo>
                  <a:pt x="26" y="42"/>
                </a:lnTo>
                <a:lnTo>
                  <a:pt x="29" y="38"/>
                </a:lnTo>
                <a:lnTo>
                  <a:pt x="31" y="33"/>
                </a:lnTo>
                <a:lnTo>
                  <a:pt x="34" y="30"/>
                </a:lnTo>
                <a:lnTo>
                  <a:pt x="34" y="27"/>
                </a:lnTo>
                <a:lnTo>
                  <a:pt x="30" y="22"/>
                </a:lnTo>
                <a:lnTo>
                  <a:pt x="26" y="17"/>
                </a:lnTo>
                <a:lnTo>
                  <a:pt x="23" y="15"/>
                </a:lnTo>
                <a:lnTo>
                  <a:pt x="22" y="14"/>
                </a:lnTo>
                <a:lnTo>
                  <a:pt x="22" y="1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79" name="Freeform 442"/>
          <p:cNvSpPr>
            <a:spLocks/>
          </p:cNvSpPr>
          <p:nvPr/>
        </p:nvSpPr>
        <p:spPr bwMode="auto">
          <a:xfrm>
            <a:off x="1853869" y="1308273"/>
            <a:ext cx="63181" cy="71494"/>
          </a:xfrm>
          <a:custGeom>
            <a:avLst/>
            <a:gdLst/>
            <a:ahLst/>
            <a:cxnLst>
              <a:cxn ang="0">
                <a:pos x="53" y="34"/>
              </a:cxn>
              <a:cxn ang="0">
                <a:pos x="54" y="37"/>
              </a:cxn>
              <a:cxn ang="0">
                <a:pos x="57" y="44"/>
              </a:cxn>
              <a:cxn ang="0">
                <a:pos x="58" y="53"/>
              </a:cxn>
              <a:cxn ang="0">
                <a:pos x="57" y="60"/>
              </a:cxn>
              <a:cxn ang="0">
                <a:pos x="54" y="64"/>
              </a:cxn>
              <a:cxn ang="0">
                <a:pos x="52" y="66"/>
              </a:cxn>
              <a:cxn ang="0">
                <a:pos x="48" y="67"/>
              </a:cxn>
              <a:cxn ang="0">
                <a:pos x="44" y="65"/>
              </a:cxn>
              <a:cxn ang="0">
                <a:pos x="39" y="62"/>
              </a:cxn>
              <a:cxn ang="0">
                <a:pos x="35" y="60"/>
              </a:cxn>
              <a:cxn ang="0">
                <a:pos x="32" y="58"/>
              </a:cxn>
              <a:cxn ang="0">
                <a:pos x="29" y="53"/>
              </a:cxn>
              <a:cxn ang="0">
                <a:pos x="24" y="50"/>
              </a:cxn>
              <a:cxn ang="0">
                <a:pos x="17" y="49"/>
              </a:cxn>
              <a:cxn ang="0">
                <a:pos x="12" y="47"/>
              </a:cxn>
              <a:cxn ang="0">
                <a:pos x="8" y="42"/>
              </a:cxn>
              <a:cxn ang="0">
                <a:pos x="9" y="37"/>
              </a:cxn>
              <a:cxn ang="0">
                <a:pos x="13" y="37"/>
              </a:cxn>
              <a:cxn ang="0">
                <a:pos x="15" y="36"/>
              </a:cxn>
              <a:cxn ang="0">
                <a:pos x="13" y="30"/>
              </a:cxn>
              <a:cxn ang="0">
                <a:pos x="7" y="20"/>
              </a:cxn>
              <a:cxn ang="0">
                <a:pos x="2" y="11"/>
              </a:cxn>
              <a:cxn ang="0">
                <a:pos x="0" y="4"/>
              </a:cxn>
              <a:cxn ang="0">
                <a:pos x="4" y="0"/>
              </a:cxn>
              <a:cxn ang="0">
                <a:pos x="9" y="0"/>
              </a:cxn>
              <a:cxn ang="0">
                <a:pos x="14" y="0"/>
              </a:cxn>
              <a:cxn ang="0">
                <a:pos x="19" y="2"/>
              </a:cxn>
              <a:cxn ang="0">
                <a:pos x="23" y="8"/>
              </a:cxn>
              <a:cxn ang="0">
                <a:pos x="28" y="13"/>
              </a:cxn>
              <a:cxn ang="0">
                <a:pos x="34" y="15"/>
              </a:cxn>
              <a:cxn ang="0">
                <a:pos x="38" y="16"/>
              </a:cxn>
              <a:cxn ang="0">
                <a:pos x="40" y="19"/>
              </a:cxn>
              <a:cxn ang="0">
                <a:pos x="43" y="24"/>
              </a:cxn>
              <a:cxn ang="0">
                <a:pos x="47" y="29"/>
              </a:cxn>
              <a:cxn ang="0">
                <a:pos x="51" y="32"/>
              </a:cxn>
              <a:cxn ang="0">
                <a:pos x="53" y="34"/>
              </a:cxn>
            </a:cxnLst>
            <a:rect l="0" t="0" r="r" b="b"/>
            <a:pathLst>
              <a:path w="58" h="67">
                <a:moveTo>
                  <a:pt x="53" y="34"/>
                </a:moveTo>
                <a:lnTo>
                  <a:pt x="54" y="37"/>
                </a:lnTo>
                <a:lnTo>
                  <a:pt x="57" y="44"/>
                </a:lnTo>
                <a:lnTo>
                  <a:pt x="58" y="53"/>
                </a:lnTo>
                <a:lnTo>
                  <a:pt x="57" y="60"/>
                </a:lnTo>
                <a:lnTo>
                  <a:pt x="54" y="64"/>
                </a:lnTo>
                <a:lnTo>
                  <a:pt x="52" y="66"/>
                </a:lnTo>
                <a:lnTo>
                  <a:pt x="48" y="67"/>
                </a:lnTo>
                <a:lnTo>
                  <a:pt x="44" y="65"/>
                </a:lnTo>
                <a:lnTo>
                  <a:pt x="39" y="62"/>
                </a:lnTo>
                <a:lnTo>
                  <a:pt x="35" y="60"/>
                </a:lnTo>
                <a:lnTo>
                  <a:pt x="32" y="58"/>
                </a:lnTo>
                <a:lnTo>
                  <a:pt x="29" y="53"/>
                </a:lnTo>
                <a:lnTo>
                  <a:pt x="24" y="50"/>
                </a:lnTo>
                <a:lnTo>
                  <a:pt x="17" y="49"/>
                </a:lnTo>
                <a:lnTo>
                  <a:pt x="12" y="47"/>
                </a:lnTo>
                <a:lnTo>
                  <a:pt x="8" y="42"/>
                </a:lnTo>
                <a:lnTo>
                  <a:pt x="9" y="37"/>
                </a:lnTo>
                <a:lnTo>
                  <a:pt x="13" y="37"/>
                </a:lnTo>
                <a:lnTo>
                  <a:pt x="15" y="36"/>
                </a:lnTo>
                <a:lnTo>
                  <a:pt x="13" y="30"/>
                </a:lnTo>
                <a:lnTo>
                  <a:pt x="7" y="20"/>
                </a:lnTo>
                <a:lnTo>
                  <a:pt x="2" y="11"/>
                </a:lnTo>
                <a:lnTo>
                  <a:pt x="0" y="4"/>
                </a:lnTo>
                <a:lnTo>
                  <a:pt x="4" y="0"/>
                </a:lnTo>
                <a:lnTo>
                  <a:pt x="9" y="0"/>
                </a:lnTo>
                <a:lnTo>
                  <a:pt x="14" y="0"/>
                </a:lnTo>
                <a:lnTo>
                  <a:pt x="19" y="2"/>
                </a:lnTo>
                <a:lnTo>
                  <a:pt x="23" y="8"/>
                </a:lnTo>
                <a:lnTo>
                  <a:pt x="28" y="13"/>
                </a:lnTo>
                <a:lnTo>
                  <a:pt x="34" y="15"/>
                </a:lnTo>
                <a:lnTo>
                  <a:pt x="38" y="16"/>
                </a:lnTo>
                <a:lnTo>
                  <a:pt x="40" y="19"/>
                </a:lnTo>
                <a:lnTo>
                  <a:pt x="43" y="24"/>
                </a:lnTo>
                <a:lnTo>
                  <a:pt x="47" y="29"/>
                </a:lnTo>
                <a:lnTo>
                  <a:pt x="51" y="32"/>
                </a:lnTo>
                <a:lnTo>
                  <a:pt x="53" y="3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80" name="Freeform 443"/>
          <p:cNvSpPr>
            <a:spLocks/>
          </p:cNvSpPr>
          <p:nvPr/>
        </p:nvSpPr>
        <p:spPr bwMode="auto">
          <a:xfrm>
            <a:off x="1599483" y="1567649"/>
            <a:ext cx="282652" cy="246074"/>
          </a:xfrm>
          <a:custGeom>
            <a:avLst/>
            <a:gdLst/>
            <a:ahLst/>
            <a:cxnLst>
              <a:cxn ang="0">
                <a:pos x="249" y="175"/>
              </a:cxn>
              <a:cxn ang="0">
                <a:pos x="236" y="187"/>
              </a:cxn>
              <a:cxn ang="0">
                <a:pos x="226" y="189"/>
              </a:cxn>
              <a:cxn ang="0">
                <a:pos x="231" y="220"/>
              </a:cxn>
              <a:cxn ang="0">
                <a:pos x="205" y="231"/>
              </a:cxn>
              <a:cxn ang="0">
                <a:pos x="178" y="210"/>
              </a:cxn>
              <a:cxn ang="0">
                <a:pos x="163" y="196"/>
              </a:cxn>
              <a:cxn ang="0">
                <a:pos x="154" y="196"/>
              </a:cxn>
              <a:cxn ang="0">
                <a:pos x="123" y="213"/>
              </a:cxn>
              <a:cxn ang="0">
                <a:pos x="89" y="221"/>
              </a:cxn>
              <a:cxn ang="0">
                <a:pos x="73" y="221"/>
              </a:cxn>
              <a:cxn ang="0">
                <a:pos x="52" y="215"/>
              </a:cxn>
              <a:cxn ang="0">
                <a:pos x="44" y="204"/>
              </a:cxn>
              <a:cxn ang="0">
                <a:pos x="25" y="173"/>
              </a:cxn>
              <a:cxn ang="0">
                <a:pos x="1" y="157"/>
              </a:cxn>
              <a:cxn ang="0">
                <a:pos x="1" y="130"/>
              </a:cxn>
              <a:cxn ang="0">
                <a:pos x="27" y="129"/>
              </a:cxn>
              <a:cxn ang="0">
                <a:pos x="57" y="142"/>
              </a:cxn>
              <a:cxn ang="0">
                <a:pos x="82" y="151"/>
              </a:cxn>
              <a:cxn ang="0">
                <a:pos x="81" y="126"/>
              </a:cxn>
              <a:cxn ang="0">
                <a:pos x="44" y="117"/>
              </a:cxn>
              <a:cxn ang="0">
                <a:pos x="12" y="114"/>
              </a:cxn>
              <a:cxn ang="0">
                <a:pos x="2" y="90"/>
              </a:cxn>
              <a:cxn ang="0">
                <a:pos x="28" y="84"/>
              </a:cxn>
              <a:cxn ang="0">
                <a:pos x="19" y="68"/>
              </a:cxn>
              <a:cxn ang="0">
                <a:pos x="3" y="44"/>
              </a:cxn>
              <a:cxn ang="0">
                <a:pos x="21" y="33"/>
              </a:cxn>
              <a:cxn ang="0">
                <a:pos x="28" y="15"/>
              </a:cxn>
              <a:cxn ang="0">
                <a:pos x="51" y="7"/>
              </a:cxn>
              <a:cxn ang="0">
                <a:pos x="88" y="3"/>
              </a:cxn>
              <a:cxn ang="0">
                <a:pos x="82" y="27"/>
              </a:cxn>
              <a:cxn ang="0">
                <a:pos x="102" y="27"/>
              </a:cxn>
              <a:cxn ang="0">
                <a:pos x="124" y="47"/>
              </a:cxn>
              <a:cxn ang="0">
                <a:pos x="125" y="27"/>
              </a:cxn>
              <a:cxn ang="0">
                <a:pos x="145" y="47"/>
              </a:cxn>
              <a:cxn ang="0">
                <a:pos x="152" y="83"/>
              </a:cxn>
              <a:cxn ang="0">
                <a:pos x="162" y="51"/>
              </a:cxn>
              <a:cxn ang="0">
                <a:pos x="157" y="27"/>
              </a:cxn>
              <a:cxn ang="0">
                <a:pos x="173" y="23"/>
              </a:cxn>
              <a:cxn ang="0">
                <a:pos x="181" y="19"/>
              </a:cxn>
              <a:cxn ang="0">
                <a:pos x="172" y="7"/>
              </a:cxn>
              <a:cxn ang="0">
                <a:pos x="198" y="5"/>
              </a:cxn>
              <a:cxn ang="0">
                <a:pos x="213" y="15"/>
              </a:cxn>
              <a:cxn ang="0">
                <a:pos x="199" y="39"/>
              </a:cxn>
              <a:cxn ang="0">
                <a:pos x="195" y="60"/>
              </a:cxn>
              <a:cxn ang="0">
                <a:pos x="201" y="98"/>
              </a:cxn>
              <a:cxn ang="0">
                <a:pos x="198" y="115"/>
              </a:cxn>
              <a:cxn ang="0">
                <a:pos x="209" y="141"/>
              </a:cxn>
              <a:cxn ang="0">
                <a:pos x="237" y="160"/>
              </a:cxn>
            </a:cxnLst>
            <a:rect l="0" t="0" r="r" b="b"/>
            <a:pathLst>
              <a:path w="249" h="231">
                <a:moveTo>
                  <a:pt x="239" y="162"/>
                </a:moveTo>
                <a:lnTo>
                  <a:pt x="241" y="164"/>
                </a:lnTo>
                <a:lnTo>
                  <a:pt x="246" y="168"/>
                </a:lnTo>
                <a:lnTo>
                  <a:pt x="249" y="175"/>
                </a:lnTo>
                <a:lnTo>
                  <a:pt x="248" y="182"/>
                </a:lnTo>
                <a:lnTo>
                  <a:pt x="244" y="187"/>
                </a:lnTo>
                <a:lnTo>
                  <a:pt x="239" y="188"/>
                </a:lnTo>
                <a:lnTo>
                  <a:pt x="236" y="187"/>
                </a:lnTo>
                <a:lnTo>
                  <a:pt x="232" y="187"/>
                </a:lnTo>
                <a:lnTo>
                  <a:pt x="229" y="187"/>
                </a:lnTo>
                <a:lnTo>
                  <a:pt x="226" y="187"/>
                </a:lnTo>
                <a:lnTo>
                  <a:pt x="226" y="189"/>
                </a:lnTo>
                <a:lnTo>
                  <a:pt x="228" y="195"/>
                </a:lnTo>
                <a:lnTo>
                  <a:pt x="230" y="204"/>
                </a:lnTo>
                <a:lnTo>
                  <a:pt x="232" y="213"/>
                </a:lnTo>
                <a:lnTo>
                  <a:pt x="231" y="220"/>
                </a:lnTo>
                <a:lnTo>
                  <a:pt x="224" y="225"/>
                </a:lnTo>
                <a:lnTo>
                  <a:pt x="216" y="227"/>
                </a:lnTo>
                <a:lnTo>
                  <a:pt x="211" y="230"/>
                </a:lnTo>
                <a:lnTo>
                  <a:pt x="205" y="231"/>
                </a:lnTo>
                <a:lnTo>
                  <a:pt x="195" y="225"/>
                </a:lnTo>
                <a:lnTo>
                  <a:pt x="190" y="220"/>
                </a:lnTo>
                <a:lnTo>
                  <a:pt x="184" y="215"/>
                </a:lnTo>
                <a:lnTo>
                  <a:pt x="178" y="210"/>
                </a:lnTo>
                <a:lnTo>
                  <a:pt x="173" y="205"/>
                </a:lnTo>
                <a:lnTo>
                  <a:pt x="170" y="202"/>
                </a:lnTo>
                <a:lnTo>
                  <a:pt x="165" y="198"/>
                </a:lnTo>
                <a:lnTo>
                  <a:pt x="163" y="196"/>
                </a:lnTo>
                <a:lnTo>
                  <a:pt x="161" y="195"/>
                </a:lnTo>
                <a:lnTo>
                  <a:pt x="158" y="194"/>
                </a:lnTo>
                <a:lnTo>
                  <a:pt x="157" y="194"/>
                </a:lnTo>
                <a:lnTo>
                  <a:pt x="154" y="196"/>
                </a:lnTo>
                <a:lnTo>
                  <a:pt x="146" y="202"/>
                </a:lnTo>
                <a:lnTo>
                  <a:pt x="140" y="206"/>
                </a:lnTo>
                <a:lnTo>
                  <a:pt x="132" y="210"/>
                </a:lnTo>
                <a:lnTo>
                  <a:pt x="123" y="213"/>
                </a:lnTo>
                <a:lnTo>
                  <a:pt x="114" y="216"/>
                </a:lnTo>
                <a:lnTo>
                  <a:pt x="104" y="219"/>
                </a:lnTo>
                <a:lnTo>
                  <a:pt x="95" y="220"/>
                </a:lnTo>
                <a:lnTo>
                  <a:pt x="89" y="221"/>
                </a:lnTo>
                <a:lnTo>
                  <a:pt x="85" y="223"/>
                </a:lnTo>
                <a:lnTo>
                  <a:pt x="81" y="223"/>
                </a:lnTo>
                <a:lnTo>
                  <a:pt x="78" y="223"/>
                </a:lnTo>
                <a:lnTo>
                  <a:pt x="73" y="221"/>
                </a:lnTo>
                <a:lnTo>
                  <a:pt x="67" y="219"/>
                </a:lnTo>
                <a:lnTo>
                  <a:pt x="62" y="218"/>
                </a:lnTo>
                <a:lnTo>
                  <a:pt x="57" y="216"/>
                </a:lnTo>
                <a:lnTo>
                  <a:pt x="52" y="215"/>
                </a:lnTo>
                <a:lnTo>
                  <a:pt x="49" y="215"/>
                </a:lnTo>
                <a:lnTo>
                  <a:pt x="46" y="213"/>
                </a:lnTo>
                <a:lnTo>
                  <a:pt x="44" y="210"/>
                </a:lnTo>
                <a:lnTo>
                  <a:pt x="44" y="204"/>
                </a:lnTo>
                <a:lnTo>
                  <a:pt x="43" y="197"/>
                </a:lnTo>
                <a:lnTo>
                  <a:pt x="40" y="188"/>
                </a:lnTo>
                <a:lnTo>
                  <a:pt x="33" y="180"/>
                </a:lnTo>
                <a:lnTo>
                  <a:pt x="25" y="173"/>
                </a:lnTo>
                <a:lnTo>
                  <a:pt x="16" y="167"/>
                </a:lnTo>
                <a:lnTo>
                  <a:pt x="9" y="164"/>
                </a:lnTo>
                <a:lnTo>
                  <a:pt x="3" y="162"/>
                </a:lnTo>
                <a:lnTo>
                  <a:pt x="1" y="157"/>
                </a:lnTo>
                <a:lnTo>
                  <a:pt x="0" y="151"/>
                </a:lnTo>
                <a:lnTo>
                  <a:pt x="0" y="143"/>
                </a:lnTo>
                <a:lnTo>
                  <a:pt x="0" y="136"/>
                </a:lnTo>
                <a:lnTo>
                  <a:pt x="1" y="130"/>
                </a:lnTo>
                <a:lnTo>
                  <a:pt x="5" y="129"/>
                </a:lnTo>
                <a:lnTo>
                  <a:pt x="12" y="129"/>
                </a:lnTo>
                <a:lnTo>
                  <a:pt x="20" y="128"/>
                </a:lnTo>
                <a:lnTo>
                  <a:pt x="27" y="129"/>
                </a:lnTo>
                <a:lnTo>
                  <a:pt x="36" y="132"/>
                </a:lnTo>
                <a:lnTo>
                  <a:pt x="42" y="135"/>
                </a:lnTo>
                <a:lnTo>
                  <a:pt x="49" y="138"/>
                </a:lnTo>
                <a:lnTo>
                  <a:pt x="57" y="142"/>
                </a:lnTo>
                <a:lnTo>
                  <a:pt x="65" y="147"/>
                </a:lnTo>
                <a:lnTo>
                  <a:pt x="72" y="149"/>
                </a:lnTo>
                <a:lnTo>
                  <a:pt x="79" y="151"/>
                </a:lnTo>
                <a:lnTo>
                  <a:pt x="82" y="151"/>
                </a:lnTo>
                <a:lnTo>
                  <a:pt x="85" y="149"/>
                </a:lnTo>
                <a:lnTo>
                  <a:pt x="86" y="141"/>
                </a:lnTo>
                <a:lnTo>
                  <a:pt x="86" y="133"/>
                </a:lnTo>
                <a:lnTo>
                  <a:pt x="81" y="126"/>
                </a:lnTo>
                <a:lnTo>
                  <a:pt x="69" y="121"/>
                </a:lnTo>
                <a:lnTo>
                  <a:pt x="56" y="118"/>
                </a:lnTo>
                <a:lnTo>
                  <a:pt x="50" y="117"/>
                </a:lnTo>
                <a:lnTo>
                  <a:pt x="44" y="117"/>
                </a:lnTo>
                <a:lnTo>
                  <a:pt x="35" y="115"/>
                </a:lnTo>
                <a:lnTo>
                  <a:pt x="24" y="115"/>
                </a:lnTo>
                <a:lnTo>
                  <a:pt x="17" y="115"/>
                </a:lnTo>
                <a:lnTo>
                  <a:pt x="12" y="114"/>
                </a:lnTo>
                <a:lnTo>
                  <a:pt x="8" y="111"/>
                </a:lnTo>
                <a:lnTo>
                  <a:pt x="3" y="104"/>
                </a:lnTo>
                <a:lnTo>
                  <a:pt x="2" y="96"/>
                </a:lnTo>
                <a:lnTo>
                  <a:pt x="2" y="90"/>
                </a:lnTo>
                <a:lnTo>
                  <a:pt x="4" y="86"/>
                </a:lnTo>
                <a:lnTo>
                  <a:pt x="11" y="84"/>
                </a:lnTo>
                <a:lnTo>
                  <a:pt x="20" y="86"/>
                </a:lnTo>
                <a:lnTo>
                  <a:pt x="28" y="84"/>
                </a:lnTo>
                <a:lnTo>
                  <a:pt x="29" y="79"/>
                </a:lnTo>
                <a:lnTo>
                  <a:pt x="26" y="73"/>
                </a:lnTo>
                <a:lnTo>
                  <a:pt x="23" y="71"/>
                </a:lnTo>
                <a:lnTo>
                  <a:pt x="19" y="68"/>
                </a:lnTo>
                <a:lnTo>
                  <a:pt x="13" y="62"/>
                </a:lnTo>
                <a:lnTo>
                  <a:pt x="8" y="54"/>
                </a:lnTo>
                <a:lnTo>
                  <a:pt x="3" y="49"/>
                </a:lnTo>
                <a:lnTo>
                  <a:pt x="3" y="44"/>
                </a:lnTo>
                <a:lnTo>
                  <a:pt x="8" y="39"/>
                </a:lnTo>
                <a:lnTo>
                  <a:pt x="14" y="37"/>
                </a:lnTo>
                <a:lnTo>
                  <a:pt x="19" y="35"/>
                </a:lnTo>
                <a:lnTo>
                  <a:pt x="21" y="33"/>
                </a:lnTo>
                <a:lnTo>
                  <a:pt x="24" y="27"/>
                </a:lnTo>
                <a:lnTo>
                  <a:pt x="25" y="21"/>
                </a:lnTo>
                <a:lnTo>
                  <a:pt x="25" y="18"/>
                </a:lnTo>
                <a:lnTo>
                  <a:pt x="28" y="15"/>
                </a:lnTo>
                <a:lnTo>
                  <a:pt x="33" y="14"/>
                </a:lnTo>
                <a:lnTo>
                  <a:pt x="40" y="13"/>
                </a:lnTo>
                <a:lnTo>
                  <a:pt x="46" y="9"/>
                </a:lnTo>
                <a:lnTo>
                  <a:pt x="51" y="7"/>
                </a:lnTo>
                <a:lnTo>
                  <a:pt x="61" y="5"/>
                </a:lnTo>
                <a:lnTo>
                  <a:pt x="72" y="3"/>
                </a:lnTo>
                <a:lnTo>
                  <a:pt x="81" y="0"/>
                </a:lnTo>
                <a:lnTo>
                  <a:pt x="88" y="3"/>
                </a:lnTo>
                <a:lnTo>
                  <a:pt x="88" y="9"/>
                </a:lnTo>
                <a:lnTo>
                  <a:pt x="85" y="18"/>
                </a:lnTo>
                <a:lnTo>
                  <a:pt x="81" y="23"/>
                </a:lnTo>
                <a:lnTo>
                  <a:pt x="82" y="27"/>
                </a:lnTo>
                <a:lnTo>
                  <a:pt x="88" y="26"/>
                </a:lnTo>
                <a:lnTo>
                  <a:pt x="95" y="23"/>
                </a:lnTo>
                <a:lnTo>
                  <a:pt x="100" y="24"/>
                </a:lnTo>
                <a:lnTo>
                  <a:pt x="102" y="27"/>
                </a:lnTo>
                <a:lnTo>
                  <a:pt x="104" y="34"/>
                </a:lnTo>
                <a:lnTo>
                  <a:pt x="110" y="41"/>
                </a:lnTo>
                <a:lnTo>
                  <a:pt x="117" y="46"/>
                </a:lnTo>
                <a:lnTo>
                  <a:pt x="124" y="47"/>
                </a:lnTo>
                <a:lnTo>
                  <a:pt x="127" y="45"/>
                </a:lnTo>
                <a:lnTo>
                  <a:pt x="127" y="38"/>
                </a:lnTo>
                <a:lnTo>
                  <a:pt x="126" y="31"/>
                </a:lnTo>
                <a:lnTo>
                  <a:pt x="125" y="27"/>
                </a:lnTo>
                <a:lnTo>
                  <a:pt x="129" y="27"/>
                </a:lnTo>
                <a:lnTo>
                  <a:pt x="134" y="33"/>
                </a:lnTo>
                <a:lnTo>
                  <a:pt x="140" y="39"/>
                </a:lnTo>
                <a:lnTo>
                  <a:pt x="145" y="47"/>
                </a:lnTo>
                <a:lnTo>
                  <a:pt x="146" y="58"/>
                </a:lnTo>
                <a:lnTo>
                  <a:pt x="147" y="69"/>
                </a:lnTo>
                <a:lnTo>
                  <a:pt x="148" y="80"/>
                </a:lnTo>
                <a:lnTo>
                  <a:pt x="152" y="83"/>
                </a:lnTo>
                <a:lnTo>
                  <a:pt x="155" y="75"/>
                </a:lnTo>
                <a:lnTo>
                  <a:pt x="158" y="64"/>
                </a:lnTo>
                <a:lnTo>
                  <a:pt x="161" y="57"/>
                </a:lnTo>
                <a:lnTo>
                  <a:pt x="162" y="51"/>
                </a:lnTo>
                <a:lnTo>
                  <a:pt x="160" y="46"/>
                </a:lnTo>
                <a:lnTo>
                  <a:pt x="157" y="39"/>
                </a:lnTo>
                <a:lnTo>
                  <a:pt x="156" y="33"/>
                </a:lnTo>
                <a:lnTo>
                  <a:pt x="157" y="27"/>
                </a:lnTo>
                <a:lnTo>
                  <a:pt x="160" y="22"/>
                </a:lnTo>
                <a:lnTo>
                  <a:pt x="164" y="20"/>
                </a:lnTo>
                <a:lnTo>
                  <a:pt x="169" y="21"/>
                </a:lnTo>
                <a:lnTo>
                  <a:pt x="173" y="23"/>
                </a:lnTo>
                <a:lnTo>
                  <a:pt x="179" y="26"/>
                </a:lnTo>
                <a:lnTo>
                  <a:pt x="181" y="24"/>
                </a:lnTo>
                <a:lnTo>
                  <a:pt x="183" y="22"/>
                </a:lnTo>
                <a:lnTo>
                  <a:pt x="181" y="19"/>
                </a:lnTo>
                <a:lnTo>
                  <a:pt x="181" y="18"/>
                </a:lnTo>
                <a:lnTo>
                  <a:pt x="179" y="15"/>
                </a:lnTo>
                <a:lnTo>
                  <a:pt x="175" y="11"/>
                </a:lnTo>
                <a:lnTo>
                  <a:pt x="172" y="7"/>
                </a:lnTo>
                <a:lnTo>
                  <a:pt x="179" y="5"/>
                </a:lnTo>
                <a:lnTo>
                  <a:pt x="185" y="5"/>
                </a:lnTo>
                <a:lnTo>
                  <a:pt x="192" y="5"/>
                </a:lnTo>
                <a:lnTo>
                  <a:pt x="198" y="5"/>
                </a:lnTo>
                <a:lnTo>
                  <a:pt x="203" y="6"/>
                </a:lnTo>
                <a:lnTo>
                  <a:pt x="208" y="8"/>
                </a:lnTo>
                <a:lnTo>
                  <a:pt x="211" y="11"/>
                </a:lnTo>
                <a:lnTo>
                  <a:pt x="213" y="15"/>
                </a:lnTo>
                <a:lnTo>
                  <a:pt x="211" y="21"/>
                </a:lnTo>
                <a:lnTo>
                  <a:pt x="207" y="31"/>
                </a:lnTo>
                <a:lnTo>
                  <a:pt x="203" y="37"/>
                </a:lnTo>
                <a:lnTo>
                  <a:pt x="199" y="39"/>
                </a:lnTo>
                <a:lnTo>
                  <a:pt x="195" y="42"/>
                </a:lnTo>
                <a:lnTo>
                  <a:pt x="192" y="45"/>
                </a:lnTo>
                <a:lnTo>
                  <a:pt x="193" y="52"/>
                </a:lnTo>
                <a:lnTo>
                  <a:pt x="195" y="60"/>
                </a:lnTo>
                <a:lnTo>
                  <a:pt x="196" y="69"/>
                </a:lnTo>
                <a:lnTo>
                  <a:pt x="198" y="79"/>
                </a:lnTo>
                <a:lnTo>
                  <a:pt x="199" y="89"/>
                </a:lnTo>
                <a:lnTo>
                  <a:pt x="201" y="98"/>
                </a:lnTo>
                <a:lnTo>
                  <a:pt x="201" y="105"/>
                </a:lnTo>
                <a:lnTo>
                  <a:pt x="200" y="110"/>
                </a:lnTo>
                <a:lnTo>
                  <a:pt x="199" y="112"/>
                </a:lnTo>
                <a:lnTo>
                  <a:pt x="198" y="115"/>
                </a:lnTo>
                <a:lnTo>
                  <a:pt x="198" y="122"/>
                </a:lnTo>
                <a:lnTo>
                  <a:pt x="201" y="130"/>
                </a:lnTo>
                <a:lnTo>
                  <a:pt x="205" y="136"/>
                </a:lnTo>
                <a:lnTo>
                  <a:pt x="209" y="141"/>
                </a:lnTo>
                <a:lnTo>
                  <a:pt x="216" y="147"/>
                </a:lnTo>
                <a:lnTo>
                  <a:pt x="224" y="153"/>
                </a:lnTo>
                <a:lnTo>
                  <a:pt x="231" y="158"/>
                </a:lnTo>
                <a:lnTo>
                  <a:pt x="237" y="160"/>
                </a:lnTo>
                <a:lnTo>
                  <a:pt x="239" y="16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81" name="Freeform 444"/>
          <p:cNvSpPr>
            <a:spLocks/>
          </p:cNvSpPr>
          <p:nvPr/>
        </p:nvSpPr>
        <p:spPr bwMode="auto">
          <a:xfrm>
            <a:off x="2556460" y="4813167"/>
            <a:ext cx="422316" cy="1062441"/>
          </a:xfrm>
          <a:custGeom>
            <a:avLst/>
            <a:gdLst/>
            <a:ahLst/>
            <a:cxnLst>
              <a:cxn ang="0">
                <a:pos x="54" y="7"/>
              </a:cxn>
              <a:cxn ang="0">
                <a:pos x="68" y="0"/>
              </a:cxn>
              <a:cxn ang="0">
                <a:pos x="77" y="16"/>
              </a:cxn>
              <a:cxn ang="0">
                <a:pos x="107" y="31"/>
              </a:cxn>
              <a:cxn ang="0">
                <a:pos x="110" y="48"/>
              </a:cxn>
              <a:cxn ang="0">
                <a:pos x="116" y="57"/>
              </a:cxn>
              <a:cxn ang="0">
                <a:pos x="146" y="43"/>
              </a:cxn>
              <a:cxn ang="0">
                <a:pos x="140" y="64"/>
              </a:cxn>
              <a:cxn ang="0">
                <a:pos x="114" y="85"/>
              </a:cxn>
              <a:cxn ang="0">
                <a:pos x="107" y="99"/>
              </a:cxn>
              <a:cxn ang="0">
                <a:pos x="110" y="121"/>
              </a:cxn>
              <a:cxn ang="0">
                <a:pos x="117" y="129"/>
              </a:cxn>
              <a:cxn ang="0">
                <a:pos x="105" y="129"/>
              </a:cxn>
              <a:cxn ang="0">
                <a:pos x="125" y="141"/>
              </a:cxn>
              <a:cxn ang="0">
                <a:pos x="122" y="162"/>
              </a:cxn>
              <a:cxn ang="0">
                <a:pos x="111" y="169"/>
              </a:cxn>
              <a:cxn ang="0">
                <a:pos x="84" y="178"/>
              </a:cxn>
              <a:cxn ang="0">
                <a:pos x="69" y="202"/>
              </a:cxn>
              <a:cxn ang="0">
                <a:pos x="56" y="207"/>
              </a:cxn>
              <a:cxn ang="0">
                <a:pos x="62" y="216"/>
              </a:cxn>
              <a:cxn ang="0">
                <a:pos x="53" y="238"/>
              </a:cxn>
              <a:cxn ang="0">
                <a:pos x="33" y="261"/>
              </a:cxn>
              <a:cxn ang="0">
                <a:pos x="35" y="274"/>
              </a:cxn>
              <a:cxn ang="0">
                <a:pos x="42" y="282"/>
              </a:cxn>
              <a:cxn ang="0">
                <a:pos x="38" y="300"/>
              </a:cxn>
              <a:cxn ang="0">
                <a:pos x="26" y="318"/>
              </a:cxn>
              <a:cxn ang="0">
                <a:pos x="14" y="336"/>
              </a:cxn>
              <a:cxn ang="0">
                <a:pos x="29" y="367"/>
              </a:cxn>
              <a:cxn ang="0">
                <a:pos x="7" y="345"/>
              </a:cxn>
              <a:cxn ang="0">
                <a:pos x="1" y="338"/>
              </a:cxn>
              <a:cxn ang="0">
                <a:pos x="0" y="306"/>
              </a:cxn>
              <a:cxn ang="0">
                <a:pos x="24" y="154"/>
              </a:cxn>
              <a:cxn ang="0">
                <a:pos x="12" y="224"/>
              </a:cxn>
              <a:cxn ang="0">
                <a:pos x="35" y="87"/>
              </a:cxn>
              <a:cxn ang="0">
                <a:pos x="47" y="52"/>
              </a:cxn>
              <a:cxn ang="0">
                <a:pos x="57" y="33"/>
              </a:cxn>
              <a:cxn ang="0">
                <a:pos x="54" y="7"/>
              </a:cxn>
            </a:cxnLst>
            <a:rect l="0" t="0" r="r" b="b"/>
            <a:pathLst>
              <a:path w="146" h="367">
                <a:moveTo>
                  <a:pt x="54" y="7"/>
                </a:moveTo>
                <a:lnTo>
                  <a:pt x="68" y="0"/>
                </a:lnTo>
                <a:lnTo>
                  <a:pt x="77" y="16"/>
                </a:lnTo>
                <a:lnTo>
                  <a:pt x="107" y="31"/>
                </a:lnTo>
                <a:lnTo>
                  <a:pt x="110" y="48"/>
                </a:lnTo>
                <a:lnTo>
                  <a:pt x="116" y="57"/>
                </a:lnTo>
                <a:lnTo>
                  <a:pt x="146" y="43"/>
                </a:lnTo>
                <a:lnTo>
                  <a:pt x="140" y="64"/>
                </a:lnTo>
                <a:lnTo>
                  <a:pt x="114" y="85"/>
                </a:lnTo>
                <a:lnTo>
                  <a:pt x="107" y="99"/>
                </a:lnTo>
                <a:lnTo>
                  <a:pt x="110" y="121"/>
                </a:lnTo>
                <a:lnTo>
                  <a:pt x="117" y="129"/>
                </a:lnTo>
                <a:lnTo>
                  <a:pt x="105" y="129"/>
                </a:lnTo>
                <a:lnTo>
                  <a:pt x="125" y="141"/>
                </a:lnTo>
                <a:lnTo>
                  <a:pt x="122" y="162"/>
                </a:lnTo>
                <a:lnTo>
                  <a:pt x="111" y="169"/>
                </a:lnTo>
                <a:lnTo>
                  <a:pt x="84" y="178"/>
                </a:lnTo>
                <a:lnTo>
                  <a:pt x="69" y="202"/>
                </a:lnTo>
                <a:lnTo>
                  <a:pt x="56" y="207"/>
                </a:lnTo>
                <a:lnTo>
                  <a:pt x="62" y="216"/>
                </a:lnTo>
                <a:lnTo>
                  <a:pt x="53" y="238"/>
                </a:lnTo>
                <a:lnTo>
                  <a:pt x="33" y="261"/>
                </a:lnTo>
                <a:lnTo>
                  <a:pt x="35" y="274"/>
                </a:lnTo>
                <a:lnTo>
                  <a:pt x="42" y="282"/>
                </a:lnTo>
                <a:lnTo>
                  <a:pt x="38" y="300"/>
                </a:lnTo>
                <a:lnTo>
                  <a:pt x="26" y="318"/>
                </a:lnTo>
                <a:lnTo>
                  <a:pt x="14" y="336"/>
                </a:lnTo>
                <a:lnTo>
                  <a:pt x="29" y="367"/>
                </a:lnTo>
                <a:lnTo>
                  <a:pt x="7" y="345"/>
                </a:lnTo>
                <a:lnTo>
                  <a:pt x="1" y="338"/>
                </a:lnTo>
                <a:lnTo>
                  <a:pt x="0" y="306"/>
                </a:lnTo>
                <a:lnTo>
                  <a:pt x="24" y="154"/>
                </a:lnTo>
                <a:lnTo>
                  <a:pt x="12" y="224"/>
                </a:lnTo>
                <a:lnTo>
                  <a:pt x="35" y="87"/>
                </a:lnTo>
                <a:lnTo>
                  <a:pt x="47" y="52"/>
                </a:lnTo>
                <a:lnTo>
                  <a:pt x="57" y="33"/>
                </a:lnTo>
                <a:lnTo>
                  <a:pt x="54" y="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182" name="Freeform 445"/>
          <p:cNvSpPr>
            <a:spLocks/>
          </p:cNvSpPr>
          <p:nvPr/>
        </p:nvSpPr>
        <p:spPr bwMode="auto">
          <a:xfrm>
            <a:off x="2676888" y="3803930"/>
            <a:ext cx="38241" cy="1995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3" y="1"/>
              </a:cxn>
              <a:cxn ang="0">
                <a:pos x="21" y="18"/>
              </a:cxn>
              <a:cxn ang="0">
                <a:pos x="0" y="13"/>
              </a:cxn>
              <a:cxn ang="0">
                <a:pos x="2" y="0"/>
              </a:cxn>
            </a:cxnLst>
            <a:rect l="0" t="0" r="r" b="b"/>
            <a:pathLst>
              <a:path w="23" h="18">
                <a:moveTo>
                  <a:pt x="2" y="0"/>
                </a:moveTo>
                <a:lnTo>
                  <a:pt x="23" y="1"/>
                </a:lnTo>
                <a:lnTo>
                  <a:pt x="21" y="18"/>
                </a:lnTo>
                <a:lnTo>
                  <a:pt x="0" y="13"/>
                </a:lnTo>
                <a:lnTo>
                  <a:pt x="2" y="0"/>
                </a:lnTo>
                <a:close/>
              </a:path>
            </a:pathLst>
          </a:custGeom>
          <a:solidFill>
            <a:schemeClr val="accent1"/>
          </a:solidFill>
          <a:ln w="635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183" name="Freeform 448"/>
          <p:cNvSpPr>
            <a:spLocks/>
          </p:cNvSpPr>
          <p:nvPr/>
        </p:nvSpPr>
        <p:spPr bwMode="auto">
          <a:xfrm>
            <a:off x="7128785" y="4054994"/>
            <a:ext cx="121375" cy="139663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75" y="339"/>
              </a:cxn>
              <a:cxn ang="0">
                <a:pos x="273" y="579"/>
              </a:cxn>
              <a:cxn ang="0">
                <a:pos x="605" y="769"/>
              </a:cxn>
              <a:cxn ang="0">
                <a:pos x="675" y="773"/>
              </a:cxn>
              <a:cxn ang="0">
                <a:pos x="563" y="583"/>
              </a:cxn>
              <a:cxn ang="0">
                <a:pos x="493" y="521"/>
              </a:cxn>
              <a:cxn ang="0">
                <a:pos x="493" y="269"/>
              </a:cxn>
              <a:cxn ang="0">
                <a:pos x="323" y="78"/>
              </a:cxn>
              <a:cxn ang="0">
                <a:pos x="286" y="58"/>
              </a:cxn>
              <a:cxn ang="0">
                <a:pos x="253" y="111"/>
              </a:cxn>
              <a:cxn ang="0">
                <a:pos x="141" y="128"/>
              </a:cxn>
              <a:cxn ang="0">
                <a:pos x="145" y="70"/>
              </a:cxn>
              <a:cxn ang="0">
                <a:pos x="17" y="0"/>
              </a:cxn>
              <a:cxn ang="0">
                <a:pos x="0" y="41"/>
              </a:cxn>
            </a:cxnLst>
            <a:rect l="0" t="0" r="r" b="b"/>
            <a:pathLst>
              <a:path w="675" h="773">
                <a:moveTo>
                  <a:pt x="0" y="41"/>
                </a:moveTo>
                <a:lnTo>
                  <a:pt x="75" y="339"/>
                </a:lnTo>
                <a:lnTo>
                  <a:pt x="273" y="579"/>
                </a:lnTo>
                <a:lnTo>
                  <a:pt x="605" y="769"/>
                </a:lnTo>
                <a:lnTo>
                  <a:pt x="675" y="773"/>
                </a:lnTo>
                <a:lnTo>
                  <a:pt x="563" y="583"/>
                </a:lnTo>
                <a:lnTo>
                  <a:pt x="493" y="521"/>
                </a:lnTo>
                <a:lnTo>
                  <a:pt x="493" y="269"/>
                </a:lnTo>
                <a:lnTo>
                  <a:pt x="323" y="78"/>
                </a:lnTo>
                <a:lnTo>
                  <a:pt x="286" y="58"/>
                </a:lnTo>
                <a:lnTo>
                  <a:pt x="253" y="111"/>
                </a:lnTo>
                <a:lnTo>
                  <a:pt x="141" y="128"/>
                </a:lnTo>
                <a:lnTo>
                  <a:pt x="145" y="70"/>
                </a:lnTo>
                <a:lnTo>
                  <a:pt x="17" y="0"/>
                </a:lnTo>
                <a:lnTo>
                  <a:pt x="0" y="4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184" name="Freeform 450"/>
          <p:cNvSpPr>
            <a:spLocks/>
          </p:cNvSpPr>
          <p:nvPr/>
        </p:nvSpPr>
        <p:spPr bwMode="auto">
          <a:xfrm>
            <a:off x="3776856" y="1946736"/>
            <a:ext cx="138001" cy="53206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6" y="14"/>
              </a:cxn>
              <a:cxn ang="0">
                <a:pos x="54" y="4"/>
              </a:cxn>
              <a:cxn ang="0">
                <a:pos x="88" y="0"/>
              </a:cxn>
              <a:cxn ang="0">
                <a:pos x="114" y="18"/>
              </a:cxn>
              <a:cxn ang="0">
                <a:pos x="96" y="38"/>
              </a:cxn>
              <a:cxn ang="0">
                <a:pos x="68" y="54"/>
              </a:cxn>
              <a:cxn ang="0">
                <a:pos x="30" y="42"/>
              </a:cxn>
              <a:cxn ang="0">
                <a:pos x="10" y="44"/>
              </a:cxn>
              <a:cxn ang="0">
                <a:pos x="26" y="36"/>
              </a:cxn>
              <a:cxn ang="0">
                <a:pos x="16" y="22"/>
              </a:cxn>
              <a:cxn ang="0">
                <a:pos x="0" y="16"/>
              </a:cxn>
              <a:cxn ang="0">
                <a:pos x="14" y="0"/>
              </a:cxn>
            </a:cxnLst>
            <a:rect l="0" t="0" r="r" b="b"/>
            <a:pathLst>
              <a:path w="114" h="54">
                <a:moveTo>
                  <a:pt x="14" y="0"/>
                </a:moveTo>
                <a:lnTo>
                  <a:pt x="26" y="14"/>
                </a:lnTo>
                <a:lnTo>
                  <a:pt x="54" y="4"/>
                </a:lnTo>
                <a:lnTo>
                  <a:pt x="88" y="0"/>
                </a:lnTo>
                <a:lnTo>
                  <a:pt x="114" y="18"/>
                </a:lnTo>
                <a:lnTo>
                  <a:pt x="96" y="38"/>
                </a:lnTo>
                <a:lnTo>
                  <a:pt x="68" y="54"/>
                </a:lnTo>
                <a:lnTo>
                  <a:pt x="30" y="42"/>
                </a:lnTo>
                <a:lnTo>
                  <a:pt x="10" y="44"/>
                </a:lnTo>
                <a:lnTo>
                  <a:pt x="26" y="36"/>
                </a:lnTo>
                <a:lnTo>
                  <a:pt x="16" y="22"/>
                </a:lnTo>
                <a:lnTo>
                  <a:pt x="0" y="16"/>
                </a:lnTo>
                <a:lnTo>
                  <a:pt x="1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chemeClr val="bg2"/>
            </a:solidFill>
            <a:prstDash val="solid"/>
            <a:round/>
            <a:headEnd/>
            <a:tailEnd/>
          </a:ln>
          <a:effectLst/>
        </p:spPr>
        <p:txBody>
          <a:bodyPr anchor="ctr"/>
          <a:lstStyle/>
          <a:p>
            <a:endParaRPr lang="en-CA" dirty="0"/>
          </a:p>
        </p:txBody>
      </p:sp>
      <p:sp>
        <p:nvSpPr>
          <p:cNvPr id="185" name="Freeform 451"/>
          <p:cNvSpPr>
            <a:spLocks/>
          </p:cNvSpPr>
          <p:nvPr/>
        </p:nvSpPr>
        <p:spPr bwMode="auto">
          <a:xfrm>
            <a:off x="7961780" y="4181355"/>
            <a:ext cx="226123" cy="194531"/>
          </a:xfrm>
          <a:custGeom>
            <a:avLst/>
            <a:gdLst/>
            <a:ahLst/>
            <a:cxnLst>
              <a:cxn ang="0">
                <a:pos x="410" y="71"/>
              </a:cxn>
              <a:cxn ang="0">
                <a:pos x="321" y="142"/>
              </a:cxn>
              <a:cxn ang="0">
                <a:pos x="233" y="142"/>
              </a:cxn>
              <a:cxn ang="0">
                <a:pos x="178" y="71"/>
              </a:cxn>
              <a:cxn ang="0">
                <a:pos x="107" y="0"/>
              </a:cxn>
              <a:cxn ang="0">
                <a:pos x="36" y="19"/>
              </a:cxn>
              <a:cxn ang="0">
                <a:pos x="0" y="90"/>
              </a:cxn>
              <a:cxn ang="0">
                <a:pos x="72" y="124"/>
              </a:cxn>
              <a:cxn ang="0">
                <a:pos x="89" y="159"/>
              </a:cxn>
              <a:cxn ang="0">
                <a:pos x="107" y="213"/>
              </a:cxn>
              <a:cxn ang="0">
                <a:pos x="160" y="213"/>
              </a:cxn>
              <a:cxn ang="0">
                <a:pos x="197" y="230"/>
              </a:cxn>
              <a:cxn ang="0">
                <a:pos x="321" y="283"/>
              </a:cxn>
              <a:cxn ang="0">
                <a:pos x="446" y="353"/>
              </a:cxn>
              <a:cxn ang="0">
                <a:pos x="465" y="389"/>
              </a:cxn>
              <a:cxn ang="0">
                <a:pos x="393" y="424"/>
              </a:cxn>
              <a:cxn ang="0">
                <a:pos x="465" y="442"/>
              </a:cxn>
              <a:cxn ang="0">
                <a:pos x="518" y="459"/>
              </a:cxn>
              <a:cxn ang="0">
                <a:pos x="575" y="488"/>
              </a:cxn>
              <a:cxn ang="0">
                <a:pos x="575" y="122"/>
              </a:cxn>
              <a:cxn ang="0">
                <a:pos x="410" y="71"/>
              </a:cxn>
            </a:cxnLst>
            <a:rect l="0" t="0" r="r" b="b"/>
            <a:pathLst>
              <a:path w="575" h="488">
                <a:moveTo>
                  <a:pt x="410" y="71"/>
                </a:moveTo>
                <a:lnTo>
                  <a:pt x="321" y="142"/>
                </a:lnTo>
                <a:lnTo>
                  <a:pt x="233" y="142"/>
                </a:lnTo>
                <a:lnTo>
                  <a:pt x="178" y="71"/>
                </a:lnTo>
                <a:lnTo>
                  <a:pt x="107" y="0"/>
                </a:lnTo>
                <a:lnTo>
                  <a:pt x="36" y="19"/>
                </a:lnTo>
                <a:lnTo>
                  <a:pt x="0" y="90"/>
                </a:lnTo>
                <a:lnTo>
                  <a:pt x="72" y="124"/>
                </a:lnTo>
                <a:lnTo>
                  <a:pt x="89" y="159"/>
                </a:lnTo>
                <a:lnTo>
                  <a:pt x="107" y="213"/>
                </a:lnTo>
                <a:lnTo>
                  <a:pt x="160" y="213"/>
                </a:lnTo>
                <a:lnTo>
                  <a:pt x="197" y="230"/>
                </a:lnTo>
                <a:lnTo>
                  <a:pt x="321" y="283"/>
                </a:lnTo>
                <a:lnTo>
                  <a:pt x="446" y="353"/>
                </a:lnTo>
                <a:lnTo>
                  <a:pt x="465" y="389"/>
                </a:lnTo>
                <a:lnTo>
                  <a:pt x="393" y="424"/>
                </a:lnTo>
                <a:lnTo>
                  <a:pt x="465" y="442"/>
                </a:lnTo>
                <a:lnTo>
                  <a:pt x="518" y="459"/>
                </a:lnTo>
                <a:lnTo>
                  <a:pt x="575" y="488"/>
                </a:lnTo>
                <a:lnTo>
                  <a:pt x="575" y="122"/>
                </a:lnTo>
                <a:lnTo>
                  <a:pt x="410" y="7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186" name="Freeform 452"/>
          <p:cNvSpPr>
            <a:spLocks/>
          </p:cNvSpPr>
          <p:nvPr/>
        </p:nvSpPr>
        <p:spPr bwMode="auto">
          <a:xfrm>
            <a:off x="8187902" y="4227910"/>
            <a:ext cx="182892" cy="177905"/>
          </a:xfrm>
          <a:custGeom>
            <a:avLst/>
            <a:gdLst/>
            <a:ahLst/>
            <a:cxnLst>
              <a:cxn ang="0">
                <a:pos x="353" y="302"/>
              </a:cxn>
              <a:cxn ang="0">
                <a:pos x="336" y="249"/>
              </a:cxn>
              <a:cxn ang="0">
                <a:pos x="372" y="214"/>
              </a:cxn>
              <a:cxn ang="0">
                <a:pos x="283" y="161"/>
              </a:cxn>
              <a:cxn ang="0">
                <a:pos x="247" y="108"/>
              </a:cxn>
              <a:cxn ang="0">
                <a:pos x="122" y="37"/>
              </a:cxn>
              <a:cxn ang="0">
                <a:pos x="0" y="0"/>
              </a:cxn>
              <a:cxn ang="0">
                <a:pos x="0" y="366"/>
              </a:cxn>
              <a:cxn ang="0">
                <a:pos x="14" y="373"/>
              </a:cxn>
              <a:cxn ang="0">
                <a:pos x="67" y="373"/>
              </a:cxn>
              <a:cxn ang="0">
                <a:pos x="122" y="320"/>
              </a:cxn>
              <a:cxn ang="0">
                <a:pos x="211" y="284"/>
              </a:cxn>
              <a:cxn ang="0">
                <a:pos x="264" y="320"/>
              </a:cxn>
              <a:cxn ang="0">
                <a:pos x="389" y="408"/>
              </a:cxn>
              <a:cxn ang="0">
                <a:pos x="460" y="443"/>
              </a:cxn>
              <a:cxn ang="0">
                <a:pos x="460" y="337"/>
              </a:cxn>
              <a:cxn ang="0">
                <a:pos x="353" y="302"/>
              </a:cxn>
            </a:cxnLst>
            <a:rect l="0" t="0" r="r" b="b"/>
            <a:pathLst>
              <a:path w="460" h="443">
                <a:moveTo>
                  <a:pt x="353" y="302"/>
                </a:moveTo>
                <a:lnTo>
                  <a:pt x="336" y="249"/>
                </a:lnTo>
                <a:lnTo>
                  <a:pt x="372" y="214"/>
                </a:lnTo>
                <a:lnTo>
                  <a:pt x="283" y="161"/>
                </a:lnTo>
                <a:lnTo>
                  <a:pt x="247" y="108"/>
                </a:lnTo>
                <a:lnTo>
                  <a:pt x="122" y="37"/>
                </a:lnTo>
                <a:lnTo>
                  <a:pt x="0" y="0"/>
                </a:lnTo>
                <a:lnTo>
                  <a:pt x="0" y="366"/>
                </a:lnTo>
                <a:lnTo>
                  <a:pt x="14" y="373"/>
                </a:lnTo>
                <a:lnTo>
                  <a:pt x="67" y="373"/>
                </a:lnTo>
                <a:lnTo>
                  <a:pt x="122" y="320"/>
                </a:lnTo>
                <a:lnTo>
                  <a:pt x="211" y="284"/>
                </a:lnTo>
                <a:lnTo>
                  <a:pt x="264" y="320"/>
                </a:lnTo>
                <a:lnTo>
                  <a:pt x="389" y="408"/>
                </a:lnTo>
                <a:lnTo>
                  <a:pt x="460" y="443"/>
                </a:lnTo>
                <a:lnTo>
                  <a:pt x="460" y="337"/>
                </a:lnTo>
                <a:lnTo>
                  <a:pt x="353" y="3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8" name="Freeform 257"/>
          <p:cNvSpPr>
            <a:spLocks/>
          </p:cNvSpPr>
          <p:nvPr/>
        </p:nvSpPr>
        <p:spPr bwMode="auto">
          <a:xfrm>
            <a:off x="4230763" y="2510379"/>
            <a:ext cx="114723" cy="171255"/>
          </a:xfrm>
          <a:custGeom>
            <a:avLst/>
            <a:gdLst/>
            <a:ahLst/>
            <a:cxnLst>
              <a:cxn ang="0">
                <a:pos x="18" y="126"/>
              </a:cxn>
              <a:cxn ang="0">
                <a:pos x="0" y="114"/>
              </a:cxn>
              <a:cxn ang="0">
                <a:pos x="0" y="102"/>
              </a:cxn>
              <a:cxn ang="0">
                <a:pos x="6" y="96"/>
              </a:cxn>
              <a:cxn ang="0">
                <a:pos x="12" y="84"/>
              </a:cxn>
              <a:cxn ang="0">
                <a:pos x="12" y="66"/>
              </a:cxn>
              <a:cxn ang="0">
                <a:pos x="6" y="60"/>
              </a:cxn>
              <a:cxn ang="0">
                <a:pos x="12" y="54"/>
              </a:cxn>
              <a:cxn ang="0">
                <a:pos x="6" y="36"/>
              </a:cxn>
              <a:cxn ang="0">
                <a:pos x="30" y="30"/>
              </a:cxn>
              <a:cxn ang="0">
                <a:pos x="30" y="18"/>
              </a:cxn>
              <a:cxn ang="0">
                <a:pos x="54" y="0"/>
              </a:cxn>
              <a:cxn ang="0">
                <a:pos x="60" y="6"/>
              </a:cxn>
              <a:cxn ang="0">
                <a:pos x="72" y="6"/>
              </a:cxn>
              <a:cxn ang="0">
                <a:pos x="78" y="18"/>
              </a:cxn>
              <a:cxn ang="0">
                <a:pos x="84" y="30"/>
              </a:cxn>
              <a:cxn ang="0">
                <a:pos x="72" y="42"/>
              </a:cxn>
              <a:cxn ang="0">
                <a:pos x="78" y="66"/>
              </a:cxn>
              <a:cxn ang="0">
                <a:pos x="72" y="96"/>
              </a:cxn>
              <a:cxn ang="0">
                <a:pos x="54" y="102"/>
              </a:cxn>
              <a:cxn ang="0">
                <a:pos x="18" y="126"/>
              </a:cxn>
            </a:cxnLst>
            <a:rect l="0" t="0" r="r" b="b"/>
            <a:pathLst>
              <a:path w="84" h="126">
                <a:moveTo>
                  <a:pt x="18" y="126"/>
                </a:moveTo>
                <a:lnTo>
                  <a:pt x="0" y="114"/>
                </a:lnTo>
                <a:lnTo>
                  <a:pt x="0" y="102"/>
                </a:lnTo>
                <a:lnTo>
                  <a:pt x="6" y="96"/>
                </a:lnTo>
                <a:lnTo>
                  <a:pt x="12" y="84"/>
                </a:lnTo>
                <a:lnTo>
                  <a:pt x="12" y="66"/>
                </a:lnTo>
                <a:lnTo>
                  <a:pt x="6" y="60"/>
                </a:lnTo>
                <a:lnTo>
                  <a:pt x="12" y="54"/>
                </a:lnTo>
                <a:lnTo>
                  <a:pt x="6" y="36"/>
                </a:lnTo>
                <a:lnTo>
                  <a:pt x="30" y="30"/>
                </a:lnTo>
                <a:lnTo>
                  <a:pt x="30" y="18"/>
                </a:lnTo>
                <a:lnTo>
                  <a:pt x="54" y="0"/>
                </a:lnTo>
                <a:lnTo>
                  <a:pt x="60" y="6"/>
                </a:lnTo>
                <a:lnTo>
                  <a:pt x="72" y="6"/>
                </a:lnTo>
                <a:lnTo>
                  <a:pt x="78" y="18"/>
                </a:lnTo>
                <a:lnTo>
                  <a:pt x="84" y="30"/>
                </a:lnTo>
                <a:lnTo>
                  <a:pt x="72" y="42"/>
                </a:lnTo>
                <a:lnTo>
                  <a:pt x="78" y="66"/>
                </a:lnTo>
                <a:lnTo>
                  <a:pt x="72" y="96"/>
                </a:lnTo>
                <a:lnTo>
                  <a:pt x="54" y="102"/>
                </a:lnTo>
                <a:lnTo>
                  <a:pt x="18" y="126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2" name="Freeform 279"/>
          <p:cNvSpPr>
            <a:spLocks/>
          </p:cNvSpPr>
          <p:nvPr/>
        </p:nvSpPr>
        <p:spPr bwMode="auto">
          <a:xfrm>
            <a:off x="4799394" y="3158817"/>
            <a:ext cx="81470" cy="48218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36" y="0"/>
              </a:cxn>
              <a:cxn ang="0">
                <a:pos x="60" y="6"/>
              </a:cxn>
              <a:cxn ang="0">
                <a:pos x="60" y="18"/>
              </a:cxn>
              <a:cxn ang="0">
                <a:pos x="54" y="36"/>
              </a:cxn>
              <a:cxn ang="0">
                <a:pos x="30" y="24"/>
              </a:cxn>
              <a:cxn ang="0">
                <a:pos x="0" y="12"/>
              </a:cxn>
            </a:cxnLst>
            <a:rect l="0" t="0" r="r" b="b"/>
            <a:pathLst>
              <a:path w="60" h="36">
                <a:moveTo>
                  <a:pt x="0" y="12"/>
                </a:moveTo>
                <a:lnTo>
                  <a:pt x="36" y="0"/>
                </a:lnTo>
                <a:lnTo>
                  <a:pt x="60" y="6"/>
                </a:lnTo>
                <a:lnTo>
                  <a:pt x="60" y="18"/>
                </a:lnTo>
                <a:lnTo>
                  <a:pt x="54" y="36"/>
                </a:lnTo>
                <a:lnTo>
                  <a:pt x="30" y="24"/>
                </a:lnTo>
                <a:lnTo>
                  <a:pt x="0" y="12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3" name="Freeform 280"/>
          <p:cNvSpPr>
            <a:spLocks/>
          </p:cNvSpPr>
          <p:nvPr/>
        </p:nvSpPr>
        <p:spPr bwMode="auto">
          <a:xfrm>
            <a:off x="4707947" y="3067370"/>
            <a:ext cx="33254" cy="64843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6" y="6"/>
              </a:cxn>
              <a:cxn ang="0">
                <a:pos x="18" y="0"/>
              </a:cxn>
              <a:cxn ang="0">
                <a:pos x="24" y="24"/>
              </a:cxn>
              <a:cxn ang="0">
                <a:pos x="24" y="48"/>
              </a:cxn>
              <a:cxn ang="0">
                <a:pos x="0" y="48"/>
              </a:cxn>
            </a:cxnLst>
            <a:rect l="0" t="0" r="r" b="b"/>
            <a:pathLst>
              <a:path w="24" h="48">
                <a:moveTo>
                  <a:pt x="0" y="48"/>
                </a:moveTo>
                <a:lnTo>
                  <a:pt x="6" y="6"/>
                </a:lnTo>
                <a:lnTo>
                  <a:pt x="18" y="0"/>
                </a:lnTo>
                <a:lnTo>
                  <a:pt x="24" y="24"/>
                </a:lnTo>
                <a:lnTo>
                  <a:pt x="24" y="48"/>
                </a:lnTo>
                <a:lnTo>
                  <a:pt x="0" y="48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44" name="Freeform 302"/>
          <p:cNvSpPr>
            <a:spLocks/>
          </p:cNvSpPr>
          <p:nvPr/>
        </p:nvSpPr>
        <p:spPr bwMode="auto">
          <a:xfrm>
            <a:off x="5035493" y="2380691"/>
            <a:ext cx="199520" cy="113061"/>
          </a:xfrm>
          <a:custGeom>
            <a:avLst/>
            <a:gdLst/>
            <a:ahLst/>
            <a:cxnLst>
              <a:cxn ang="0">
                <a:pos x="8" y="10"/>
              </a:cxn>
              <a:cxn ang="0">
                <a:pos x="12" y="11"/>
              </a:cxn>
              <a:cxn ang="0">
                <a:pos x="14" y="10"/>
              </a:cxn>
              <a:cxn ang="0">
                <a:pos x="16" y="12"/>
              </a:cxn>
              <a:cxn ang="0">
                <a:pos x="18" y="14"/>
              </a:cxn>
              <a:cxn ang="0">
                <a:pos x="21" y="13"/>
              </a:cxn>
              <a:cxn ang="0">
                <a:pos x="24" y="11"/>
              </a:cxn>
              <a:cxn ang="0">
                <a:pos x="23" y="10"/>
              </a:cxn>
              <a:cxn ang="0">
                <a:pos x="21" y="5"/>
              </a:cxn>
              <a:cxn ang="0">
                <a:pos x="21" y="4"/>
              </a:cxn>
              <a:cxn ang="0">
                <a:pos x="17" y="2"/>
              </a:cxn>
              <a:cxn ang="0">
                <a:pos x="14" y="0"/>
              </a:cxn>
              <a:cxn ang="0">
                <a:pos x="10" y="1"/>
              </a:cxn>
              <a:cxn ang="0">
                <a:pos x="9" y="5"/>
              </a:cxn>
              <a:cxn ang="0">
                <a:pos x="8" y="6"/>
              </a:cxn>
              <a:cxn ang="0">
                <a:pos x="5" y="3"/>
              </a:cxn>
              <a:cxn ang="0">
                <a:pos x="3" y="3"/>
              </a:cxn>
              <a:cxn ang="0">
                <a:pos x="1" y="8"/>
              </a:cxn>
              <a:cxn ang="0">
                <a:pos x="0" y="11"/>
              </a:cxn>
              <a:cxn ang="0">
                <a:pos x="4" y="10"/>
              </a:cxn>
              <a:cxn ang="0">
                <a:pos x="8" y="10"/>
              </a:cxn>
            </a:cxnLst>
            <a:rect l="0" t="0" r="r" b="b"/>
            <a:pathLst>
              <a:path w="24" h="14">
                <a:moveTo>
                  <a:pt x="8" y="10"/>
                </a:moveTo>
                <a:cubicBezTo>
                  <a:pt x="12" y="11"/>
                  <a:pt x="12" y="11"/>
                  <a:pt x="12" y="11"/>
                </a:cubicBezTo>
                <a:cubicBezTo>
                  <a:pt x="14" y="10"/>
                  <a:pt x="14" y="10"/>
                  <a:pt x="14" y="10"/>
                </a:cubicBezTo>
                <a:cubicBezTo>
                  <a:pt x="16" y="12"/>
                  <a:pt x="16" y="12"/>
                  <a:pt x="16" y="12"/>
                </a:cubicBezTo>
                <a:cubicBezTo>
                  <a:pt x="18" y="14"/>
                  <a:pt x="18" y="14"/>
                  <a:pt x="18" y="14"/>
                </a:cubicBezTo>
                <a:cubicBezTo>
                  <a:pt x="21" y="13"/>
                  <a:pt x="21" y="13"/>
                  <a:pt x="21" y="13"/>
                </a:cubicBezTo>
                <a:cubicBezTo>
                  <a:pt x="24" y="11"/>
                  <a:pt x="24" y="11"/>
                  <a:pt x="24" y="11"/>
                </a:cubicBezTo>
                <a:cubicBezTo>
                  <a:pt x="23" y="10"/>
                  <a:pt x="23" y="10"/>
                  <a:pt x="23" y="10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4"/>
                  <a:pt x="21" y="4"/>
                  <a:pt x="21" y="4"/>
                </a:cubicBezTo>
                <a:cubicBezTo>
                  <a:pt x="17" y="2"/>
                  <a:pt x="17" y="2"/>
                  <a:pt x="17" y="2"/>
                </a:cubicBezTo>
                <a:cubicBezTo>
                  <a:pt x="14" y="0"/>
                  <a:pt x="14" y="0"/>
                  <a:pt x="14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5"/>
                  <a:pt x="9" y="5"/>
                  <a:pt x="9" y="5"/>
                </a:cubicBezTo>
                <a:cubicBezTo>
                  <a:pt x="8" y="6"/>
                  <a:pt x="8" y="6"/>
                  <a:pt x="8" y="6"/>
                </a:cubicBezTo>
                <a:cubicBezTo>
                  <a:pt x="5" y="3"/>
                  <a:pt x="5" y="3"/>
                  <a:pt x="5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1" y="7"/>
                  <a:pt x="1" y="8"/>
                </a:cubicBezTo>
                <a:cubicBezTo>
                  <a:pt x="1" y="8"/>
                  <a:pt x="0" y="10"/>
                  <a:pt x="0" y="11"/>
                </a:cubicBezTo>
                <a:cubicBezTo>
                  <a:pt x="4" y="10"/>
                  <a:pt x="4" y="10"/>
                  <a:pt x="4" y="10"/>
                </a:cubicBezTo>
                <a:lnTo>
                  <a:pt x="8" y="1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63" name="Freeform 321"/>
          <p:cNvSpPr>
            <a:spLocks/>
          </p:cNvSpPr>
          <p:nvPr/>
        </p:nvSpPr>
        <p:spPr bwMode="auto">
          <a:xfrm>
            <a:off x="4247390" y="2974261"/>
            <a:ext cx="322557" cy="247737"/>
          </a:xfrm>
          <a:custGeom>
            <a:avLst/>
            <a:gdLst/>
            <a:ahLst/>
            <a:cxnLst>
              <a:cxn ang="0">
                <a:pos x="34" y="5"/>
              </a:cxn>
              <a:cxn ang="0">
                <a:pos x="32" y="5"/>
              </a:cxn>
              <a:cxn ang="0">
                <a:pos x="29" y="4"/>
              </a:cxn>
              <a:cxn ang="0">
                <a:pos x="27" y="4"/>
              </a:cxn>
              <a:cxn ang="0">
                <a:pos x="26" y="4"/>
              </a:cxn>
              <a:cxn ang="0">
                <a:pos x="25" y="2"/>
              </a:cxn>
              <a:cxn ang="0">
                <a:pos x="13" y="0"/>
              </a:cxn>
              <a:cxn ang="0">
                <a:pos x="7" y="1"/>
              </a:cxn>
              <a:cxn ang="0">
                <a:pos x="5" y="0"/>
              </a:cxn>
              <a:cxn ang="0">
                <a:pos x="3" y="1"/>
              </a:cxn>
              <a:cxn ang="0">
                <a:pos x="0" y="3"/>
              </a:cxn>
              <a:cxn ang="0">
                <a:pos x="2" y="8"/>
              </a:cxn>
              <a:cxn ang="0">
                <a:pos x="4" y="6"/>
              </a:cxn>
              <a:cxn ang="0">
                <a:pos x="8" y="7"/>
              </a:cxn>
              <a:cxn ang="0">
                <a:pos x="9" y="8"/>
              </a:cxn>
              <a:cxn ang="0">
                <a:pos x="9" y="8"/>
              </a:cxn>
              <a:cxn ang="0">
                <a:pos x="10" y="9"/>
              </a:cxn>
              <a:cxn ang="0">
                <a:pos x="9" y="12"/>
              </a:cxn>
              <a:cxn ang="0">
                <a:pos x="8" y="17"/>
              </a:cxn>
              <a:cxn ang="0">
                <a:pos x="7" y="20"/>
              </a:cxn>
              <a:cxn ang="0">
                <a:pos x="7" y="22"/>
              </a:cxn>
              <a:cxn ang="0">
                <a:pos x="8" y="22"/>
              </a:cxn>
              <a:cxn ang="0">
                <a:pos x="7" y="23"/>
              </a:cxn>
              <a:cxn ang="0">
                <a:pos x="7" y="24"/>
              </a:cxn>
              <a:cxn ang="0">
                <a:pos x="6" y="27"/>
              </a:cxn>
              <a:cxn ang="0">
                <a:pos x="8" y="27"/>
              </a:cxn>
              <a:cxn ang="0">
                <a:pos x="12" y="30"/>
              </a:cxn>
              <a:cxn ang="0">
                <a:pos x="18" y="28"/>
              </a:cxn>
              <a:cxn ang="0">
                <a:pos x="24" y="27"/>
              </a:cxn>
              <a:cxn ang="0">
                <a:pos x="27" y="23"/>
              </a:cxn>
              <a:cxn ang="0">
                <a:pos x="30" y="19"/>
              </a:cxn>
              <a:cxn ang="0">
                <a:pos x="30" y="17"/>
              </a:cxn>
              <a:cxn ang="0">
                <a:pos x="33" y="11"/>
              </a:cxn>
              <a:cxn ang="0">
                <a:pos x="39" y="7"/>
              </a:cxn>
              <a:cxn ang="0">
                <a:pos x="39" y="6"/>
              </a:cxn>
              <a:cxn ang="0">
                <a:pos x="37" y="6"/>
              </a:cxn>
              <a:cxn ang="0">
                <a:pos x="34" y="5"/>
              </a:cxn>
            </a:cxnLst>
            <a:rect l="0" t="0" r="r" b="b"/>
            <a:pathLst>
              <a:path w="39" h="30">
                <a:moveTo>
                  <a:pt x="34" y="5"/>
                </a:moveTo>
                <a:cubicBezTo>
                  <a:pt x="34" y="5"/>
                  <a:pt x="33" y="5"/>
                  <a:pt x="32" y="5"/>
                </a:cubicBezTo>
                <a:cubicBezTo>
                  <a:pt x="32" y="5"/>
                  <a:pt x="29" y="4"/>
                  <a:pt x="29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2"/>
                  <a:pt x="25" y="2"/>
                  <a:pt x="25" y="2"/>
                </a:cubicBezTo>
                <a:cubicBezTo>
                  <a:pt x="13" y="0"/>
                  <a:pt x="13" y="0"/>
                  <a:pt x="13" y="0"/>
                </a:cubicBezTo>
                <a:cubicBezTo>
                  <a:pt x="7" y="1"/>
                  <a:pt x="7" y="1"/>
                  <a:pt x="7" y="1"/>
                </a:cubicBezTo>
                <a:cubicBezTo>
                  <a:pt x="5" y="0"/>
                  <a:pt x="5" y="0"/>
                  <a:pt x="5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1" y="3"/>
                  <a:pt x="0" y="3"/>
                </a:cubicBezTo>
                <a:cubicBezTo>
                  <a:pt x="2" y="8"/>
                  <a:pt x="2" y="8"/>
                  <a:pt x="2" y="8"/>
                </a:cubicBezTo>
                <a:cubicBezTo>
                  <a:pt x="4" y="6"/>
                  <a:pt x="4" y="6"/>
                  <a:pt x="4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7"/>
                  <a:pt x="8" y="17"/>
                  <a:pt x="8" y="17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2"/>
                  <a:pt x="7" y="22"/>
                  <a:pt x="7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4"/>
                  <a:pt x="7" y="24"/>
                  <a:pt x="7" y="24"/>
                </a:cubicBezTo>
                <a:cubicBezTo>
                  <a:pt x="6" y="27"/>
                  <a:pt x="6" y="27"/>
                  <a:pt x="6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12" y="30"/>
                  <a:pt x="12" y="30"/>
                  <a:pt x="12" y="30"/>
                </a:cubicBezTo>
                <a:cubicBezTo>
                  <a:pt x="18" y="28"/>
                  <a:pt x="18" y="28"/>
                  <a:pt x="18" y="28"/>
                </a:cubicBezTo>
                <a:cubicBezTo>
                  <a:pt x="24" y="27"/>
                  <a:pt x="24" y="27"/>
                  <a:pt x="24" y="27"/>
                </a:cubicBezTo>
                <a:cubicBezTo>
                  <a:pt x="27" y="23"/>
                  <a:pt x="27" y="23"/>
                  <a:pt x="27" y="23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7"/>
                  <a:pt x="30" y="17"/>
                  <a:pt x="30" y="17"/>
                </a:cubicBezTo>
                <a:cubicBezTo>
                  <a:pt x="33" y="11"/>
                  <a:pt x="33" y="11"/>
                  <a:pt x="33" y="11"/>
                </a:cubicBezTo>
                <a:cubicBezTo>
                  <a:pt x="39" y="7"/>
                  <a:pt x="39" y="7"/>
                  <a:pt x="39" y="7"/>
                </a:cubicBezTo>
                <a:cubicBezTo>
                  <a:pt x="39" y="6"/>
                  <a:pt x="39" y="6"/>
                  <a:pt x="39" y="6"/>
                </a:cubicBezTo>
                <a:cubicBezTo>
                  <a:pt x="37" y="6"/>
                  <a:pt x="37" y="6"/>
                  <a:pt x="37" y="6"/>
                </a:cubicBezTo>
                <a:lnTo>
                  <a:pt x="34" y="5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64" name="Freeform 322"/>
          <p:cNvSpPr>
            <a:spLocks/>
          </p:cNvSpPr>
          <p:nvPr/>
        </p:nvSpPr>
        <p:spPr bwMode="auto">
          <a:xfrm>
            <a:off x="4247390" y="3024141"/>
            <a:ext cx="83134" cy="174579"/>
          </a:xfrm>
          <a:custGeom>
            <a:avLst/>
            <a:gdLst/>
            <a:ahLst/>
            <a:cxnLst>
              <a:cxn ang="0">
                <a:pos x="42" y="103"/>
              </a:cxn>
              <a:cxn ang="0">
                <a:pos x="42" y="97"/>
              </a:cxn>
              <a:cxn ang="0">
                <a:pos x="42" y="97"/>
              </a:cxn>
              <a:cxn ang="0">
                <a:pos x="42" y="85"/>
              </a:cxn>
              <a:cxn ang="0">
                <a:pos x="48" y="73"/>
              </a:cxn>
              <a:cxn ang="0">
                <a:pos x="48" y="67"/>
              </a:cxn>
              <a:cxn ang="0">
                <a:pos x="48" y="49"/>
              </a:cxn>
              <a:cxn ang="0">
                <a:pos x="54" y="43"/>
              </a:cxn>
              <a:cxn ang="0">
                <a:pos x="54" y="31"/>
              </a:cxn>
              <a:cxn ang="0">
                <a:pos x="60" y="19"/>
              </a:cxn>
              <a:cxn ang="0">
                <a:pos x="54" y="13"/>
              </a:cxn>
              <a:cxn ang="0">
                <a:pos x="48" y="6"/>
              </a:cxn>
              <a:cxn ang="0">
                <a:pos x="30" y="0"/>
              </a:cxn>
              <a:cxn ang="0">
                <a:pos x="18" y="6"/>
              </a:cxn>
              <a:cxn ang="0">
                <a:pos x="12" y="13"/>
              </a:cxn>
              <a:cxn ang="0">
                <a:pos x="12" y="13"/>
              </a:cxn>
              <a:cxn ang="0">
                <a:pos x="6" y="13"/>
              </a:cxn>
              <a:cxn ang="0">
                <a:pos x="12" y="37"/>
              </a:cxn>
              <a:cxn ang="0">
                <a:pos x="12" y="61"/>
              </a:cxn>
              <a:cxn ang="0">
                <a:pos x="0" y="91"/>
              </a:cxn>
              <a:cxn ang="0">
                <a:pos x="12" y="97"/>
              </a:cxn>
              <a:cxn ang="0">
                <a:pos x="12" y="127"/>
              </a:cxn>
              <a:cxn ang="0">
                <a:pos x="36" y="127"/>
              </a:cxn>
              <a:cxn ang="0">
                <a:pos x="42" y="115"/>
              </a:cxn>
              <a:cxn ang="0">
                <a:pos x="42" y="103"/>
              </a:cxn>
            </a:cxnLst>
            <a:rect l="0" t="0" r="r" b="b"/>
            <a:pathLst>
              <a:path w="60" h="127">
                <a:moveTo>
                  <a:pt x="42" y="103"/>
                </a:moveTo>
                <a:lnTo>
                  <a:pt x="42" y="97"/>
                </a:lnTo>
                <a:lnTo>
                  <a:pt x="42" y="97"/>
                </a:lnTo>
                <a:lnTo>
                  <a:pt x="42" y="85"/>
                </a:lnTo>
                <a:lnTo>
                  <a:pt x="48" y="73"/>
                </a:lnTo>
                <a:lnTo>
                  <a:pt x="48" y="67"/>
                </a:lnTo>
                <a:lnTo>
                  <a:pt x="48" y="49"/>
                </a:lnTo>
                <a:lnTo>
                  <a:pt x="54" y="43"/>
                </a:lnTo>
                <a:lnTo>
                  <a:pt x="54" y="31"/>
                </a:lnTo>
                <a:lnTo>
                  <a:pt x="60" y="19"/>
                </a:lnTo>
                <a:lnTo>
                  <a:pt x="54" y="13"/>
                </a:lnTo>
                <a:lnTo>
                  <a:pt x="48" y="6"/>
                </a:lnTo>
                <a:lnTo>
                  <a:pt x="30" y="0"/>
                </a:lnTo>
                <a:lnTo>
                  <a:pt x="18" y="6"/>
                </a:lnTo>
                <a:lnTo>
                  <a:pt x="12" y="13"/>
                </a:lnTo>
                <a:lnTo>
                  <a:pt x="12" y="13"/>
                </a:lnTo>
                <a:lnTo>
                  <a:pt x="6" y="13"/>
                </a:lnTo>
                <a:lnTo>
                  <a:pt x="12" y="37"/>
                </a:lnTo>
                <a:lnTo>
                  <a:pt x="12" y="61"/>
                </a:lnTo>
                <a:lnTo>
                  <a:pt x="0" y="91"/>
                </a:lnTo>
                <a:lnTo>
                  <a:pt x="12" y="97"/>
                </a:lnTo>
                <a:lnTo>
                  <a:pt x="12" y="127"/>
                </a:lnTo>
                <a:lnTo>
                  <a:pt x="36" y="127"/>
                </a:lnTo>
                <a:lnTo>
                  <a:pt x="42" y="115"/>
                </a:lnTo>
                <a:lnTo>
                  <a:pt x="42" y="103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71" name="Freeform 334"/>
          <p:cNvSpPr>
            <a:spLocks/>
          </p:cNvSpPr>
          <p:nvPr/>
        </p:nvSpPr>
        <p:spPr bwMode="auto">
          <a:xfrm>
            <a:off x="5027178" y="1669070"/>
            <a:ext cx="279327" cy="613523"/>
          </a:xfrm>
          <a:custGeom>
            <a:avLst/>
            <a:gdLst/>
            <a:ahLst/>
            <a:cxnLst>
              <a:cxn ang="0">
                <a:pos x="34" y="55"/>
              </a:cxn>
              <a:cxn ang="0">
                <a:pos x="32" y="54"/>
              </a:cxn>
              <a:cxn ang="0">
                <a:pos x="30" y="52"/>
              </a:cxn>
              <a:cxn ang="0">
                <a:pos x="31" y="47"/>
              </a:cxn>
              <a:cxn ang="0">
                <a:pos x="30" y="45"/>
              </a:cxn>
              <a:cxn ang="0">
                <a:pos x="30" y="43"/>
              </a:cxn>
              <a:cxn ang="0">
                <a:pos x="29" y="42"/>
              </a:cxn>
              <a:cxn ang="0">
                <a:pos x="29" y="40"/>
              </a:cxn>
              <a:cxn ang="0">
                <a:pos x="28" y="38"/>
              </a:cxn>
              <a:cxn ang="0">
                <a:pos x="30" y="36"/>
              </a:cxn>
              <a:cxn ang="0">
                <a:pos x="27" y="27"/>
              </a:cxn>
              <a:cxn ang="0">
                <a:pos x="30" y="21"/>
              </a:cxn>
              <a:cxn ang="0">
                <a:pos x="28" y="17"/>
              </a:cxn>
              <a:cxn ang="0">
                <a:pos x="25" y="15"/>
              </a:cxn>
              <a:cxn ang="0">
                <a:pos x="25" y="14"/>
              </a:cxn>
              <a:cxn ang="0">
                <a:pos x="25" y="10"/>
              </a:cxn>
              <a:cxn ang="0">
                <a:pos x="25" y="10"/>
              </a:cxn>
              <a:cxn ang="0">
                <a:pos x="26" y="9"/>
              </a:cxn>
              <a:cxn ang="0">
                <a:pos x="26" y="8"/>
              </a:cxn>
              <a:cxn ang="0">
                <a:pos x="27" y="6"/>
              </a:cxn>
              <a:cxn ang="0">
                <a:pos x="27" y="3"/>
              </a:cxn>
              <a:cxn ang="0">
                <a:pos x="24" y="0"/>
              </a:cxn>
              <a:cxn ang="0">
                <a:pos x="19" y="1"/>
              </a:cxn>
              <a:cxn ang="0">
                <a:pos x="17" y="3"/>
              </a:cxn>
              <a:cxn ang="0">
                <a:pos x="15" y="8"/>
              </a:cxn>
              <a:cxn ang="0">
                <a:pos x="12" y="11"/>
              </a:cxn>
              <a:cxn ang="0">
                <a:pos x="11" y="10"/>
              </a:cxn>
              <a:cxn ang="0">
                <a:pos x="8" y="11"/>
              </a:cxn>
              <a:cxn ang="0">
                <a:pos x="5" y="10"/>
              </a:cxn>
              <a:cxn ang="0">
                <a:pos x="3" y="8"/>
              </a:cxn>
              <a:cxn ang="0">
                <a:pos x="2" y="6"/>
              </a:cxn>
              <a:cxn ang="0">
                <a:pos x="1" y="8"/>
              </a:cxn>
              <a:cxn ang="0">
                <a:pos x="0" y="8"/>
              </a:cxn>
              <a:cxn ang="0">
                <a:pos x="1" y="10"/>
              </a:cxn>
              <a:cxn ang="0">
                <a:pos x="4" y="13"/>
              </a:cxn>
              <a:cxn ang="0">
                <a:pos x="6" y="14"/>
              </a:cxn>
              <a:cxn ang="0">
                <a:pos x="7" y="14"/>
              </a:cxn>
              <a:cxn ang="0">
                <a:pos x="9" y="19"/>
              </a:cxn>
              <a:cxn ang="0">
                <a:pos x="9" y="23"/>
              </a:cxn>
              <a:cxn ang="0">
                <a:pos x="9" y="26"/>
              </a:cxn>
              <a:cxn ang="0">
                <a:pos x="10" y="29"/>
              </a:cxn>
              <a:cxn ang="0">
                <a:pos x="10" y="30"/>
              </a:cxn>
              <a:cxn ang="0">
                <a:pos x="10" y="35"/>
              </a:cxn>
              <a:cxn ang="0">
                <a:pos x="10" y="36"/>
              </a:cxn>
              <a:cxn ang="0">
                <a:pos x="12" y="36"/>
              </a:cxn>
              <a:cxn ang="0">
                <a:pos x="14" y="40"/>
              </a:cxn>
              <a:cxn ang="0">
                <a:pos x="9" y="49"/>
              </a:cxn>
              <a:cxn ang="0">
                <a:pos x="4" y="53"/>
              </a:cxn>
              <a:cxn ang="0">
                <a:pos x="1" y="58"/>
              </a:cxn>
              <a:cxn ang="0">
                <a:pos x="2" y="66"/>
              </a:cxn>
              <a:cxn ang="0">
                <a:pos x="3" y="71"/>
              </a:cxn>
              <a:cxn ang="0">
                <a:pos x="5" y="73"/>
              </a:cxn>
              <a:cxn ang="0">
                <a:pos x="7" y="75"/>
              </a:cxn>
              <a:cxn ang="0">
                <a:pos x="12" y="75"/>
              </a:cxn>
              <a:cxn ang="0">
                <a:pos x="20" y="72"/>
              </a:cxn>
              <a:cxn ang="0">
                <a:pos x="22" y="72"/>
              </a:cxn>
              <a:cxn ang="0">
                <a:pos x="34" y="58"/>
              </a:cxn>
              <a:cxn ang="0">
                <a:pos x="34" y="55"/>
              </a:cxn>
            </a:cxnLst>
            <a:rect l="0" t="0" r="r" b="b"/>
            <a:pathLst>
              <a:path w="34" h="75">
                <a:moveTo>
                  <a:pt x="34" y="55"/>
                </a:moveTo>
                <a:cubicBezTo>
                  <a:pt x="32" y="54"/>
                  <a:pt x="32" y="54"/>
                  <a:pt x="32" y="54"/>
                </a:cubicBezTo>
                <a:cubicBezTo>
                  <a:pt x="30" y="52"/>
                  <a:pt x="30" y="52"/>
                  <a:pt x="30" y="52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0" y="46"/>
                  <a:pt x="30" y="45"/>
                </a:cubicBezTo>
                <a:cubicBezTo>
                  <a:pt x="29" y="45"/>
                  <a:pt x="30" y="43"/>
                  <a:pt x="30" y="43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0"/>
                  <a:pt x="29" y="40"/>
                  <a:pt x="29" y="40"/>
                </a:cubicBezTo>
                <a:cubicBezTo>
                  <a:pt x="28" y="38"/>
                  <a:pt x="28" y="38"/>
                  <a:pt x="28" y="38"/>
                </a:cubicBezTo>
                <a:cubicBezTo>
                  <a:pt x="30" y="36"/>
                  <a:pt x="30" y="36"/>
                  <a:pt x="30" y="36"/>
                </a:cubicBezTo>
                <a:cubicBezTo>
                  <a:pt x="27" y="27"/>
                  <a:pt x="27" y="27"/>
                  <a:pt x="27" y="27"/>
                </a:cubicBezTo>
                <a:cubicBezTo>
                  <a:pt x="30" y="21"/>
                  <a:pt x="30" y="21"/>
                  <a:pt x="30" y="21"/>
                </a:cubicBezTo>
                <a:cubicBezTo>
                  <a:pt x="28" y="17"/>
                  <a:pt x="28" y="17"/>
                  <a:pt x="28" y="17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3"/>
                  <a:pt x="27" y="3"/>
                  <a:pt x="27" y="3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8"/>
                  <a:pt x="15" y="8"/>
                  <a:pt x="15" y="8"/>
                </a:cubicBezTo>
                <a:cubicBezTo>
                  <a:pt x="12" y="11"/>
                  <a:pt x="12" y="11"/>
                  <a:pt x="12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8" y="11"/>
                  <a:pt x="8" y="11"/>
                  <a:pt x="8" y="11"/>
                </a:cubicBezTo>
                <a:cubicBezTo>
                  <a:pt x="5" y="10"/>
                  <a:pt x="5" y="10"/>
                  <a:pt x="5" y="10"/>
                </a:cubicBezTo>
                <a:cubicBezTo>
                  <a:pt x="3" y="8"/>
                  <a:pt x="3" y="8"/>
                  <a:pt x="3" y="8"/>
                </a:cubicBezTo>
                <a:cubicBezTo>
                  <a:pt x="2" y="6"/>
                  <a:pt x="2" y="6"/>
                  <a:pt x="2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1" y="10"/>
                  <a:pt x="1" y="10"/>
                  <a:pt x="1" y="10"/>
                </a:cubicBezTo>
                <a:cubicBezTo>
                  <a:pt x="4" y="13"/>
                  <a:pt x="4" y="13"/>
                  <a:pt x="4" y="13"/>
                </a:cubicBezTo>
                <a:cubicBezTo>
                  <a:pt x="6" y="14"/>
                  <a:pt x="6" y="14"/>
                  <a:pt x="6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4" y="40"/>
                  <a:pt x="14" y="40"/>
                  <a:pt x="14" y="40"/>
                </a:cubicBezTo>
                <a:cubicBezTo>
                  <a:pt x="9" y="49"/>
                  <a:pt x="9" y="49"/>
                  <a:pt x="9" y="49"/>
                </a:cubicBezTo>
                <a:cubicBezTo>
                  <a:pt x="4" y="53"/>
                  <a:pt x="4" y="53"/>
                  <a:pt x="4" y="53"/>
                </a:cubicBezTo>
                <a:cubicBezTo>
                  <a:pt x="1" y="58"/>
                  <a:pt x="1" y="58"/>
                  <a:pt x="1" y="58"/>
                </a:cubicBezTo>
                <a:cubicBezTo>
                  <a:pt x="2" y="66"/>
                  <a:pt x="2" y="66"/>
                  <a:pt x="2" y="66"/>
                </a:cubicBezTo>
                <a:cubicBezTo>
                  <a:pt x="3" y="71"/>
                  <a:pt x="3" y="71"/>
                  <a:pt x="3" y="71"/>
                </a:cubicBezTo>
                <a:cubicBezTo>
                  <a:pt x="5" y="73"/>
                  <a:pt x="5" y="73"/>
                  <a:pt x="5" y="73"/>
                </a:cubicBezTo>
                <a:cubicBezTo>
                  <a:pt x="7" y="75"/>
                  <a:pt x="7" y="75"/>
                  <a:pt x="7" y="75"/>
                </a:cubicBezTo>
                <a:cubicBezTo>
                  <a:pt x="12" y="75"/>
                  <a:pt x="12" y="75"/>
                  <a:pt x="12" y="75"/>
                </a:cubicBezTo>
                <a:cubicBezTo>
                  <a:pt x="20" y="72"/>
                  <a:pt x="20" y="72"/>
                  <a:pt x="20" y="72"/>
                </a:cubicBezTo>
                <a:cubicBezTo>
                  <a:pt x="22" y="72"/>
                  <a:pt x="22" y="72"/>
                  <a:pt x="22" y="72"/>
                </a:cubicBezTo>
                <a:cubicBezTo>
                  <a:pt x="34" y="58"/>
                  <a:pt x="34" y="58"/>
                  <a:pt x="34" y="58"/>
                </a:cubicBezTo>
                <a:lnTo>
                  <a:pt x="34" y="55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73" name="Freeform 336"/>
          <p:cNvSpPr>
            <a:spLocks/>
          </p:cNvSpPr>
          <p:nvPr/>
        </p:nvSpPr>
        <p:spPr bwMode="auto">
          <a:xfrm>
            <a:off x="5208409" y="980728"/>
            <a:ext cx="3972103" cy="2126547"/>
          </a:xfrm>
          <a:custGeom>
            <a:avLst/>
            <a:gdLst/>
            <a:ahLst/>
            <a:cxnLst>
              <a:cxn ang="0">
                <a:pos x="470" y="89"/>
              </a:cxn>
              <a:cxn ang="0">
                <a:pos x="451" y="97"/>
              </a:cxn>
              <a:cxn ang="0">
                <a:pos x="431" y="89"/>
              </a:cxn>
              <a:cxn ang="0">
                <a:pos x="403" y="77"/>
              </a:cxn>
              <a:cxn ang="0">
                <a:pos x="362" y="59"/>
              </a:cxn>
              <a:cxn ang="0">
                <a:pos x="342" y="70"/>
              </a:cxn>
              <a:cxn ang="0">
                <a:pos x="323" y="73"/>
              </a:cxn>
              <a:cxn ang="0">
                <a:pos x="312" y="51"/>
              </a:cxn>
              <a:cxn ang="0">
                <a:pos x="287" y="53"/>
              </a:cxn>
              <a:cxn ang="0">
                <a:pos x="264" y="44"/>
              </a:cxn>
              <a:cxn ang="0">
                <a:pos x="262" y="39"/>
              </a:cxn>
              <a:cxn ang="0">
                <a:pos x="254" y="8"/>
              </a:cxn>
              <a:cxn ang="0">
                <a:pos x="216" y="19"/>
              </a:cxn>
              <a:cxn ang="0">
                <a:pos x="169" y="54"/>
              </a:cxn>
              <a:cxn ang="0">
                <a:pos x="152" y="59"/>
              </a:cxn>
              <a:cxn ang="0">
                <a:pos x="143" y="76"/>
              </a:cxn>
              <a:cxn ang="0">
                <a:pos x="128" y="70"/>
              </a:cxn>
              <a:cxn ang="0">
                <a:pos x="132" y="94"/>
              </a:cxn>
              <a:cxn ang="0">
                <a:pos x="104" y="95"/>
              </a:cxn>
              <a:cxn ang="0">
                <a:pos x="83" y="97"/>
              </a:cxn>
              <a:cxn ang="0">
                <a:pos x="59" y="112"/>
              </a:cxn>
              <a:cxn ang="0">
                <a:pos x="53" y="99"/>
              </a:cxn>
              <a:cxn ang="0">
                <a:pos x="49" y="116"/>
              </a:cxn>
              <a:cxn ang="0">
                <a:pos x="39" y="129"/>
              </a:cxn>
              <a:cxn ang="0">
                <a:pos x="31" y="136"/>
              </a:cxn>
              <a:cxn ang="0">
                <a:pos x="23" y="118"/>
              </a:cxn>
              <a:cxn ang="0">
                <a:pos x="22" y="113"/>
              </a:cxn>
              <a:cxn ang="0">
                <a:pos x="36" y="101"/>
              </a:cxn>
              <a:cxn ang="0">
                <a:pos x="13" y="87"/>
              </a:cxn>
              <a:cxn ang="0">
                <a:pos x="4" y="94"/>
              </a:cxn>
              <a:cxn ang="0">
                <a:pos x="8" y="107"/>
              </a:cxn>
              <a:cxn ang="0">
                <a:pos x="8" y="129"/>
              </a:cxn>
              <a:cxn ang="0">
                <a:pos x="11" y="143"/>
              </a:cxn>
              <a:cxn ang="0">
                <a:pos x="2" y="164"/>
              </a:cxn>
              <a:cxn ang="0">
                <a:pos x="9" y="186"/>
              </a:cxn>
              <a:cxn ang="0">
                <a:pos x="15" y="205"/>
              </a:cxn>
              <a:cxn ang="0">
                <a:pos x="34" y="219"/>
              </a:cxn>
              <a:cxn ang="0">
                <a:pos x="26" y="232"/>
              </a:cxn>
              <a:cxn ang="0">
                <a:pos x="45" y="248"/>
              </a:cxn>
              <a:cxn ang="0">
                <a:pos x="59" y="256"/>
              </a:cxn>
              <a:cxn ang="0">
                <a:pos x="63" y="244"/>
              </a:cxn>
              <a:cxn ang="0">
                <a:pos x="63" y="224"/>
              </a:cxn>
              <a:cxn ang="0">
                <a:pos x="82" y="209"/>
              </a:cxn>
              <a:cxn ang="0">
                <a:pos x="109" y="196"/>
              </a:cxn>
              <a:cxn ang="0">
                <a:pos x="160" y="203"/>
              </a:cxn>
              <a:cxn ang="0">
                <a:pos x="191" y="222"/>
              </a:cxn>
              <a:cxn ang="0">
                <a:pos x="224" y="211"/>
              </a:cxn>
              <a:cxn ang="0">
                <a:pos x="275" y="216"/>
              </a:cxn>
              <a:cxn ang="0">
                <a:pos x="307" y="200"/>
              </a:cxn>
              <a:cxn ang="0">
                <a:pos x="329" y="239"/>
              </a:cxn>
              <a:cxn ang="0">
                <a:pos x="335" y="250"/>
              </a:cxn>
              <a:cxn ang="0">
                <a:pos x="360" y="203"/>
              </a:cxn>
              <a:cxn ang="0">
                <a:pos x="341" y="192"/>
              </a:cxn>
              <a:cxn ang="0">
                <a:pos x="371" y="164"/>
              </a:cxn>
              <a:cxn ang="0">
                <a:pos x="403" y="166"/>
              </a:cxn>
              <a:cxn ang="0">
                <a:pos x="421" y="155"/>
              </a:cxn>
              <a:cxn ang="0">
                <a:pos x="419" y="166"/>
              </a:cxn>
              <a:cxn ang="0">
                <a:pos x="416" y="202"/>
              </a:cxn>
              <a:cxn ang="0">
                <a:pos x="427" y="184"/>
              </a:cxn>
              <a:cxn ang="0">
                <a:pos x="435" y="161"/>
              </a:cxn>
              <a:cxn ang="0">
                <a:pos x="457" y="156"/>
              </a:cxn>
              <a:cxn ang="0">
                <a:pos x="479" y="140"/>
              </a:cxn>
            </a:cxnLst>
            <a:rect l="0" t="0" r="r" b="b"/>
            <a:pathLst>
              <a:path w="483" h="260">
                <a:moveTo>
                  <a:pt x="482" y="127"/>
                </a:moveTo>
                <a:cubicBezTo>
                  <a:pt x="483" y="96"/>
                  <a:pt x="483" y="96"/>
                  <a:pt x="483" y="96"/>
                </a:cubicBezTo>
                <a:cubicBezTo>
                  <a:pt x="480" y="95"/>
                  <a:pt x="480" y="95"/>
                  <a:pt x="480" y="95"/>
                </a:cubicBezTo>
                <a:cubicBezTo>
                  <a:pt x="478" y="94"/>
                  <a:pt x="478" y="94"/>
                  <a:pt x="478" y="94"/>
                </a:cubicBezTo>
                <a:cubicBezTo>
                  <a:pt x="478" y="94"/>
                  <a:pt x="474" y="90"/>
                  <a:pt x="474" y="90"/>
                </a:cubicBezTo>
                <a:cubicBezTo>
                  <a:pt x="473" y="89"/>
                  <a:pt x="470" y="89"/>
                  <a:pt x="470" y="89"/>
                </a:cubicBezTo>
                <a:cubicBezTo>
                  <a:pt x="463" y="88"/>
                  <a:pt x="463" y="88"/>
                  <a:pt x="463" y="88"/>
                </a:cubicBezTo>
                <a:cubicBezTo>
                  <a:pt x="459" y="87"/>
                  <a:pt x="459" y="87"/>
                  <a:pt x="459" y="87"/>
                </a:cubicBezTo>
                <a:cubicBezTo>
                  <a:pt x="456" y="87"/>
                  <a:pt x="456" y="87"/>
                  <a:pt x="456" y="87"/>
                </a:cubicBezTo>
                <a:cubicBezTo>
                  <a:pt x="454" y="87"/>
                  <a:pt x="454" y="87"/>
                  <a:pt x="454" y="87"/>
                </a:cubicBezTo>
                <a:cubicBezTo>
                  <a:pt x="455" y="95"/>
                  <a:pt x="455" y="95"/>
                  <a:pt x="455" y="95"/>
                </a:cubicBezTo>
                <a:cubicBezTo>
                  <a:pt x="455" y="95"/>
                  <a:pt x="451" y="97"/>
                  <a:pt x="451" y="97"/>
                </a:cubicBezTo>
                <a:cubicBezTo>
                  <a:pt x="450" y="97"/>
                  <a:pt x="448" y="94"/>
                  <a:pt x="448" y="94"/>
                </a:cubicBezTo>
                <a:cubicBezTo>
                  <a:pt x="445" y="91"/>
                  <a:pt x="445" y="91"/>
                  <a:pt x="445" y="91"/>
                </a:cubicBezTo>
                <a:cubicBezTo>
                  <a:pt x="445" y="89"/>
                  <a:pt x="445" y="89"/>
                  <a:pt x="445" y="89"/>
                </a:cubicBezTo>
                <a:cubicBezTo>
                  <a:pt x="440" y="89"/>
                  <a:pt x="440" y="89"/>
                  <a:pt x="440" y="89"/>
                </a:cubicBezTo>
                <a:cubicBezTo>
                  <a:pt x="437" y="90"/>
                  <a:pt x="437" y="90"/>
                  <a:pt x="437" y="90"/>
                </a:cubicBezTo>
                <a:cubicBezTo>
                  <a:pt x="431" y="89"/>
                  <a:pt x="431" y="89"/>
                  <a:pt x="431" y="89"/>
                </a:cubicBezTo>
                <a:cubicBezTo>
                  <a:pt x="426" y="89"/>
                  <a:pt x="426" y="89"/>
                  <a:pt x="426" y="89"/>
                </a:cubicBezTo>
                <a:cubicBezTo>
                  <a:pt x="423" y="90"/>
                  <a:pt x="423" y="90"/>
                  <a:pt x="423" y="90"/>
                </a:cubicBezTo>
                <a:cubicBezTo>
                  <a:pt x="419" y="87"/>
                  <a:pt x="419" y="87"/>
                  <a:pt x="419" y="87"/>
                </a:cubicBezTo>
                <a:cubicBezTo>
                  <a:pt x="419" y="80"/>
                  <a:pt x="419" y="80"/>
                  <a:pt x="419" y="80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03" y="77"/>
                  <a:pt x="403" y="77"/>
                  <a:pt x="403" y="77"/>
                </a:cubicBezTo>
                <a:cubicBezTo>
                  <a:pt x="394" y="77"/>
                  <a:pt x="394" y="77"/>
                  <a:pt x="394" y="77"/>
                </a:cubicBezTo>
                <a:cubicBezTo>
                  <a:pt x="393" y="75"/>
                  <a:pt x="393" y="75"/>
                  <a:pt x="393" y="75"/>
                </a:cubicBezTo>
                <a:cubicBezTo>
                  <a:pt x="392" y="72"/>
                  <a:pt x="392" y="72"/>
                  <a:pt x="392" y="72"/>
                </a:cubicBezTo>
                <a:cubicBezTo>
                  <a:pt x="386" y="69"/>
                  <a:pt x="386" y="69"/>
                  <a:pt x="386" y="69"/>
                </a:cubicBezTo>
                <a:cubicBezTo>
                  <a:pt x="386" y="64"/>
                  <a:pt x="386" y="64"/>
                  <a:pt x="386" y="64"/>
                </a:cubicBezTo>
                <a:cubicBezTo>
                  <a:pt x="362" y="59"/>
                  <a:pt x="362" y="59"/>
                  <a:pt x="362" y="59"/>
                </a:cubicBezTo>
                <a:cubicBezTo>
                  <a:pt x="361" y="61"/>
                  <a:pt x="361" y="61"/>
                  <a:pt x="361" y="61"/>
                </a:cubicBezTo>
                <a:cubicBezTo>
                  <a:pt x="356" y="65"/>
                  <a:pt x="356" y="65"/>
                  <a:pt x="356" y="65"/>
                </a:cubicBezTo>
                <a:cubicBezTo>
                  <a:pt x="357" y="71"/>
                  <a:pt x="357" y="71"/>
                  <a:pt x="357" y="71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47" y="72"/>
                  <a:pt x="347" y="72"/>
                  <a:pt x="347" y="72"/>
                </a:cubicBezTo>
                <a:cubicBezTo>
                  <a:pt x="342" y="70"/>
                  <a:pt x="342" y="70"/>
                  <a:pt x="342" y="70"/>
                </a:cubicBezTo>
                <a:cubicBezTo>
                  <a:pt x="340" y="72"/>
                  <a:pt x="340" y="72"/>
                  <a:pt x="340" y="72"/>
                </a:cubicBezTo>
                <a:cubicBezTo>
                  <a:pt x="336" y="71"/>
                  <a:pt x="336" y="71"/>
                  <a:pt x="336" y="71"/>
                </a:cubicBezTo>
                <a:cubicBezTo>
                  <a:pt x="332" y="68"/>
                  <a:pt x="332" y="68"/>
                  <a:pt x="332" y="68"/>
                </a:cubicBezTo>
                <a:cubicBezTo>
                  <a:pt x="331" y="74"/>
                  <a:pt x="331" y="74"/>
                  <a:pt x="331" y="74"/>
                </a:cubicBezTo>
                <a:cubicBezTo>
                  <a:pt x="328" y="78"/>
                  <a:pt x="328" y="78"/>
                  <a:pt x="328" y="78"/>
                </a:cubicBezTo>
                <a:cubicBezTo>
                  <a:pt x="323" y="73"/>
                  <a:pt x="323" y="73"/>
                  <a:pt x="323" y="73"/>
                </a:cubicBezTo>
                <a:cubicBezTo>
                  <a:pt x="320" y="67"/>
                  <a:pt x="320" y="67"/>
                  <a:pt x="320" y="67"/>
                </a:cubicBezTo>
                <a:cubicBezTo>
                  <a:pt x="323" y="60"/>
                  <a:pt x="323" y="60"/>
                  <a:pt x="323" y="60"/>
                </a:cubicBezTo>
                <a:cubicBezTo>
                  <a:pt x="323" y="57"/>
                  <a:pt x="323" y="57"/>
                  <a:pt x="323" y="57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316" y="51"/>
                  <a:pt x="316" y="51"/>
                  <a:pt x="316" y="51"/>
                </a:cubicBezTo>
                <a:cubicBezTo>
                  <a:pt x="312" y="51"/>
                  <a:pt x="312" y="51"/>
                  <a:pt x="312" y="51"/>
                </a:cubicBezTo>
                <a:cubicBezTo>
                  <a:pt x="310" y="49"/>
                  <a:pt x="310" y="49"/>
                  <a:pt x="310" y="49"/>
                </a:cubicBezTo>
                <a:cubicBezTo>
                  <a:pt x="306" y="46"/>
                  <a:pt x="306" y="46"/>
                  <a:pt x="306" y="46"/>
                </a:cubicBezTo>
                <a:cubicBezTo>
                  <a:pt x="303" y="50"/>
                  <a:pt x="303" y="50"/>
                  <a:pt x="303" y="50"/>
                </a:cubicBezTo>
                <a:cubicBezTo>
                  <a:pt x="301" y="55"/>
                  <a:pt x="301" y="55"/>
                  <a:pt x="301" y="55"/>
                </a:cubicBezTo>
                <a:cubicBezTo>
                  <a:pt x="292" y="55"/>
                  <a:pt x="292" y="55"/>
                  <a:pt x="292" y="55"/>
                </a:cubicBezTo>
                <a:cubicBezTo>
                  <a:pt x="287" y="53"/>
                  <a:pt x="287" y="53"/>
                  <a:pt x="287" y="53"/>
                </a:cubicBezTo>
                <a:cubicBezTo>
                  <a:pt x="286" y="49"/>
                  <a:pt x="286" y="49"/>
                  <a:pt x="286" y="49"/>
                </a:cubicBezTo>
                <a:cubicBezTo>
                  <a:pt x="277" y="49"/>
                  <a:pt x="277" y="49"/>
                  <a:pt x="277" y="49"/>
                </a:cubicBezTo>
                <a:cubicBezTo>
                  <a:pt x="272" y="52"/>
                  <a:pt x="272" y="52"/>
                  <a:pt x="272" y="52"/>
                </a:cubicBezTo>
                <a:cubicBezTo>
                  <a:pt x="271" y="49"/>
                  <a:pt x="271" y="49"/>
                  <a:pt x="271" y="49"/>
                </a:cubicBezTo>
                <a:cubicBezTo>
                  <a:pt x="268" y="45"/>
                  <a:pt x="268" y="45"/>
                  <a:pt x="268" y="45"/>
                </a:cubicBezTo>
                <a:cubicBezTo>
                  <a:pt x="264" y="44"/>
                  <a:pt x="264" y="44"/>
                  <a:pt x="264" y="44"/>
                </a:cubicBezTo>
                <a:cubicBezTo>
                  <a:pt x="259" y="49"/>
                  <a:pt x="259" y="49"/>
                  <a:pt x="259" y="49"/>
                </a:cubicBezTo>
                <a:cubicBezTo>
                  <a:pt x="253" y="52"/>
                  <a:pt x="253" y="52"/>
                  <a:pt x="253" y="52"/>
                </a:cubicBezTo>
                <a:cubicBezTo>
                  <a:pt x="247" y="57"/>
                  <a:pt x="247" y="57"/>
                  <a:pt x="247" y="57"/>
                </a:cubicBezTo>
                <a:cubicBezTo>
                  <a:pt x="251" y="51"/>
                  <a:pt x="251" y="51"/>
                  <a:pt x="251" y="51"/>
                </a:cubicBezTo>
                <a:cubicBezTo>
                  <a:pt x="255" y="48"/>
                  <a:pt x="255" y="48"/>
                  <a:pt x="255" y="48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6" y="35"/>
                  <a:pt x="266" y="35"/>
                  <a:pt x="266" y="35"/>
                </a:cubicBezTo>
                <a:cubicBezTo>
                  <a:pt x="270" y="29"/>
                  <a:pt x="270" y="29"/>
                  <a:pt x="270" y="2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0" y="12"/>
                  <a:pt x="260" y="12"/>
                  <a:pt x="260" y="12"/>
                </a:cubicBezTo>
                <a:cubicBezTo>
                  <a:pt x="254" y="11"/>
                  <a:pt x="254" y="11"/>
                  <a:pt x="254" y="11"/>
                </a:cubicBezTo>
                <a:cubicBezTo>
                  <a:pt x="254" y="8"/>
                  <a:pt x="254" y="8"/>
                  <a:pt x="254" y="8"/>
                </a:cubicBezTo>
                <a:cubicBezTo>
                  <a:pt x="249" y="1"/>
                  <a:pt x="249" y="1"/>
                  <a:pt x="249" y="1"/>
                </a:cubicBezTo>
                <a:cubicBezTo>
                  <a:pt x="249" y="1"/>
                  <a:pt x="242" y="0"/>
                  <a:pt x="241" y="0"/>
                </a:cubicBezTo>
                <a:cubicBezTo>
                  <a:pt x="241" y="1"/>
                  <a:pt x="233" y="9"/>
                  <a:pt x="233" y="9"/>
                </a:cubicBezTo>
                <a:cubicBezTo>
                  <a:pt x="231" y="16"/>
                  <a:pt x="231" y="16"/>
                  <a:pt x="231" y="16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6" y="19"/>
                  <a:pt x="216" y="19"/>
                  <a:pt x="216" y="19"/>
                </a:cubicBezTo>
                <a:cubicBezTo>
                  <a:pt x="206" y="23"/>
                  <a:pt x="206" y="23"/>
                  <a:pt x="206" y="23"/>
                </a:cubicBezTo>
                <a:cubicBezTo>
                  <a:pt x="195" y="29"/>
                  <a:pt x="195" y="29"/>
                  <a:pt x="195" y="29"/>
                </a:cubicBezTo>
                <a:cubicBezTo>
                  <a:pt x="190" y="35"/>
                  <a:pt x="190" y="35"/>
                  <a:pt x="190" y="35"/>
                </a:cubicBezTo>
                <a:cubicBezTo>
                  <a:pt x="190" y="35"/>
                  <a:pt x="189" y="46"/>
                  <a:pt x="188" y="46"/>
                </a:cubicBezTo>
                <a:cubicBezTo>
                  <a:pt x="187" y="46"/>
                  <a:pt x="172" y="50"/>
                  <a:pt x="172" y="50"/>
                </a:cubicBezTo>
                <a:cubicBezTo>
                  <a:pt x="169" y="54"/>
                  <a:pt x="169" y="54"/>
                  <a:pt x="169" y="54"/>
                </a:cubicBezTo>
                <a:cubicBezTo>
                  <a:pt x="169" y="54"/>
                  <a:pt x="171" y="63"/>
                  <a:pt x="170" y="64"/>
                </a:cubicBezTo>
                <a:cubicBezTo>
                  <a:pt x="170" y="64"/>
                  <a:pt x="167" y="63"/>
                  <a:pt x="167" y="63"/>
                </a:cubicBezTo>
                <a:cubicBezTo>
                  <a:pt x="162" y="61"/>
                  <a:pt x="162" y="61"/>
                  <a:pt x="162" y="61"/>
                </a:cubicBezTo>
                <a:cubicBezTo>
                  <a:pt x="162" y="61"/>
                  <a:pt x="160" y="65"/>
                  <a:pt x="158" y="66"/>
                </a:cubicBezTo>
                <a:cubicBezTo>
                  <a:pt x="155" y="67"/>
                  <a:pt x="155" y="62"/>
                  <a:pt x="155" y="62"/>
                </a:cubicBezTo>
                <a:cubicBezTo>
                  <a:pt x="152" y="59"/>
                  <a:pt x="152" y="59"/>
                  <a:pt x="152" y="59"/>
                </a:cubicBezTo>
                <a:cubicBezTo>
                  <a:pt x="150" y="59"/>
                  <a:pt x="150" y="59"/>
                  <a:pt x="150" y="59"/>
                </a:cubicBezTo>
                <a:cubicBezTo>
                  <a:pt x="148" y="65"/>
                  <a:pt x="148" y="65"/>
                  <a:pt x="148" y="65"/>
                </a:cubicBezTo>
                <a:cubicBezTo>
                  <a:pt x="148" y="65"/>
                  <a:pt x="148" y="70"/>
                  <a:pt x="148" y="70"/>
                </a:cubicBezTo>
                <a:cubicBezTo>
                  <a:pt x="149" y="71"/>
                  <a:pt x="148" y="79"/>
                  <a:pt x="148" y="79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43" y="76"/>
                  <a:pt x="143" y="76"/>
                  <a:pt x="143" y="76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4" y="63"/>
                  <a:pt x="144" y="63"/>
                  <a:pt x="144" y="63"/>
                </a:cubicBezTo>
                <a:cubicBezTo>
                  <a:pt x="143" y="58"/>
                  <a:pt x="143" y="58"/>
                  <a:pt x="143" y="58"/>
                </a:cubicBezTo>
                <a:cubicBezTo>
                  <a:pt x="137" y="56"/>
                  <a:pt x="137" y="56"/>
                  <a:pt x="137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25" y="73"/>
                  <a:pt x="125" y="73"/>
                  <a:pt x="125" y="73"/>
                </a:cubicBezTo>
                <a:cubicBezTo>
                  <a:pt x="123" y="76"/>
                  <a:pt x="123" y="76"/>
                  <a:pt x="123" y="76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5" y="86"/>
                  <a:pt x="125" y="86"/>
                  <a:pt x="125" y="8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32" y="94"/>
                  <a:pt x="132" y="94"/>
                  <a:pt x="132" y="94"/>
                </a:cubicBezTo>
                <a:cubicBezTo>
                  <a:pt x="128" y="101"/>
                  <a:pt x="128" y="101"/>
                  <a:pt x="128" y="101"/>
                </a:cubicBezTo>
                <a:cubicBezTo>
                  <a:pt x="121" y="94"/>
                  <a:pt x="121" y="94"/>
                  <a:pt x="121" y="94"/>
                </a:cubicBezTo>
                <a:cubicBezTo>
                  <a:pt x="113" y="88"/>
                  <a:pt x="113" y="88"/>
                  <a:pt x="113" y="88"/>
                </a:cubicBezTo>
                <a:cubicBezTo>
                  <a:pt x="108" y="88"/>
                  <a:pt x="108" y="88"/>
                  <a:pt x="108" y="88"/>
                </a:cubicBezTo>
                <a:cubicBezTo>
                  <a:pt x="103" y="88"/>
                  <a:pt x="103" y="88"/>
                  <a:pt x="103" y="88"/>
                </a:cubicBezTo>
                <a:cubicBezTo>
                  <a:pt x="104" y="95"/>
                  <a:pt x="104" y="95"/>
                  <a:pt x="104" y="95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98" y="95"/>
                  <a:pt x="98" y="95"/>
                  <a:pt x="98" y="95"/>
                </a:cubicBezTo>
                <a:cubicBezTo>
                  <a:pt x="93" y="97"/>
                  <a:pt x="93" y="97"/>
                  <a:pt x="93" y="97"/>
                </a:cubicBezTo>
                <a:cubicBezTo>
                  <a:pt x="89" y="98"/>
                  <a:pt x="89" y="98"/>
                  <a:pt x="89" y="98"/>
                </a:cubicBezTo>
                <a:cubicBezTo>
                  <a:pt x="85" y="99"/>
                  <a:pt x="85" y="99"/>
                  <a:pt x="85" y="99"/>
                </a:cubicBezTo>
                <a:cubicBezTo>
                  <a:pt x="83" y="97"/>
                  <a:pt x="83" y="97"/>
                  <a:pt x="83" y="97"/>
                </a:cubicBezTo>
                <a:cubicBezTo>
                  <a:pt x="79" y="98"/>
                  <a:pt x="79" y="98"/>
                  <a:pt x="79" y="98"/>
                </a:cubicBezTo>
                <a:cubicBezTo>
                  <a:pt x="73" y="102"/>
                  <a:pt x="73" y="102"/>
                  <a:pt x="73" y="102"/>
                </a:cubicBezTo>
                <a:cubicBezTo>
                  <a:pt x="66" y="106"/>
                  <a:pt x="66" y="106"/>
                  <a:pt x="66" y="106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7" y="106"/>
                  <a:pt x="57" y="106"/>
                  <a:pt x="57" y="106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5" y="99"/>
                  <a:pt x="55" y="99"/>
                  <a:pt x="55" y="99"/>
                </a:cubicBezTo>
                <a:cubicBezTo>
                  <a:pt x="53" y="99"/>
                  <a:pt x="53" y="99"/>
                  <a:pt x="53" y="99"/>
                </a:cubicBezTo>
                <a:cubicBezTo>
                  <a:pt x="50" y="98"/>
                  <a:pt x="50" y="98"/>
                  <a:pt x="50" y="98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9"/>
                  <a:pt x="52" y="109"/>
                  <a:pt x="52" y="109"/>
                </a:cubicBezTo>
                <a:cubicBezTo>
                  <a:pt x="54" y="112"/>
                  <a:pt x="54" y="112"/>
                  <a:pt x="54" y="112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49" y="116"/>
                  <a:pt x="49" y="116"/>
                  <a:pt x="49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41" y="130"/>
                  <a:pt x="41" y="130"/>
                  <a:pt x="41" y="130"/>
                </a:cubicBezTo>
                <a:cubicBezTo>
                  <a:pt x="41" y="130"/>
                  <a:pt x="39" y="129"/>
                  <a:pt x="39" y="129"/>
                </a:cubicBezTo>
                <a:cubicBezTo>
                  <a:pt x="38" y="128"/>
                  <a:pt x="33" y="128"/>
                  <a:pt x="33" y="128"/>
                </a:cubicBezTo>
                <a:cubicBezTo>
                  <a:pt x="30" y="127"/>
                  <a:pt x="30" y="127"/>
                  <a:pt x="30" y="127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3" y="135"/>
                  <a:pt x="33" y="135"/>
                  <a:pt x="33" y="135"/>
                </a:cubicBezTo>
                <a:cubicBezTo>
                  <a:pt x="31" y="136"/>
                  <a:pt x="31" y="136"/>
                  <a:pt x="31" y="136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23" y="128"/>
                  <a:pt x="23" y="128"/>
                  <a:pt x="23" y="128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23" y="121"/>
                  <a:pt x="23" y="121"/>
                  <a:pt x="23" y="121"/>
                </a:cubicBezTo>
                <a:cubicBezTo>
                  <a:pt x="23" y="118"/>
                  <a:pt x="23" y="118"/>
                  <a:pt x="23" y="118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22" y="113"/>
                  <a:pt x="22" y="113"/>
                </a:cubicBezTo>
                <a:cubicBezTo>
                  <a:pt x="23" y="113"/>
                  <a:pt x="24" y="116"/>
                  <a:pt x="24" y="116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8" y="117"/>
                  <a:pt x="38" y="117"/>
                  <a:pt x="38" y="117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3" y="109"/>
                  <a:pt x="43" y="109"/>
                  <a:pt x="43" y="109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0" y="97"/>
                  <a:pt x="30" y="97"/>
                  <a:pt x="30" y="97"/>
                </a:cubicBezTo>
                <a:cubicBezTo>
                  <a:pt x="26" y="93"/>
                  <a:pt x="26" y="93"/>
                  <a:pt x="26" y="93"/>
                </a:cubicBezTo>
                <a:cubicBezTo>
                  <a:pt x="20" y="91"/>
                  <a:pt x="20" y="91"/>
                  <a:pt x="20" y="91"/>
                </a:cubicBezTo>
                <a:cubicBezTo>
                  <a:pt x="17" y="90"/>
                  <a:pt x="17" y="90"/>
                  <a:pt x="17" y="90"/>
                </a:cubicBezTo>
                <a:cubicBezTo>
                  <a:pt x="17" y="87"/>
                  <a:pt x="17" y="87"/>
                  <a:pt x="17" y="87"/>
                </a:cubicBezTo>
                <a:cubicBezTo>
                  <a:pt x="13" y="87"/>
                  <a:pt x="13" y="87"/>
                  <a:pt x="13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9" y="87"/>
                  <a:pt x="9" y="87"/>
                  <a:pt x="9" y="87"/>
                </a:cubicBezTo>
                <a:cubicBezTo>
                  <a:pt x="8" y="89"/>
                  <a:pt x="8" y="89"/>
                  <a:pt x="8" y="89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4"/>
                  <a:pt x="4" y="94"/>
                  <a:pt x="4" y="94"/>
                </a:cubicBezTo>
                <a:cubicBezTo>
                  <a:pt x="3" y="95"/>
                  <a:pt x="3" y="95"/>
                  <a:pt x="3" y="95"/>
                </a:cubicBezTo>
                <a:cubicBezTo>
                  <a:pt x="3" y="96"/>
                  <a:pt x="3" y="96"/>
                  <a:pt x="3" y="96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0"/>
                  <a:pt x="3" y="100"/>
                  <a:pt x="3" y="100"/>
                </a:cubicBezTo>
                <a:cubicBezTo>
                  <a:pt x="6" y="102"/>
                  <a:pt x="6" y="102"/>
                  <a:pt x="6" y="102"/>
                </a:cubicBezTo>
                <a:cubicBezTo>
                  <a:pt x="8" y="107"/>
                  <a:pt x="8" y="107"/>
                  <a:pt x="8" y="107"/>
                </a:cubicBezTo>
                <a:cubicBezTo>
                  <a:pt x="4" y="112"/>
                  <a:pt x="4" y="112"/>
                  <a:pt x="4" y="112"/>
                </a:cubicBezTo>
                <a:cubicBezTo>
                  <a:pt x="8" y="122"/>
                  <a:pt x="8" y="122"/>
                  <a:pt x="8" y="122"/>
                </a:cubicBezTo>
                <a:cubicBezTo>
                  <a:pt x="6" y="124"/>
                  <a:pt x="6" y="124"/>
                  <a:pt x="6" y="124"/>
                </a:cubicBezTo>
                <a:cubicBezTo>
                  <a:pt x="7" y="126"/>
                  <a:pt x="7" y="126"/>
                  <a:pt x="7" y="126"/>
                </a:cubicBezTo>
                <a:cubicBezTo>
                  <a:pt x="6" y="127"/>
                  <a:pt x="6" y="127"/>
                  <a:pt x="6" y="127"/>
                </a:cubicBezTo>
                <a:cubicBezTo>
                  <a:pt x="8" y="129"/>
                  <a:pt x="8" y="129"/>
                  <a:pt x="8" y="129"/>
                </a:cubicBezTo>
                <a:cubicBezTo>
                  <a:pt x="8" y="129"/>
                  <a:pt x="7" y="131"/>
                  <a:pt x="7" y="131"/>
                </a:cubicBezTo>
                <a:cubicBezTo>
                  <a:pt x="8" y="131"/>
                  <a:pt x="9" y="133"/>
                  <a:pt x="9" y="133"/>
                </a:cubicBezTo>
                <a:cubicBezTo>
                  <a:pt x="8" y="137"/>
                  <a:pt x="8" y="137"/>
                  <a:pt x="8" y="137"/>
                </a:cubicBezTo>
                <a:cubicBezTo>
                  <a:pt x="10" y="140"/>
                  <a:pt x="10" y="140"/>
                  <a:pt x="10" y="140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1" y="143"/>
                  <a:pt x="11" y="143"/>
                  <a:pt x="11" y="143"/>
                </a:cubicBezTo>
                <a:cubicBezTo>
                  <a:pt x="0" y="157"/>
                  <a:pt x="0" y="157"/>
                  <a:pt x="0" y="157"/>
                </a:cubicBezTo>
                <a:cubicBezTo>
                  <a:pt x="2" y="157"/>
                  <a:pt x="2" y="157"/>
                  <a:pt x="2" y="157"/>
                </a:cubicBezTo>
                <a:cubicBezTo>
                  <a:pt x="4" y="158"/>
                  <a:pt x="4" y="158"/>
                  <a:pt x="4" y="158"/>
                </a:cubicBezTo>
                <a:cubicBezTo>
                  <a:pt x="4" y="163"/>
                  <a:pt x="4" y="163"/>
                  <a:pt x="4" y="163"/>
                </a:cubicBezTo>
                <a:cubicBezTo>
                  <a:pt x="1" y="163"/>
                  <a:pt x="1" y="163"/>
                  <a:pt x="1" y="163"/>
                </a:cubicBezTo>
                <a:cubicBezTo>
                  <a:pt x="2" y="164"/>
                  <a:pt x="2" y="164"/>
                  <a:pt x="2" y="164"/>
                </a:cubicBezTo>
                <a:cubicBezTo>
                  <a:pt x="1" y="168"/>
                  <a:pt x="1" y="168"/>
                  <a:pt x="1" y="168"/>
                </a:cubicBezTo>
                <a:cubicBezTo>
                  <a:pt x="1" y="171"/>
                  <a:pt x="1" y="171"/>
                  <a:pt x="1" y="171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3"/>
                  <a:pt x="2" y="183"/>
                  <a:pt x="2" y="183"/>
                </a:cubicBezTo>
                <a:cubicBezTo>
                  <a:pt x="6" y="185"/>
                  <a:pt x="6" y="185"/>
                  <a:pt x="6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13" y="195"/>
                  <a:pt x="13" y="195"/>
                  <a:pt x="13" y="195"/>
                </a:cubicBezTo>
                <a:cubicBezTo>
                  <a:pt x="16" y="197"/>
                  <a:pt x="16" y="197"/>
                  <a:pt x="16" y="197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12" y="201"/>
                  <a:pt x="12" y="201"/>
                  <a:pt x="12" y="201"/>
                </a:cubicBezTo>
                <a:cubicBezTo>
                  <a:pt x="13" y="204"/>
                  <a:pt x="13" y="204"/>
                  <a:pt x="13" y="204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8" y="205"/>
                  <a:pt x="18" y="205"/>
                  <a:pt x="18" y="205"/>
                </a:cubicBezTo>
                <a:cubicBezTo>
                  <a:pt x="21" y="208"/>
                  <a:pt x="21" y="208"/>
                  <a:pt x="21" y="208"/>
                </a:cubicBezTo>
                <a:cubicBezTo>
                  <a:pt x="22" y="209"/>
                  <a:pt x="22" y="209"/>
                  <a:pt x="22" y="209"/>
                </a:cubicBezTo>
                <a:cubicBezTo>
                  <a:pt x="34" y="214"/>
                  <a:pt x="34" y="214"/>
                  <a:pt x="34" y="214"/>
                </a:cubicBezTo>
                <a:cubicBezTo>
                  <a:pt x="35" y="214"/>
                  <a:pt x="35" y="214"/>
                  <a:pt x="35" y="214"/>
                </a:cubicBezTo>
                <a:cubicBezTo>
                  <a:pt x="34" y="219"/>
                  <a:pt x="34" y="219"/>
                  <a:pt x="34" y="219"/>
                </a:cubicBezTo>
                <a:cubicBezTo>
                  <a:pt x="32" y="220"/>
                  <a:pt x="32" y="220"/>
                  <a:pt x="32" y="220"/>
                </a:cubicBezTo>
                <a:cubicBezTo>
                  <a:pt x="30" y="223"/>
                  <a:pt x="30" y="223"/>
                  <a:pt x="30" y="223"/>
                </a:cubicBezTo>
                <a:cubicBezTo>
                  <a:pt x="28" y="225"/>
                  <a:pt x="28" y="225"/>
                  <a:pt x="28" y="225"/>
                </a:cubicBezTo>
                <a:cubicBezTo>
                  <a:pt x="31" y="224"/>
                  <a:pt x="31" y="224"/>
                  <a:pt x="31" y="224"/>
                </a:cubicBezTo>
                <a:cubicBezTo>
                  <a:pt x="29" y="228"/>
                  <a:pt x="29" y="228"/>
                  <a:pt x="29" y="228"/>
                </a:cubicBezTo>
                <a:cubicBezTo>
                  <a:pt x="26" y="232"/>
                  <a:pt x="26" y="232"/>
                  <a:pt x="26" y="232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35" y="239"/>
                  <a:pt x="35" y="239"/>
                  <a:pt x="35" y="239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40" y="247"/>
                  <a:pt x="40" y="247"/>
                  <a:pt x="40" y="247"/>
                </a:cubicBezTo>
                <a:cubicBezTo>
                  <a:pt x="42" y="248"/>
                  <a:pt x="42" y="248"/>
                  <a:pt x="42" y="248"/>
                </a:cubicBezTo>
                <a:cubicBezTo>
                  <a:pt x="45" y="248"/>
                  <a:pt x="45" y="248"/>
                  <a:pt x="45" y="248"/>
                </a:cubicBezTo>
                <a:cubicBezTo>
                  <a:pt x="47" y="250"/>
                  <a:pt x="47" y="250"/>
                  <a:pt x="47" y="250"/>
                </a:cubicBezTo>
                <a:cubicBezTo>
                  <a:pt x="50" y="255"/>
                  <a:pt x="50" y="255"/>
                  <a:pt x="50" y="255"/>
                </a:cubicBezTo>
                <a:cubicBezTo>
                  <a:pt x="49" y="256"/>
                  <a:pt x="49" y="256"/>
                  <a:pt x="49" y="256"/>
                </a:cubicBezTo>
                <a:cubicBezTo>
                  <a:pt x="52" y="259"/>
                  <a:pt x="52" y="259"/>
                  <a:pt x="52" y="259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9" y="256"/>
                  <a:pt x="59" y="256"/>
                  <a:pt x="59" y="256"/>
                </a:cubicBezTo>
                <a:cubicBezTo>
                  <a:pt x="61" y="258"/>
                  <a:pt x="61" y="258"/>
                  <a:pt x="61" y="258"/>
                </a:cubicBezTo>
                <a:cubicBezTo>
                  <a:pt x="61" y="260"/>
                  <a:pt x="61" y="260"/>
                  <a:pt x="61" y="260"/>
                </a:cubicBezTo>
                <a:cubicBezTo>
                  <a:pt x="62" y="260"/>
                  <a:pt x="62" y="260"/>
                  <a:pt x="62" y="260"/>
                </a:cubicBezTo>
                <a:cubicBezTo>
                  <a:pt x="64" y="257"/>
                  <a:pt x="64" y="257"/>
                  <a:pt x="64" y="257"/>
                </a:cubicBezTo>
                <a:cubicBezTo>
                  <a:pt x="67" y="253"/>
                  <a:pt x="67" y="253"/>
                  <a:pt x="67" y="253"/>
                </a:cubicBezTo>
                <a:cubicBezTo>
                  <a:pt x="67" y="253"/>
                  <a:pt x="64" y="244"/>
                  <a:pt x="63" y="244"/>
                </a:cubicBezTo>
                <a:cubicBezTo>
                  <a:pt x="62" y="243"/>
                  <a:pt x="56" y="235"/>
                  <a:pt x="56" y="235"/>
                </a:cubicBezTo>
                <a:cubicBezTo>
                  <a:pt x="59" y="229"/>
                  <a:pt x="59" y="229"/>
                  <a:pt x="59" y="229"/>
                </a:cubicBezTo>
                <a:cubicBezTo>
                  <a:pt x="63" y="226"/>
                  <a:pt x="63" y="226"/>
                  <a:pt x="63" y="226"/>
                </a:cubicBezTo>
                <a:cubicBezTo>
                  <a:pt x="63" y="225"/>
                  <a:pt x="63" y="225"/>
                  <a:pt x="63" y="225"/>
                </a:cubicBezTo>
                <a:cubicBezTo>
                  <a:pt x="64" y="226"/>
                  <a:pt x="64" y="226"/>
                  <a:pt x="64" y="226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0" y="222"/>
                  <a:pt x="60" y="222"/>
                  <a:pt x="60" y="222"/>
                </a:cubicBezTo>
                <a:cubicBezTo>
                  <a:pt x="63" y="214"/>
                  <a:pt x="63" y="214"/>
                  <a:pt x="63" y="214"/>
                </a:cubicBezTo>
                <a:cubicBezTo>
                  <a:pt x="73" y="210"/>
                  <a:pt x="73" y="210"/>
                  <a:pt x="73" y="210"/>
                </a:cubicBezTo>
                <a:cubicBezTo>
                  <a:pt x="82" y="209"/>
                  <a:pt x="82" y="209"/>
                  <a:pt x="82" y="209"/>
                </a:cubicBezTo>
                <a:cubicBezTo>
                  <a:pt x="87" y="212"/>
                  <a:pt x="87" y="212"/>
                  <a:pt x="87" y="212"/>
                </a:cubicBezTo>
                <a:cubicBezTo>
                  <a:pt x="93" y="211"/>
                  <a:pt x="93" y="211"/>
                  <a:pt x="93" y="211"/>
                </a:cubicBezTo>
                <a:cubicBezTo>
                  <a:pt x="100" y="213"/>
                  <a:pt x="100" y="213"/>
                  <a:pt x="100" y="213"/>
                </a:cubicBezTo>
                <a:cubicBezTo>
                  <a:pt x="107" y="211"/>
                  <a:pt x="107" y="211"/>
                  <a:pt x="107" y="211"/>
                </a:cubicBezTo>
                <a:cubicBezTo>
                  <a:pt x="105" y="205"/>
                  <a:pt x="105" y="205"/>
                  <a:pt x="105" y="205"/>
                </a:cubicBezTo>
                <a:cubicBezTo>
                  <a:pt x="109" y="196"/>
                  <a:pt x="109" y="196"/>
                  <a:pt x="109" y="196"/>
                </a:cubicBezTo>
                <a:cubicBezTo>
                  <a:pt x="122" y="191"/>
                  <a:pt x="122" y="191"/>
                  <a:pt x="122" y="191"/>
                </a:cubicBezTo>
                <a:cubicBezTo>
                  <a:pt x="134" y="189"/>
                  <a:pt x="134" y="189"/>
                  <a:pt x="134" y="189"/>
                </a:cubicBezTo>
                <a:cubicBezTo>
                  <a:pt x="142" y="198"/>
                  <a:pt x="142" y="198"/>
                  <a:pt x="142" y="198"/>
                </a:cubicBezTo>
                <a:cubicBezTo>
                  <a:pt x="151" y="195"/>
                  <a:pt x="151" y="195"/>
                  <a:pt x="151" y="195"/>
                </a:cubicBezTo>
                <a:cubicBezTo>
                  <a:pt x="156" y="194"/>
                  <a:pt x="156" y="194"/>
                  <a:pt x="156" y="194"/>
                </a:cubicBezTo>
                <a:cubicBezTo>
                  <a:pt x="160" y="203"/>
                  <a:pt x="160" y="203"/>
                  <a:pt x="160" y="203"/>
                </a:cubicBezTo>
                <a:cubicBezTo>
                  <a:pt x="164" y="212"/>
                  <a:pt x="164" y="212"/>
                  <a:pt x="164" y="212"/>
                </a:cubicBezTo>
                <a:cubicBezTo>
                  <a:pt x="174" y="212"/>
                  <a:pt x="174" y="212"/>
                  <a:pt x="174" y="212"/>
                </a:cubicBezTo>
                <a:cubicBezTo>
                  <a:pt x="182" y="216"/>
                  <a:pt x="182" y="216"/>
                  <a:pt x="182" y="216"/>
                </a:cubicBezTo>
                <a:cubicBezTo>
                  <a:pt x="189" y="217"/>
                  <a:pt x="189" y="217"/>
                  <a:pt x="189" y="217"/>
                </a:cubicBezTo>
                <a:cubicBezTo>
                  <a:pt x="189" y="223"/>
                  <a:pt x="189" y="223"/>
                  <a:pt x="189" y="223"/>
                </a:cubicBezTo>
                <a:cubicBezTo>
                  <a:pt x="191" y="222"/>
                  <a:pt x="191" y="222"/>
                  <a:pt x="191" y="222"/>
                </a:cubicBezTo>
                <a:cubicBezTo>
                  <a:pt x="192" y="223"/>
                  <a:pt x="192" y="223"/>
                  <a:pt x="192" y="223"/>
                </a:cubicBezTo>
                <a:cubicBezTo>
                  <a:pt x="194" y="219"/>
                  <a:pt x="194" y="219"/>
                  <a:pt x="194" y="219"/>
                </a:cubicBezTo>
                <a:cubicBezTo>
                  <a:pt x="201" y="214"/>
                  <a:pt x="201" y="214"/>
                  <a:pt x="201" y="214"/>
                </a:cubicBezTo>
                <a:cubicBezTo>
                  <a:pt x="212" y="213"/>
                  <a:pt x="212" y="213"/>
                  <a:pt x="212" y="213"/>
                </a:cubicBezTo>
                <a:cubicBezTo>
                  <a:pt x="220" y="217"/>
                  <a:pt x="220" y="217"/>
                  <a:pt x="220" y="217"/>
                </a:cubicBezTo>
                <a:cubicBezTo>
                  <a:pt x="224" y="211"/>
                  <a:pt x="224" y="211"/>
                  <a:pt x="224" y="211"/>
                </a:cubicBezTo>
                <a:cubicBezTo>
                  <a:pt x="228" y="206"/>
                  <a:pt x="228" y="206"/>
                  <a:pt x="228" y="206"/>
                </a:cubicBezTo>
                <a:cubicBezTo>
                  <a:pt x="240" y="211"/>
                  <a:pt x="240" y="211"/>
                  <a:pt x="240" y="211"/>
                </a:cubicBezTo>
                <a:cubicBezTo>
                  <a:pt x="243" y="215"/>
                  <a:pt x="243" y="215"/>
                  <a:pt x="243" y="215"/>
                </a:cubicBezTo>
                <a:cubicBezTo>
                  <a:pt x="253" y="215"/>
                  <a:pt x="253" y="215"/>
                  <a:pt x="253" y="215"/>
                </a:cubicBezTo>
                <a:cubicBezTo>
                  <a:pt x="259" y="220"/>
                  <a:pt x="259" y="220"/>
                  <a:pt x="259" y="220"/>
                </a:cubicBezTo>
                <a:cubicBezTo>
                  <a:pt x="275" y="216"/>
                  <a:pt x="275" y="216"/>
                  <a:pt x="275" y="216"/>
                </a:cubicBezTo>
                <a:cubicBezTo>
                  <a:pt x="282" y="218"/>
                  <a:pt x="282" y="218"/>
                  <a:pt x="282" y="218"/>
                </a:cubicBezTo>
                <a:cubicBezTo>
                  <a:pt x="283" y="216"/>
                  <a:pt x="283" y="216"/>
                  <a:pt x="283" y="216"/>
                </a:cubicBezTo>
                <a:cubicBezTo>
                  <a:pt x="289" y="216"/>
                  <a:pt x="289" y="216"/>
                  <a:pt x="289" y="216"/>
                </a:cubicBezTo>
                <a:cubicBezTo>
                  <a:pt x="295" y="205"/>
                  <a:pt x="295" y="205"/>
                  <a:pt x="295" y="205"/>
                </a:cubicBezTo>
                <a:cubicBezTo>
                  <a:pt x="298" y="200"/>
                  <a:pt x="298" y="200"/>
                  <a:pt x="298" y="200"/>
                </a:cubicBezTo>
                <a:cubicBezTo>
                  <a:pt x="307" y="200"/>
                  <a:pt x="307" y="200"/>
                  <a:pt x="307" y="200"/>
                </a:cubicBezTo>
                <a:cubicBezTo>
                  <a:pt x="317" y="218"/>
                  <a:pt x="317" y="218"/>
                  <a:pt x="317" y="218"/>
                </a:cubicBezTo>
                <a:cubicBezTo>
                  <a:pt x="325" y="220"/>
                  <a:pt x="325" y="220"/>
                  <a:pt x="325" y="220"/>
                </a:cubicBezTo>
                <a:cubicBezTo>
                  <a:pt x="327" y="224"/>
                  <a:pt x="327" y="224"/>
                  <a:pt x="327" y="224"/>
                </a:cubicBezTo>
                <a:cubicBezTo>
                  <a:pt x="339" y="223"/>
                  <a:pt x="339" y="223"/>
                  <a:pt x="339" y="223"/>
                </a:cubicBezTo>
                <a:cubicBezTo>
                  <a:pt x="334" y="238"/>
                  <a:pt x="334" y="238"/>
                  <a:pt x="334" y="238"/>
                </a:cubicBezTo>
                <a:cubicBezTo>
                  <a:pt x="329" y="239"/>
                  <a:pt x="329" y="239"/>
                  <a:pt x="329" y="239"/>
                </a:cubicBezTo>
                <a:cubicBezTo>
                  <a:pt x="326" y="250"/>
                  <a:pt x="326" y="250"/>
                  <a:pt x="326" y="250"/>
                </a:cubicBezTo>
                <a:cubicBezTo>
                  <a:pt x="327" y="250"/>
                  <a:pt x="327" y="250"/>
                  <a:pt x="327" y="250"/>
                </a:cubicBezTo>
                <a:cubicBezTo>
                  <a:pt x="329" y="250"/>
                  <a:pt x="329" y="250"/>
                  <a:pt x="329" y="250"/>
                </a:cubicBezTo>
                <a:cubicBezTo>
                  <a:pt x="331" y="249"/>
                  <a:pt x="331" y="249"/>
                  <a:pt x="331" y="249"/>
                </a:cubicBezTo>
                <a:cubicBezTo>
                  <a:pt x="332" y="249"/>
                  <a:pt x="332" y="249"/>
                  <a:pt x="332" y="249"/>
                </a:cubicBezTo>
                <a:cubicBezTo>
                  <a:pt x="335" y="250"/>
                  <a:pt x="335" y="250"/>
                  <a:pt x="335" y="250"/>
                </a:cubicBezTo>
                <a:cubicBezTo>
                  <a:pt x="342" y="245"/>
                  <a:pt x="342" y="245"/>
                  <a:pt x="342" y="245"/>
                </a:cubicBezTo>
                <a:cubicBezTo>
                  <a:pt x="345" y="241"/>
                  <a:pt x="345" y="241"/>
                  <a:pt x="345" y="241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7" y="223"/>
                  <a:pt x="357" y="223"/>
                  <a:pt x="357" y="223"/>
                </a:cubicBezTo>
                <a:cubicBezTo>
                  <a:pt x="358" y="214"/>
                  <a:pt x="358" y="214"/>
                  <a:pt x="358" y="214"/>
                </a:cubicBezTo>
                <a:cubicBezTo>
                  <a:pt x="360" y="203"/>
                  <a:pt x="360" y="203"/>
                  <a:pt x="360" y="203"/>
                </a:cubicBezTo>
                <a:cubicBezTo>
                  <a:pt x="360" y="199"/>
                  <a:pt x="360" y="199"/>
                  <a:pt x="360" y="199"/>
                </a:cubicBezTo>
                <a:cubicBezTo>
                  <a:pt x="355" y="194"/>
                  <a:pt x="355" y="194"/>
                  <a:pt x="355" y="194"/>
                </a:cubicBezTo>
                <a:cubicBezTo>
                  <a:pt x="355" y="194"/>
                  <a:pt x="349" y="198"/>
                  <a:pt x="349" y="198"/>
                </a:cubicBezTo>
                <a:cubicBezTo>
                  <a:pt x="348" y="198"/>
                  <a:pt x="346" y="196"/>
                  <a:pt x="346" y="196"/>
                </a:cubicBezTo>
                <a:cubicBezTo>
                  <a:pt x="344" y="192"/>
                  <a:pt x="344" y="192"/>
                  <a:pt x="344" y="192"/>
                </a:cubicBezTo>
                <a:cubicBezTo>
                  <a:pt x="341" y="192"/>
                  <a:pt x="341" y="192"/>
                  <a:pt x="341" y="192"/>
                </a:cubicBezTo>
                <a:cubicBezTo>
                  <a:pt x="344" y="190"/>
                  <a:pt x="344" y="190"/>
                  <a:pt x="344" y="190"/>
                </a:cubicBezTo>
                <a:cubicBezTo>
                  <a:pt x="349" y="185"/>
                  <a:pt x="349" y="185"/>
                  <a:pt x="349" y="185"/>
                </a:cubicBezTo>
                <a:cubicBezTo>
                  <a:pt x="353" y="180"/>
                  <a:pt x="353" y="180"/>
                  <a:pt x="353" y="180"/>
                </a:cubicBezTo>
                <a:cubicBezTo>
                  <a:pt x="354" y="178"/>
                  <a:pt x="354" y="178"/>
                  <a:pt x="354" y="178"/>
                </a:cubicBezTo>
                <a:cubicBezTo>
                  <a:pt x="367" y="165"/>
                  <a:pt x="367" y="165"/>
                  <a:pt x="367" y="165"/>
                </a:cubicBezTo>
                <a:cubicBezTo>
                  <a:pt x="371" y="164"/>
                  <a:pt x="371" y="164"/>
                  <a:pt x="371" y="164"/>
                </a:cubicBezTo>
                <a:cubicBezTo>
                  <a:pt x="381" y="164"/>
                  <a:pt x="381" y="164"/>
                  <a:pt x="381" y="164"/>
                </a:cubicBezTo>
                <a:cubicBezTo>
                  <a:pt x="386" y="163"/>
                  <a:pt x="386" y="163"/>
                  <a:pt x="386" y="163"/>
                </a:cubicBezTo>
                <a:cubicBezTo>
                  <a:pt x="392" y="165"/>
                  <a:pt x="392" y="165"/>
                  <a:pt x="392" y="165"/>
                </a:cubicBezTo>
                <a:cubicBezTo>
                  <a:pt x="392" y="168"/>
                  <a:pt x="392" y="168"/>
                  <a:pt x="392" y="168"/>
                </a:cubicBezTo>
                <a:cubicBezTo>
                  <a:pt x="392" y="168"/>
                  <a:pt x="400" y="166"/>
                  <a:pt x="401" y="166"/>
                </a:cubicBezTo>
                <a:cubicBezTo>
                  <a:pt x="401" y="167"/>
                  <a:pt x="403" y="166"/>
                  <a:pt x="403" y="166"/>
                </a:cubicBezTo>
                <a:cubicBezTo>
                  <a:pt x="402" y="164"/>
                  <a:pt x="402" y="164"/>
                  <a:pt x="402" y="164"/>
                </a:cubicBezTo>
                <a:cubicBezTo>
                  <a:pt x="403" y="159"/>
                  <a:pt x="403" y="159"/>
                  <a:pt x="403" y="159"/>
                </a:cubicBezTo>
                <a:cubicBezTo>
                  <a:pt x="406" y="153"/>
                  <a:pt x="406" y="153"/>
                  <a:pt x="406" y="153"/>
                </a:cubicBezTo>
                <a:cubicBezTo>
                  <a:pt x="411" y="149"/>
                  <a:pt x="411" y="149"/>
                  <a:pt x="411" y="149"/>
                </a:cubicBezTo>
                <a:cubicBezTo>
                  <a:pt x="419" y="150"/>
                  <a:pt x="419" y="150"/>
                  <a:pt x="419" y="150"/>
                </a:cubicBezTo>
                <a:cubicBezTo>
                  <a:pt x="421" y="155"/>
                  <a:pt x="421" y="155"/>
                  <a:pt x="421" y="155"/>
                </a:cubicBezTo>
                <a:cubicBezTo>
                  <a:pt x="426" y="151"/>
                  <a:pt x="426" y="151"/>
                  <a:pt x="426" y="151"/>
                </a:cubicBezTo>
                <a:cubicBezTo>
                  <a:pt x="433" y="144"/>
                  <a:pt x="433" y="144"/>
                  <a:pt x="433" y="144"/>
                </a:cubicBezTo>
                <a:cubicBezTo>
                  <a:pt x="433" y="152"/>
                  <a:pt x="433" y="152"/>
                  <a:pt x="433" y="152"/>
                </a:cubicBezTo>
                <a:cubicBezTo>
                  <a:pt x="427" y="158"/>
                  <a:pt x="427" y="158"/>
                  <a:pt x="427" y="158"/>
                </a:cubicBezTo>
                <a:cubicBezTo>
                  <a:pt x="423" y="160"/>
                  <a:pt x="423" y="160"/>
                  <a:pt x="423" y="160"/>
                </a:cubicBezTo>
                <a:cubicBezTo>
                  <a:pt x="419" y="166"/>
                  <a:pt x="419" y="166"/>
                  <a:pt x="419" y="166"/>
                </a:cubicBezTo>
                <a:cubicBezTo>
                  <a:pt x="416" y="171"/>
                  <a:pt x="416" y="171"/>
                  <a:pt x="416" y="171"/>
                </a:cubicBezTo>
                <a:cubicBezTo>
                  <a:pt x="416" y="171"/>
                  <a:pt x="411" y="173"/>
                  <a:pt x="411" y="174"/>
                </a:cubicBezTo>
                <a:cubicBezTo>
                  <a:pt x="410" y="174"/>
                  <a:pt x="409" y="175"/>
                  <a:pt x="409" y="175"/>
                </a:cubicBezTo>
                <a:cubicBezTo>
                  <a:pt x="405" y="186"/>
                  <a:pt x="405" y="186"/>
                  <a:pt x="405" y="186"/>
                </a:cubicBezTo>
                <a:cubicBezTo>
                  <a:pt x="410" y="210"/>
                  <a:pt x="410" y="210"/>
                  <a:pt x="410" y="210"/>
                </a:cubicBezTo>
                <a:cubicBezTo>
                  <a:pt x="416" y="202"/>
                  <a:pt x="416" y="202"/>
                  <a:pt x="416" y="202"/>
                </a:cubicBezTo>
                <a:cubicBezTo>
                  <a:pt x="418" y="201"/>
                  <a:pt x="418" y="201"/>
                  <a:pt x="418" y="201"/>
                </a:cubicBezTo>
                <a:cubicBezTo>
                  <a:pt x="420" y="196"/>
                  <a:pt x="420" y="196"/>
                  <a:pt x="420" y="196"/>
                </a:cubicBezTo>
                <a:cubicBezTo>
                  <a:pt x="422" y="193"/>
                  <a:pt x="422" y="193"/>
                  <a:pt x="422" y="193"/>
                </a:cubicBezTo>
                <a:cubicBezTo>
                  <a:pt x="426" y="191"/>
                  <a:pt x="426" y="191"/>
                  <a:pt x="426" y="191"/>
                </a:cubicBezTo>
                <a:cubicBezTo>
                  <a:pt x="426" y="186"/>
                  <a:pt x="426" y="186"/>
                  <a:pt x="426" y="186"/>
                </a:cubicBezTo>
                <a:cubicBezTo>
                  <a:pt x="427" y="184"/>
                  <a:pt x="427" y="184"/>
                  <a:pt x="427" y="184"/>
                </a:cubicBezTo>
                <a:cubicBezTo>
                  <a:pt x="429" y="177"/>
                  <a:pt x="429" y="177"/>
                  <a:pt x="429" y="177"/>
                </a:cubicBezTo>
                <a:cubicBezTo>
                  <a:pt x="429" y="175"/>
                  <a:pt x="429" y="175"/>
                  <a:pt x="429" y="175"/>
                </a:cubicBezTo>
                <a:cubicBezTo>
                  <a:pt x="426" y="174"/>
                  <a:pt x="426" y="174"/>
                  <a:pt x="426" y="174"/>
                </a:cubicBezTo>
                <a:cubicBezTo>
                  <a:pt x="430" y="165"/>
                  <a:pt x="430" y="165"/>
                  <a:pt x="430" y="165"/>
                </a:cubicBezTo>
                <a:cubicBezTo>
                  <a:pt x="432" y="162"/>
                  <a:pt x="432" y="162"/>
                  <a:pt x="432" y="162"/>
                </a:cubicBezTo>
                <a:cubicBezTo>
                  <a:pt x="435" y="161"/>
                  <a:pt x="435" y="161"/>
                  <a:pt x="435" y="161"/>
                </a:cubicBezTo>
                <a:cubicBezTo>
                  <a:pt x="438" y="160"/>
                  <a:pt x="438" y="160"/>
                  <a:pt x="438" y="160"/>
                </a:cubicBezTo>
                <a:cubicBezTo>
                  <a:pt x="439" y="162"/>
                  <a:pt x="439" y="162"/>
                  <a:pt x="439" y="162"/>
                </a:cubicBezTo>
                <a:cubicBezTo>
                  <a:pt x="446" y="157"/>
                  <a:pt x="446" y="157"/>
                  <a:pt x="446" y="157"/>
                </a:cubicBezTo>
                <a:cubicBezTo>
                  <a:pt x="446" y="157"/>
                  <a:pt x="452" y="162"/>
                  <a:pt x="452" y="162"/>
                </a:cubicBezTo>
                <a:cubicBezTo>
                  <a:pt x="453" y="162"/>
                  <a:pt x="454" y="157"/>
                  <a:pt x="454" y="157"/>
                </a:cubicBezTo>
                <a:cubicBezTo>
                  <a:pt x="457" y="156"/>
                  <a:pt x="457" y="156"/>
                  <a:pt x="457" y="156"/>
                </a:cubicBezTo>
                <a:cubicBezTo>
                  <a:pt x="457" y="156"/>
                  <a:pt x="463" y="150"/>
                  <a:pt x="464" y="149"/>
                </a:cubicBezTo>
                <a:cubicBezTo>
                  <a:pt x="464" y="149"/>
                  <a:pt x="472" y="145"/>
                  <a:pt x="472" y="145"/>
                </a:cubicBezTo>
                <a:cubicBezTo>
                  <a:pt x="473" y="145"/>
                  <a:pt x="476" y="145"/>
                  <a:pt x="476" y="145"/>
                </a:cubicBezTo>
                <a:cubicBezTo>
                  <a:pt x="480" y="146"/>
                  <a:pt x="480" y="146"/>
                  <a:pt x="480" y="146"/>
                </a:cubicBezTo>
                <a:cubicBezTo>
                  <a:pt x="480" y="144"/>
                  <a:pt x="480" y="144"/>
                  <a:pt x="480" y="144"/>
                </a:cubicBezTo>
                <a:cubicBezTo>
                  <a:pt x="479" y="140"/>
                  <a:pt x="479" y="140"/>
                  <a:pt x="479" y="140"/>
                </a:cubicBezTo>
                <a:cubicBezTo>
                  <a:pt x="478" y="135"/>
                  <a:pt x="478" y="135"/>
                  <a:pt x="478" y="135"/>
                </a:cubicBezTo>
                <a:cubicBezTo>
                  <a:pt x="474" y="131"/>
                  <a:pt x="474" y="131"/>
                  <a:pt x="474" y="131"/>
                </a:cubicBezTo>
                <a:cubicBezTo>
                  <a:pt x="477" y="129"/>
                  <a:pt x="477" y="129"/>
                  <a:pt x="477" y="129"/>
                </a:cubicBezTo>
                <a:lnTo>
                  <a:pt x="482" y="127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78" name="Freeform 341"/>
          <p:cNvSpPr>
            <a:spLocks/>
          </p:cNvSpPr>
          <p:nvPr/>
        </p:nvSpPr>
        <p:spPr bwMode="auto">
          <a:xfrm>
            <a:off x="4732887" y="2779729"/>
            <a:ext cx="196194" cy="89783"/>
          </a:xfrm>
          <a:custGeom>
            <a:avLst/>
            <a:gdLst/>
            <a:ahLst/>
            <a:cxnLst>
              <a:cxn ang="0">
                <a:pos x="23" y="6"/>
              </a:cxn>
              <a:cxn ang="0">
                <a:pos x="24" y="4"/>
              </a:cxn>
              <a:cxn ang="0">
                <a:pos x="24" y="4"/>
              </a:cxn>
              <a:cxn ang="0">
                <a:pos x="23" y="2"/>
              </a:cxn>
              <a:cxn ang="0">
                <a:pos x="23" y="1"/>
              </a:cxn>
              <a:cxn ang="0">
                <a:pos x="22" y="1"/>
              </a:cxn>
              <a:cxn ang="0">
                <a:pos x="18" y="0"/>
              </a:cxn>
              <a:cxn ang="0">
                <a:pos x="17" y="1"/>
              </a:cxn>
              <a:cxn ang="0">
                <a:pos x="14" y="1"/>
              </a:cxn>
              <a:cxn ang="0">
                <a:pos x="13" y="2"/>
              </a:cxn>
              <a:cxn ang="0">
                <a:pos x="11" y="3"/>
              </a:cxn>
              <a:cxn ang="0">
                <a:pos x="12" y="5"/>
              </a:cxn>
              <a:cxn ang="0">
                <a:pos x="11" y="6"/>
              </a:cxn>
              <a:cxn ang="0">
                <a:pos x="10" y="6"/>
              </a:cxn>
              <a:cxn ang="0">
                <a:pos x="6" y="7"/>
              </a:cxn>
              <a:cxn ang="0">
                <a:pos x="4" y="7"/>
              </a:cxn>
              <a:cxn ang="0">
                <a:pos x="2" y="7"/>
              </a:cxn>
              <a:cxn ang="0">
                <a:pos x="1" y="7"/>
              </a:cxn>
              <a:cxn ang="0">
                <a:pos x="0" y="7"/>
              </a:cxn>
              <a:cxn ang="0">
                <a:pos x="1" y="8"/>
              </a:cxn>
              <a:cxn ang="0">
                <a:pos x="3" y="10"/>
              </a:cxn>
              <a:cxn ang="0">
                <a:pos x="4" y="11"/>
              </a:cxn>
              <a:cxn ang="0">
                <a:pos x="5" y="10"/>
              </a:cxn>
              <a:cxn ang="0">
                <a:pos x="9" y="10"/>
              </a:cxn>
              <a:cxn ang="0">
                <a:pos x="13" y="11"/>
              </a:cxn>
              <a:cxn ang="0">
                <a:pos x="14" y="11"/>
              </a:cxn>
              <a:cxn ang="0">
                <a:pos x="18" y="11"/>
              </a:cxn>
              <a:cxn ang="0">
                <a:pos x="21" y="9"/>
              </a:cxn>
              <a:cxn ang="0">
                <a:pos x="22" y="9"/>
              </a:cxn>
              <a:cxn ang="0">
                <a:pos x="23" y="6"/>
              </a:cxn>
            </a:cxnLst>
            <a:rect l="0" t="0" r="r" b="b"/>
            <a:pathLst>
              <a:path w="24" h="11">
                <a:moveTo>
                  <a:pt x="23" y="6"/>
                </a:moveTo>
                <a:cubicBezTo>
                  <a:pt x="24" y="4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1"/>
                  <a:pt x="23" y="1"/>
                  <a:pt x="23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18" y="0"/>
                  <a:pt x="18" y="0"/>
                  <a:pt x="18" y="0"/>
                </a:cubicBezTo>
                <a:cubicBezTo>
                  <a:pt x="17" y="1"/>
                  <a:pt x="17" y="1"/>
                  <a:pt x="17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2"/>
                  <a:pt x="13" y="2"/>
                  <a:pt x="13" y="2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6"/>
                  <a:pt x="11" y="6"/>
                </a:cubicBezTo>
                <a:cubicBezTo>
                  <a:pt x="11" y="6"/>
                  <a:pt x="10" y="6"/>
                  <a:pt x="10" y="6"/>
                </a:cubicBezTo>
                <a:cubicBezTo>
                  <a:pt x="6" y="7"/>
                  <a:pt x="6" y="7"/>
                  <a:pt x="6" y="7"/>
                </a:cubicBezTo>
                <a:cubicBezTo>
                  <a:pt x="4" y="7"/>
                  <a:pt x="4" y="7"/>
                  <a:pt x="4" y="7"/>
                </a:cubicBezTo>
                <a:cubicBezTo>
                  <a:pt x="4" y="7"/>
                  <a:pt x="2" y="8"/>
                  <a:pt x="2" y="7"/>
                </a:cubicBezTo>
                <a:cubicBezTo>
                  <a:pt x="2" y="7"/>
                  <a:pt x="1" y="7"/>
                  <a:pt x="1" y="7"/>
                </a:cubicBezTo>
                <a:cubicBezTo>
                  <a:pt x="0" y="7"/>
                  <a:pt x="0" y="7"/>
                  <a:pt x="0" y="7"/>
                </a:cubicBezTo>
                <a:cubicBezTo>
                  <a:pt x="1" y="8"/>
                  <a:pt x="1" y="8"/>
                  <a:pt x="1" y="8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1"/>
                  <a:pt x="4" y="11"/>
                  <a:pt x="4" y="11"/>
                </a:cubicBezTo>
                <a:cubicBezTo>
                  <a:pt x="5" y="10"/>
                  <a:pt x="5" y="10"/>
                  <a:pt x="5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13" y="11"/>
                  <a:pt x="13" y="11"/>
                  <a:pt x="13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21" y="9"/>
                  <a:pt x="21" y="9"/>
                  <a:pt x="21" y="9"/>
                </a:cubicBezTo>
                <a:cubicBezTo>
                  <a:pt x="22" y="9"/>
                  <a:pt x="22" y="9"/>
                  <a:pt x="22" y="9"/>
                </a:cubicBezTo>
                <a:lnTo>
                  <a:pt x="23" y="6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79" name="Freeform 342"/>
          <p:cNvSpPr>
            <a:spLocks/>
          </p:cNvSpPr>
          <p:nvPr/>
        </p:nvSpPr>
        <p:spPr bwMode="auto">
          <a:xfrm>
            <a:off x="4370427" y="2691609"/>
            <a:ext cx="329207" cy="332532"/>
          </a:xfrm>
          <a:custGeom>
            <a:avLst/>
            <a:gdLst/>
            <a:ahLst/>
            <a:cxnLst>
              <a:cxn ang="0">
                <a:pos x="36" y="29"/>
              </a:cxn>
              <a:cxn ang="0">
                <a:pos x="37" y="27"/>
              </a:cxn>
              <a:cxn ang="0">
                <a:pos x="37" y="25"/>
              </a:cxn>
              <a:cxn ang="0">
                <a:pos x="37" y="25"/>
              </a:cxn>
              <a:cxn ang="0">
                <a:pos x="36" y="23"/>
              </a:cxn>
              <a:cxn ang="0">
                <a:pos x="34" y="23"/>
              </a:cxn>
              <a:cxn ang="0">
                <a:pos x="34" y="21"/>
              </a:cxn>
              <a:cxn ang="0">
                <a:pos x="37" y="18"/>
              </a:cxn>
              <a:cxn ang="0">
                <a:pos x="38" y="17"/>
              </a:cxn>
              <a:cxn ang="0">
                <a:pos x="38" y="17"/>
              </a:cxn>
              <a:cxn ang="0">
                <a:pos x="38" y="13"/>
              </a:cxn>
              <a:cxn ang="0">
                <a:pos x="40" y="11"/>
              </a:cxn>
              <a:cxn ang="0">
                <a:pos x="37" y="10"/>
              </a:cxn>
              <a:cxn ang="0">
                <a:pos x="35" y="9"/>
              </a:cxn>
              <a:cxn ang="0">
                <a:pos x="32" y="8"/>
              </a:cxn>
              <a:cxn ang="0">
                <a:pos x="31" y="7"/>
              </a:cxn>
              <a:cxn ang="0">
                <a:pos x="29" y="6"/>
              </a:cxn>
              <a:cxn ang="0">
                <a:pos x="27" y="5"/>
              </a:cxn>
              <a:cxn ang="0">
                <a:pos x="26" y="3"/>
              </a:cxn>
              <a:cxn ang="0">
                <a:pos x="24" y="2"/>
              </a:cxn>
              <a:cxn ang="0">
                <a:pos x="23" y="0"/>
              </a:cxn>
              <a:cxn ang="0">
                <a:pos x="21" y="1"/>
              </a:cxn>
              <a:cxn ang="0">
                <a:pos x="19" y="5"/>
              </a:cxn>
              <a:cxn ang="0">
                <a:pos x="18" y="6"/>
              </a:cxn>
              <a:cxn ang="0">
                <a:pos x="16" y="9"/>
              </a:cxn>
              <a:cxn ang="0">
                <a:pos x="12" y="9"/>
              </a:cxn>
              <a:cxn ang="0">
                <a:pos x="11" y="8"/>
              </a:cxn>
              <a:cxn ang="0">
                <a:pos x="9" y="8"/>
              </a:cxn>
              <a:cxn ang="0">
                <a:pos x="9" y="10"/>
              </a:cxn>
              <a:cxn ang="0">
                <a:pos x="10" y="12"/>
              </a:cxn>
              <a:cxn ang="0">
                <a:pos x="7" y="12"/>
              </a:cxn>
              <a:cxn ang="0">
                <a:pos x="6" y="12"/>
              </a:cxn>
              <a:cxn ang="0">
                <a:pos x="3" y="12"/>
              </a:cxn>
              <a:cxn ang="0">
                <a:pos x="0" y="13"/>
              </a:cxn>
              <a:cxn ang="0">
                <a:pos x="0" y="14"/>
              </a:cxn>
              <a:cxn ang="0">
                <a:pos x="0" y="16"/>
              </a:cxn>
              <a:cxn ang="0">
                <a:pos x="4" y="18"/>
              </a:cxn>
              <a:cxn ang="0">
                <a:pos x="7" y="18"/>
              </a:cxn>
              <a:cxn ang="0">
                <a:pos x="8" y="19"/>
              </a:cxn>
              <a:cxn ang="0">
                <a:pos x="8" y="20"/>
              </a:cxn>
              <a:cxn ang="0">
                <a:pos x="9" y="22"/>
              </a:cxn>
              <a:cxn ang="0">
                <a:pos x="10" y="25"/>
              </a:cxn>
              <a:cxn ang="0">
                <a:pos x="11" y="26"/>
              </a:cxn>
              <a:cxn ang="0">
                <a:pos x="11" y="29"/>
              </a:cxn>
              <a:cxn ang="0">
                <a:pos x="10" y="37"/>
              </a:cxn>
              <a:cxn ang="0">
                <a:pos x="10" y="37"/>
              </a:cxn>
              <a:cxn ang="0">
                <a:pos x="11" y="39"/>
              </a:cxn>
              <a:cxn ang="0">
                <a:pos x="12" y="39"/>
              </a:cxn>
              <a:cxn ang="0">
                <a:pos x="14" y="39"/>
              </a:cxn>
              <a:cxn ang="0">
                <a:pos x="17" y="40"/>
              </a:cxn>
              <a:cxn ang="0">
                <a:pos x="19" y="40"/>
              </a:cxn>
              <a:cxn ang="0">
                <a:pos x="22" y="41"/>
              </a:cxn>
              <a:cxn ang="0">
                <a:pos x="24" y="41"/>
              </a:cxn>
              <a:cxn ang="0">
                <a:pos x="25" y="38"/>
              </a:cxn>
              <a:cxn ang="0">
                <a:pos x="28" y="37"/>
              </a:cxn>
              <a:cxn ang="0">
                <a:pos x="32" y="38"/>
              </a:cxn>
              <a:cxn ang="0">
                <a:pos x="38" y="34"/>
              </a:cxn>
              <a:cxn ang="0">
                <a:pos x="39" y="34"/>
              </a:cxn>
              <a:cxn ang="0">
                <a:pos x="37" y="32"/>
              </a:cxn>
              <a:cxn ang="0">
                <a:pos x="36" y="29"/>
              </a:cxn>
            </a:cxnLst>
            <a:rect l="0" t="0" r="r" b="b"/>
            <a:pathLst>
              <a:path w="40" h="41">
                <a:moveTo>
                  <a:pt x="36" y="29"/>
                </a:moveTo>
                <a:cubicBezTo>
                  <a:pt x="37" y="27"/>
                  <a:pt x="37" y="27"/>
                  <a:pt x="37" y="27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6" y="23"/>
                  <a:pt x="36" y="23"/>
                  <a:pt x="36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1"/>
                  <a:pt x="34" y="21"/>
                  <a:pt x="34" y="21"/>
                </a:cubicBezTo>
                <a:cubicBezTo>
                  <a:pt x="37" y="18"/>
                  <a:pt x="37" y="18"/>
                  <a:pt x="37" y="18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3"/>
                  <a:pt x="38" y="13"/>
                  <a:pt x="38" y="13"/>
                </a:cubicBezTo>
                <a:cubicBezTo>
                  <a:pt x="40" y="11"/>
                  <a:pt x="40" y="11"/>
                  <a:pt x="40" y="11"/>
                </a:cubicBezTo>
                <a:cubicBezTo>
                  <a:pt x="37" y="10"/>
                  <a:pt x="37" y="10"/>
                  <a:pt x="37" y="10"/>
                </a:cubicBezTo>
                <a:cubicBezTo>
                  <a:pt x="35" y="9"/>
                  <a:pt x="35" y="9"/>
                  <a:pt x="35" y="9"/>
                </a:cubicBezTo>
                <a:cubicBezTo>
                  <a:pt x="32" y="8"/>
                  <a:pt x="32" y="8"/>
                  <a:pt x="32" y="8"/>
                </a:cubicBezTo>
                <a:cubicBezTo>
                  <a:pt x="31" y="7"/>
                  <a:pt x="31" y="7"/>
                  <a:pt x="31" y="7"/>
                </a:cubicBezTo>
                <a:cubicBezTo>
                  <a:pt x="29" y="6"/>
                  <a:pt x="29" y="6"/>
                  <a:pt x="29" y="6"/>
                </a:cubicBezTo>
                <a:cubicBezTo>
                  <a:pt x="27" y="5"/>
                  <a:pt x="27" y="5"/>
                  <a:pt x="27" y="5"/>
                </a:cubicBezTo>
                <a:cubicBezTo>
                  <a:pt x="26" y="3"/>
                  <a:pt x="26" y="3"/>
                  <a:pt x="26" y="3"/>
                </a:cubicBezTo>
                <a:cubicBezTo>
                  <a:pt x="24" y="2"/>
                  <a:pt x="24" y="2"/>
                  <a:pt x="24" y="2"/>
                </a:cubicBezTo>
                <a:cubicBezTo>
                  <a:pt x="23" y="0"/>
                  <a:pt x="23" y="0"/>
                  <a:pt x="23" y="0"/>
                </a:cubicBezTo>
                <a:cubicBezTo>
                  <a:pt x="21" y="1"/>
                  <a:pt x="21" y="1"/>
                  <a:pt x="21" y="1"/>
                </a:cubicBezTo>
                <a:cubicBezTo>
                  <a:pt x="19" y="5"/>
                  <a:pt x="19" y="5"/>
                  <a:pt x="19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6" y="9"/>
                  <a:pt x="16" y="9"/>
                  <a:pt x="16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10"/>
                  <a:pt x="9" y="10"/>
                  <a:pt x="9" y="10"/>
                </a:cubicBezTo>
                <a:cubicBezTo>
                  <a:pt x="10" y="12"/>
                  <a:pt x="10" y="12"/>
                  <a:pt x="10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6"/>
                  <a:pt x="0" y="16"/>
                  <a:pt x="0" y="16"/>
                </a:cubicBezTo>
                <a:cubicBezTo>
                  <a:pt x="4" y="18"/>
                  <a:pt x="4" y="18"/>
                  <a:pt x="4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2"/>
                  <a:pt x="9" y="22"/>
                  <a:pt x="9" y="22"/>
                </a:cubicBezTo>
                <a:cubicBezTo>
                  <a:pt x="10" y="25"/>
                  <a:pt x="10" y="25"/>
                  <a:pt x="10" y="25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9"/>
                  <a:pt x="11" y="29"/>
                  <a:pt x="11" y="29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11" y="39"/>
                  <a:pt x="11" y="39"/>
                  <a:pt x="11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7" y="40"/>
                  <a:pt x="17" y="40"/>
                </a:cubicBezTo>
                <a:cubicBezTo>
                  <a:pt x="18" y="40"/>
                  <a:pt x="19" y="40"/>
                  <a:pt x="19" y="40"/>
                </a:cubicBezTo>
                <a:cubicBezTo>
                  <a:pt x="22" y="41"/>
                  <a:pt x="22" y="41"/>
                  <a:pt x="22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5" y="38"/>
                  <a:pt x="25" y="38"/>
                  <a:pt x="25" y="38"/>
                </a:cubicBezTo>
                <a:cubicBezTo>
                  <a:pt x="28" y="37"/>
                  <a:pt x="28" y="37"/>
                  <a:pt x="28" y="37"/>
                </a:cubicBezTo>
                <a:cubicBezTo>
                  <a:pt x="32" y="38"/>
                  <a:pt x="32" y="38"/>
                  <a:pt x="32" y="38"/>
                </a:cubicBezTo>
                <a:cubicBezTo>
                  <a:pt x="38" y="34"/>
                  <a:pt x="38" y="34"/>
                  <a:pt x="38" y="34"/>
                </a:cubicBezTo>
                <a:cubicBezTo>
                  <a:pt x="39" y="34"/>
                  <a:pt x="39" y="34"/>
                  <a:pt x="39" y="34"/>
                </a:cubicBezTo>
                <a:cubicBezTo>
                  <a:pt x="37" y="32"/>
                  <a:pt x="37" y="32"/>
                  <a:pt x="37" y="32"/>
                </a:cubicBezTo>
                <a:lnTo>
                  <a:pt x="36" y="29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80" name="Freeform 343"/>
          <p:cNvSpPr>
            <a:spLocks/>
          </p:cNvSpPr>
          <p:nvPr/>
        </p:nvSpPr>
        <p:spPr bwMode="auto">
          <a:xfrm>
            <a:off x="4666381" y="2861201"/>
            <a:ext cx="304268" cy="307592"/>
          </a:xfrm>
          <a:custGeom>
            <a:avLst/>
            <a:gdLst/>
            <a:ahLst/>
            <a:cxnLst>
              <a:cxn ang="0">
                <a:pos x="87" y="4"/>
              </a:cxn>
              <a:cxn ang="0">
                <a:pos x="71" y="0"/>
              </a:cxn>
              <a:cxn ang="0">
                <a:pos x="54" y="0"/>
              </a:cxn>
              <a:cxn ang="0">
                <a:pos x="50" y="4"/>
              </a:cxn>
              <a:cxn ang="0">
                <a:pos x="46" y="4"/>
              </a:cxn>
              <a:cxn ang="0">
                <a:pos x="37" y="8"/>
              </a:cxn>
              <a:cxn ang="0">
                <a:pos x="25" y="12"/>
              </a:cxn>
              <a:cxn ang="0">
                <a:pos x="21" y="8"/>
              </a:cxn>
              <a:cxn ang="0">
                <a:pos x="8" y="16"/>
              </a:cxn>
              <a:cxn ang="0">
                <a:pos x="4" y="16"/>
              </a:cxn>
              <a:cxn ang="0">
                <a:pos x="4" y="25"/>
              </a:cxn>
              <a:cxn ang="0">
                <a:pos x="0" y="33"/>
              </a:cxn>
              <a:cxn ang="0">
                <a:pos x="4" y="45"/>
              </a:cxn>
              <a:cxn ang="0">
                <a:pos x="12" y="54"/>
              </a:cxn>
              <a:cxn ang="0">
                <a:pos x="21" y="45"/>
              </a:cxn>
              <a:cxn ang="0">
                <a:pos x="42" y="54"/>
              </a:cxn>
              <a:cxn ang="0">
                <a:pos x="54" y="78"/>
              </a:cxn>
              <a:cxn ang="0">
                <a:pos x="67" y="95"/>
              </a:cxn>
              <a:cxn ang="0">
                <a:pos x="96" y="112"/>
              </a:cxn>
              <a:cxn ang="0">
                <a:pos x="114" y="126"/>
              </a:cxn>
              <a:cxn ang="0">
                <a:pos x="106" y="154"/>
              </a:cxn>
              <a:cxn ang="0">
                <a:pos x="133" y="133"/>
              </a:cxn>
              <a:cxn ang="0">
                <a:pos x="133" y="120"/>
              </a:cxn>
              <a:cxn ang="0">
                <a:pos x="146" y="124"/>
              </a:cxn>
              <a:cxn ang="0">
                <a:pos x="154" y="124"/>
              </a:cxn>
              <a:cxn ang="0">
                <a:pos x="133" y="104"/>
              </a:cxn>
              <a:cxn ang="0">
                <a:pos x="117" y="91"/>
              </a:cxn>
              <a:cxn ang="0">
                <a:pos x="104" y="87"/>
              </a:cxn>
              <a:cxn ang="0">
                <a:pos x="87" y="58"/>
              </a:cxn>
              <a:cxn ang="0">
                <a:pos x="79" y="41"/>
              </a:cxn>
              <a:cxn ang="0">
                <a:pos x="83" y="25"/>
              </a:cxn>
              <a:cxn ang="0">
                <a:pos x="87" y="25"/>
              </a:cxn>
              <a:cxn ang="0">
                <a:pos x="87" y="16"/>
              </a:cxn>
              <a:cxn ang="0">
                <a:pos x="87" y="4"/>
              </a:cxn>
            </a:cxnLst>
            <a:rect l="0" t="0" r="r" b="b"/>
            <a:pathLst>
              <a:path w="154" h="154">
                <a:moveTo>
                  <a:pt x="87" y="4"/>
                </a:moveTo>
                <a:lnTo>
                  <a:pt x="71" y="0"/>
                </a:lnTo>
                <a:lnTo>
                  <a:pt x="54" y="0"/>
                </a:lnTo>
                <a:lnTo>
                  <a:pt x="50" y="4"/>
                </a:lnTo>
                <a:lnTo>
                  <a:pt x="46" y="4"/>
                </a:lnTo>
                <a:lnTo>
                  <a:pt x="37" y="8"/>
                </a:lnTo>
                <a:lnTo>
                  <a:pt x="25" y="12"/>
                </a:lnTo>
                <a:lnTo>
                  <a:pt x="21" y="8"/>
                </a:lnTo>
                <a:lnTo>
                  <a:pt x="8" y="16"/>
                </a:lnTo>
                <a:lnTo>
                  <a:pt x="4" y="16"/>
                </a:lnTo>
                <a:lnTo>
                  <a:pt x="4" y="25"/>
                </a:lnTo>
                <a:lnTo>
                  <a:pt x="0" y="33"/>
                </a:lnTo>
                <a:lnTo>
                  <a:pt x="4" y="45"/>
                </a:lnTo>
                <a:lnTo>
                  <a:pt x="12" y="54"/>
                </a:lnTo>
                <a:lnTo>
                  <a:pt x="21" y="45"/>
                </a:lnTo>
                <a:lnTo>
                  <a:pt x="42" y="54"/>
                </a:lnTo>
                <a:lnTo>
                  <a:pt x="54" y="78"/>
                </a:lnTo>
                <a:lnTo>
                  <a:pt x="67" y="95"/>
                </a:lnTo>
                <a:lnTo>
                  <a:pt x="96" y="112"/>
                </a:lnTo>
                <a:lnTo>
                  <a:pt x="114" y="126"/>
                </a:lnTo>
                <a:lnTo>
                  <a:pt x="106" y="154"/>
                </a:lnTo>
                <a:lnTo>
                  <a:pt x="133" y="133"/>
                </a:lnTo>
                <a:lnTo>
                  <a:pt x="133" y="120"/>
                </a:lnTo>
                <a:lnTo>
                  <a:pt x="146" y="124"/>
                </a:lnTo>
                <a:lnTo>
                  <a:pt x="154" y="124"/>
                </a:lnTo>
                <a:lnTo>
                  <a:pt x="133" y="104"/>
                </a:lnTo>
                <a:lnTo>
                  <a:pt x="117" y="91"/>
                </a:lnTo>
                <a:lnTo>
                  <a:pt x="104" y="87"/>
                </a:lnTo>
                <a:lnTo>
                  <a:pt x="87" y="58"/>
                </a:lnTo>
                <a:lnTo>
                  <a:pt x="79" y="41"/>
                </a:lnTo>
                <a:lnTo>
                  <a:pt x="83" y="25"/>
                </a:lnTo>
                <a:lnTo>
                  <a:pt x="87" y="25"/>
                </a:lnTo>
                <a:lnTo>
                  <a:pt x="87" y="16"/>
                </a:lnTo>
                <a:lnTo>
                  <a:pt x="87" y="4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81" name="Freeform 344"/>
          <p:cNvSpPr>
            <a:spLocks/>
          </p:cNvSpPr>
          <p:nvPr/>
        </p:nvSpPr>
        <p:spPr bwMode="auto">
          <a:xfrm>
            <a:off x="4634789" y="2527005"/>
            <a:ext cx="237761" cy="317570"/>
          </a:xfrm>
          <a:custGeom>
            <a:avLst/>
            <a:gdLst/>
            <a:ahLst/>
            <a:cxnLst>
              <a:cxn ang="0">
                <a:pos x="5" y="10"/>
              </a:cxn>
              <a:cxn ang="0">
                <a:pos x="4" y="12"/>
              </a:cxn>
              <a:cxn ang="0">
                <a:pos x="4" y="15"/>
              </a:cxn>
              <a:cxn ang="0">
                <a:pos x="2" y="17"/>
              </a:cxn>
              <a:cxn ang="0">
                <a:pos x="2" y="20"/>
              </a:cxn>
              <a:cxn ang="0">
                <a:pos x="1" y="22"/>
              </a:cxn>
              <a:cxn ang="0">
                <a:pos x="1" y="22"/>
              </a:cxn>
              <a:cxn ang="0">
                <a:pos x="2" y="24"/>
              </a:cxn>
              <a:cxn ang="0">
                <a:pos x="1" y="26"/>
              </a:cxn>
              <a:cxn ang="0">
                <a:pos x="0" y="28"/>
              </a:cxn>
              <a:cxn ang="0">
                <a:pos x="3" y="29"/>
              </a:cxn>
              <a:cxn ang="0">
                <a:pos x="5" y="30"/>
              </a:cxn>
              <a:cxn ang="0">
                <a:pos x="8" y="31"/>
              </a:cxn>
              <a:cxn ang="0">
                <a:pos x="6" y="33"/>
              </a:cxn>
              <a:cxn ang="0">
                <a:pos x="6" y="37"/>
              </a:cxn>
              <a:cxn ang="0">
                <a:pos x="7" y="38"/>
              </a:cxn>
              <a:cxn ang="0">
                <a:pos x="10" y="37"/>
              </a:cxn>
              <a:cxn ang="0">
                <a:pos x="12" y="38"/>
              </a:cxn>
              <a:cxn ang="0">
                <a:pos x="13" y="38"/>
              </a:cxn>
              <a:cxn ang="0">
                <a:pos x="14" y="38"/>
              </a:cxn>
              <a:cxn ang="0">
                <a:pos x="16" y="38"/>
              </a:cxn>
              <a:cxn ang="0">
                <a:pos x="18" y="38"/>
              </a:cxn>
              <a:cxn ang="0">
                <a:pos x="22" y="37"/>
              </a:cxn>
              <a:cxn ang="0">
                <a:pos x="23" y="37"/>
              </a:cxn>
              <a:cxn ang="0">
                <a:pos x="24" y="36"/>
              </a:cxn>
              <a:cxn ang="0">
                <a:pos x="23" y="34"/>
              </a:cxn>
              <a:cxn ang="0">
                <a:pos x="25" y="33"/>
              </a:cxn>
              <a:cxn ang="0">
                <a:pos x="26" y="32"/>
              </a:cxn>
              <a:cxn ang="0">
                <a:pos x="26" y="32"/>
              </a:cxn>
              <a:cxn ang="0">
                <a:pos x="25" y="31"/>
              </a:cxn>
              <a:cxn ang="0">
                <a:pos x="23" y="28"/>
              </a:cxn>
              <a:cxn ang="0">
                <a:pos x="21" y="26"/>
              </a:cxn>
              <a:cxn ang="0">
                <a:pos x="20" y="25"/>
              </a:cxn>
              <a:cxn ang="0">
                <a:pos x="22" y="24"/>
              </a:cxn>
              <a:cxn ang="0">
                <a:pos x="24" y="23"/>
              </a:cxn>
              <a:cxn ang="0">
                <a:pos x="26" y="22"/>
              </a:cxn>
              <a:cxn ang="0">
                <a:pos x="27" y="21"/>
              </a:cxn>
              <a:cxn ang="0">
                <a:pos x="29" y="22"/>
              </a:cxn>
              <a:cxn ang="0">
                <a:pos x="29" y="21"/>
              </a:cxn>
              <a:cxn ang="0">
                <a:pos x="29" y="18"/>
              </a:cxn>
              <a:cxn ang="0">
                <a:pos x="28" y="14"/>
              </a:cxn>
              <a:cxn ang="0">
                <a:pos x="28" y="11"/>
              </a:cxn>
              <a:cxn ang="0">
                <a:pos x="28" y="10"/>
              </a:cxn>
              <a:cxn ang="0">
                <a:pos x="27" y="7"/>
              </a:cxn>
              <a:cxn ang="0">
                <a:pos x="27" y="5"/>
              </a:cxn>
              <a:cxn ang="0">
                <a:pos x="23" y="3"/>
              </a:cxn>
              <a:cxn ang="0">
                <a:pos x="19" y="5"/>
              </a:cxn>
              <a:cxn ang="0">
                <a:pos x="17" y="4"/>
              </a:cxn>
              <a:cxn ang="0">
                <a:pos x="17" y="2"/>
              </a:cxn>
              <a:cxn ang="0">
                <a:pos x="14" y="1"/>
              </a:cxn>
              <a:cxn ang="0">
                <a:pos x="14" y="1"/>
              </a:cxn>
              <a:cxn ang="0">
                <a:pos x="12" y="0"/>
              </a:cxn>
              <a:cxn ang="0">
                <a:pos x="11" y="1"/>
              </a:cxn>
              <a:cxn ang="0">
                <a:pos x="11" y="1"/>
              </a:cxn>
              <a:cxn ang="0">
                <a:pos x="10" y="5"/>
              </a:cxn>
              <a:cxn ang="0">
                <a:pos x="9" y="7"/>
              </a:cxn>
              <a:cxn ang="0">
                <a:pos x="7" y="7"/>
              </a:cxn>
              <a:cxn ang="0">
                <a:pos x="5" y="7"/>
              </a:cxn>
              <a:cxn ang="0">
                <a:pos x="5" y="8"/>
              </a:cxn>
              <a:cxn ang="0">
                <a:pos x="5" y="10"/>
              </a:cxn>
            </a:cxnLst>
            <a:rect l="0" t="0" r="r" b="b"/>
            <a:pathLst>
              <a:path w="29" h="39">
                <a:moveTo>
                  <a:pt x="5" y="10"/>
                </a:moveTo>
                <a:cubicBezTo>
                  <a:pt x="4" y="12"/>
                  <a:pt x="4" y="12"/>
                  <a:pt x="4" y="12"/>
                </a:cubicBezTo>
                <a:cubicBezTo>
                  <a:pt x="4" y="15"/>
                  <a:pt x="4" y="15"/>
                  <a:pt x="4" y="15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8"/>
                  <a:pt x="0" y="28"/>
                  <a:pt x="0" y="28"/>
                </a:cubicBezTo>
                <a:cubicBezTo>
                  <a:pt x="3" y="29"/>
                  <a:pt x="3" y="29"/>
                  <a:pt x="3" y="29"/>
                </a:cubicBezTo>
                <a:cubicBezTo>
                  <a:pt x="5" y="30"/>
                  <a:pt x="5" y="30"/>
                  <a:pt x="5" y="30"/>
                </a:cubicBezTo>
                <a:cubicBezTo>
                  <a:pt x="8" y="31"/>
                  <a:pt x="8" y="31"/>
                  <a:pt x="8" y="31"/>
                </a:cubicBezTo>
                <a:cubicBezTo>
                  <a:pt x="6" y="33"/>
                  <a:pt x="6" y="33"/>
                  <a:pt x="6" y="33"/>
                </a:cubicBezTo>
                <a:cubicBezTo>
                  <a:pt x="6" y="37"/>
                  <a:pt x="6" y="37"/>
                  <a:pt x="6" y="37"/>
                </a:cubicBezTo>
                <a:cubicBezTo>
                  <a:pt x="7" y="38"/>
                  <a:pt x="7" y="38"/>
                  <a:pt x="7" y="38"/>
                </a:cubicBezTo>
                <a:cubicBezTo>
                  <a:pt x="10" y="37"/>
                  <a:pt x="10" y="37"/>
                  <a:pt x="10" y="37"/>
                </a:cubicBezTo>
                <a:cubicBezTo>
                  <a:pt x="12" y="38"/>
                  <a:pt x="12" y="38"/>
                  <a:pt x="12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3" y="38"/>
                  <a:pt x="14" y="38"/>
                  <a:pt x="14" y="38"/>
                </a:cubicBezTo>
                <a:cubicBezTo>
                  <a:pt x="14" y="39"/>
                  <a:pt x="16" y="38"/>
                  <a:pt x="16" y="38"/>
                </a:cubicBezTo>
                <a:cubicBezTo>
                  <a:pt x="18" y="38"/>
                  <a:pt x="18" y="38"/>
                  <a:pt x="18" y="38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3" y="37"/>
                  <a:pt x="23" y="37"/>
                </a:cubicBezTo>
                <a:cubicBezTo>
                  <a:pt x="24" y="37"/>
                  <a:pt x="24" y="36"/>
                  <a:pt x="24" y="36"/>
                </a:cubicBezTo>
                <a:cubicBezTo>
                  <a:pt x="23" y="34"/>
                  <a:pt x="23" y="34"/>
                  <a:pt x="23" y="34"/>
                </a:cubicBezTo>
                <a:cubicBezTo>
                  <a:pt x="25" y="33"/>
                  <a:pt x="25" y="33"/>
                  <a:pt x="25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5" y="31"/>
                  <a:pt x="25" y="31"/>
                  <a:pt x="25" y="31"/>
                </a:cubicBezTo>
                <a:cubicBezTo>
                  <a:pt x="23" y="28"/>
                  <a:pt x="23" y="28"/>
                  <a:pt x="23" y="28"/>
                </a:cubicBezTo>
                <a:cubicBezTo>
                  <a:pt x="21" y="26"/>
                  <a:pt x="21" y="26"/>
                  <a:pt x="21" y="26"/>
                </a:cubicBezTo>
                <a:cubicBezTo>
                  <a:pt x="20" y="25"/>
                  <a:pt x="20" y="25"/>
                  <a:pt x="20" y="25"/>
                </a:cubicBezTo>
                <a:cubicBezTo>
                  <a:pt x="22" y="24"/>
                  <a:pt x="22" y="24"/>
                  <a:pt x="22" y="24"/>
                </a:cubicBezTo>
                <a:cubicBezTo>
                  <a:pt x="24" y="23"/>
                  <a:pt x="24" y="23"/>
                  <a:pt x="24" y="23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9" y="22"/>
                  <a:pt x="29" y="22"/>
                  <a:pt x="29" y="22"/>
                </a:cubicBezTo>
                <a:cubicBezTo>
                  <a:pt x="29" y="22"/>
                  <a:pt x="29" y="21"/>
                  <a:pt x="29" y="21"/>
                </a:cubicBezTo>
                <a:cubicBezTo>
                  <a:pt x="29" y="20"/>
                  <a:pt x="29" y="18"/>
                  <a:pt x="29" y="18"/>
                </a:cubicBezTo>
                <a:cubicBezTo>
                  <a:pt x="28" y="18"/>
                  <a:pt x="28" y="14"/>
                  <a:pt x="28" y="14"/>
                </a:cubicBezTo>
                <a:cubicBezTo>
                  <a:pt x="28" y="11"/>
                  <a:pt x="28" y="11"/>
                  <a:pt x="28" y="11"/>
                </a:cubicBezTo>
                <a:cubicBezTo>
                  <a:pt x="28" y="10"/>
                  <a:pt x="28" y="10"/>
                  <a:pt x="28" y="10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5"/>
                  <a:pt x="27" y="5"/>
                  <a:pt x="27" y="5"/>
                </a:cubicBezTo>
                <a:cubicBezTo>
                  <a:pt x="23" y="3"/>
                  <a:pt x="23" y="3"/>
                  <a:pt x="23" y="3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8" y="5"/>
                  <a:pt x="17" y="4"/>
                </a:cubicBezTo>
                <a:cubicBezTo>
                  <a:pt x="17" y="4"/>
                  <a:pt x="17" y="2"/>
                  <a:pt x="17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7"/>
                  <a:pt x="9" y="7"/>
                  <a:pt x="9" y="7"/>
                </a:cubicBezTo>
                <a:cubicBezTo>
                  <a:pt x="7" y="7"/>
                  <a:pt x="7" y="7"/>
                  <a:pt x="7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8"/>
                  <a:pt x="5" y="8"/>
                  <a:pt x="5" y="8"/>
                </a:cubicBezTo>
                <a:lnTo>
                  <a:pt x="5" y="1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82" name="Freeform 345"/>
          <p:cNvSpPr>
            <a:spLocks/>
          </p:cNvSpPr>
          <p:nvPr/>
        </p:nvSpPr>
        <p:spPr bwMode="auto">
          <a:xfrm>
            <a:off x="4584909" y="2583536"/>
            <a:ext cx="91447" cy="121375"/>
          </a:xfrm>
          <a:custGeom>
            <a:avLst/>
            <a:gdLst/>
            <a:ahLst/>
            <a:cxnLst>
              <a:cxn ang="0">
                <a:pos x="18" y="72"/>
              </a:cxn>
              <a:cxn ang="0">
                <a:pos x="30" y="78"/>
              </a:cxn>
              <a:cxn ang="0">
                <a:pos x="36" y="84"/>
              </a:cxn>
              <a:cxn ang="0">
                <a:pos x="42" y="90"/>
              </a:cxn>
              <a:cxn ang="0">
                <a:pos x="48" y="78"/>
              </a:cxn>
              <a:cxn ang="0">
                <a:pos x="48" y="60"/>
              </a:cxn>
              <a:cxn ang="0">
                <a:pos x="60" y="48"/>
              </a:cxn>
              <a:cxn ang="0">
                <a:pos x="60" y="30"/>
              </a:cxn>
              <a:cxn ang="0">
                <a:pos x="66" y="18"/>
              </a:cxn>
              <a:cxn ang="0">
                <a:pos x="66" y="6"/>
              </a:cxn>
              <a:cxn ang="0">
                <a:pos x="66" y="0"/>
              </a:cxn>
              <a:cxn ang="0">
                <a:pos x="54" y="6"/>
              </a:cxn>
              <a:cxn ang="0">
                <a:pos x="36" y="12"/>
              </a:cxn>
              <a:cxn ang="0">
                <a:pos x="36" y="30"/>
              </a:cxn>
              <a:cxn ang="0">
                <a:pos x="24" y="18"/>
              </a:cxn>
              <a:cxn ang="0">
                <a:pos x="12" y="54"/>
              </a:cxn>
              <a:cxn ang="0">
                <a:pos x="0" y="66"/>
              </a:cxn>
              <a:cxn ang="0">
                <a:pos x="6" y="72"/>
              </a:cxn>
              <a:cxn ang="0">
                <a:pos x="18" y="72"/>
              </a:cxn>
            </a:cxnLst>
            <a:rect l="0" t="0" r="r" b="b"/>
            <a:pathLst>
              <a:path w="66" h="90">
                <a:moveTo>
                  <a:pt x="18" y="72"/>
                </a:moveTo>
                <a:lnTo>
                  <a:pt x="30" y="78"/>
                </a:lnTo>
                <a:lnTo>
                  <a:pt x="36" y="84"/>
                </a:lnTo>
                <a:lnTo>
                  <a:pt x="42" y="90"/>
                </a:lnTo>
                <a:lnTo>
                  <a:pt x="48" y="78"/>
                </a:lnTo>
                <a:lnTo>
                  <a:pt x="48" y="60"/>
                </a:lnTo>
                <a:lnTo>
                  <a:pt x="60" y="48"/>
                </a:lnTo>
                <a:lnTo>
                  <a:pt x="60" y="30"/>
                </a:lnTo>
                <a:lnTo>
                  <a:pt x="66" y="18"/>
                </a:lnTo>
                <a:lnTo>
                  <a:pt x="66" y="6"/>
                </a:lnTo>
                <a:lnTo>
                  <a:pt x="66" y="0"/>
                </a:lnTo>
                <a:lnTo>
                  <a:pt x="54" y="6"/>
                </a:lnTo>
                <a:lnTo>
                  <a:pt x="36" y="12"/>
                </a:lnTo>
                <a:lnTo>
                  <a:pt x="36" y="30"/>
                </a:lnTo>
                <a:lnTo>
                  <a:pt x="24" y="18"/>
                </a:lnTo>
                <a:lnTo>
                  <a:pt x="12" y="54"/>
                </a:lnTo>
                <a:lnTo>
                  <a:pt x="0" y="66"/>
                </a:lnTo>
                <a:lnTo>
                  <a:pt x="6" y="72"/>
                </a:lnTo>
                <a:lnTo>
                  <a:pt x="18" y="72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83" name="Freeform 346"/>
          <p:cNvSpPr>
            <a:spLocks/>
          </p:cNvSpPr>
          <p:nvPr/>
        </p:nvSpPr>
        <p:spPr bwMode="auto">
          <a:xfrm>
            <a:off x="5012216" y="3050744"/>
            <a:ext cx="164603" cy="161277"/>
          </a:xfrm>
          <a:custGeom>
            <a:avLst/>
            <a:gdLst/>
            <a:ahLst/>
            <a:cxnLst>
              <a:cxn ang="0">
                <a:pos x="120" y="6"/>
              </a:cxn>
              <a:cxn ang="0">
                <a:pos x="120" y="0"/>
              </a:cxn>
              <a:cxn ang="0">
                <a:pos x="114" y="6"/>
              </a:cxn>
              <a:cxn ang="0">
                <a:pos x="96" y="6"/>
              </a:cxn>
              <a:cxn ang="0">
                <a:pos x="60" y="6"/>
              </a:cxn>
              <a:cxn ang="0">
                <a:pos x="60" y="6"/>
              </a:cxn>
              <a:cxn ang="0">
                <a:pos x="42" y="12"/>
              </a:cxn>
              <a:cxn ang="0">
                <a:pos x="18" y="18"/>
              </a:cxn>
              <a:cxn ang="0">
                <a:pos x="18" y="24"/>
              </a:cxn>
              <a:cxn ang="0">
                <a:pos x="12" y="36"/>
              </a:cxn>
              <a:cxn ang="0">
                <a:pos x="0" y="48"/>
              </a:cxn>
              <a:cxn ang="0">
                <a:pos x="12" y="66"/>
              </a:cxn>
              <a:cxn ang="0">
                <a:pos x="36" y="72"/>
              </a:cxn>
              <a:cxn ang="0">
                <a:pos x="24" y="84"/>
              </a:cxn>
              <a:cxn ang="0">
                <a:pos x="24" y="108"/>
              </a:cxn>
              <a:cxn ang="0">
                <a:pos x="48" y="120"/>
              </a:cxn>
              <a:cxn ang="0">
                <a:pos x="60" y="108"/>
              </a:cxn>
              <a:cxn ang="0">
                <a:pos x="60" y="96"/>
              </a:cxn>
              <a:cxn ang="0">
                <a:pos x="84" y="84"/>
              </a:cxn>
              <a:cxn ang="0">
                <a:pos x="60" y="60"/>
              </a:cxn>
              <a:cxn ang="0">
                <a:pos x="60" y="48"/>
              </a:cxn>
              <a:cxn ang="0">
                <a:pos x="48" y="30"/>
              </a:cxn>
              <a:cxn ang="0">
                <a:pos x="84" y="24"/>
              </a:cxn>
              <a:cxn ang="0">
                <a:pos x="108" y="18"/>
              </a:cxn>
              <a:cxn ang="0">
                <a:pos x="108" y="24"/>
              </a:cxn>
              <a:cxn ang="0">
                <a:pos x="114" y="18"/>
              </a:cxn>
              <a:cxn ang="0">
                <a:pos x="120" y="6"/>
              </a:cxn>
            </a:cxnLst>
            <a:rect l="0" t="0" r="r" b="b"/>
            <a:pathLst>
              <a:path w="120" h="120">
                <a:moveTo>
                  <a:pt x="120" y="6"/>
                </a:moveTo>
                <a:lnTo>
                  <a:pt x="120" y="0"/>
                </a:lnTo>
                <a:lnTo>
                  <a:pt x="114" y="6"/>
                </a:lnTo>
                <a:lnTo>
                  <a:pt x="96" y="6"/>
                </a:lnTo>
                <a:lnTo>
                  <a:pt x="60" y="6"/>
                </a:lnTo>
                <a:lnTo>
                  <a:pt x="60" y="6"/>
                </a:lnTo>
                <a:lnTo>
                  <a:pt x="42" y="12"/>
                </a:lnTo>
                <a:lnTo>
                  <a:pt x="18" y="18"/>
                </a:lnTo>
                <a:lnTo>
                  <a:pt x="18" y="24"/>
                </a:lnTo>
                <a:lnTo>
                  <a:pt x="12" y="36"/>
                </a:lnTo>
                <a:lnTo>
                  <a:pt x="0" y="48"/>
                </a:lnTo>
                <a:lnTo>
                  <a:pt x="12" y="66"/>
                </a:lnTo>
                <a:lnTo>
                  <a:pt x="36" y="72"/>
                </a:lnTo>
                <a:lnTo>
                  <a:pt x="24" y="84"/>
                </a:lnTo>
                <a:lnTo>
                  <a:pt x="24" y="108"/>
                </a:lnTo>
                <a:lnTo>
                  <a:pt x="48" y="120"/>
                </a:lnTo>
                <a:lnTo>
                  <a:pt x="60" y="108"/>
                </a:lnTo>
                <a:lnTo>
                  <a:pt x="60" y="96"/>
                </a:lnTo>
                <a:lnTo>
                  <a:pt x="84" y="84"/>
                </a:lnTo>
                <a:lnTo>
                  <a:pt x="60" y="60"/>
                </a:lnTo>
                <a:lnTo>
                  <a:pt x="60" y="48"/>
                </a:lnTo>
                <a:lnTo>
                  <a:pt x="48" y="30"/>
                </a:lnTo>
                <a:lnTo>
                  <a:pt x="84" y="24"/>
                </a:lnTo>
                <a:lnTo>
                  <a:pt x="108" y="18"/>
                </a:lnTo>
                <a:lnTo>
                  <a:pt x="108" y="24"/>
                </a:lnTo>
                <a:lnTo>
                  <a:pt x="114" y="18"/>
                </a:lnTo>
                <a:lnTo>
                  <a:pt x="120" y="6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88" name="Freeform 351"/>
          <p:cNvSpPr>
            <a:spLocks/>
          </p:cNvSpPr>
          <p:nvPr/>
        </p:nvSpPr>
        <p:spPr bwMode="auto">
          <a:xfrm>
            <a:off x="5012216" y="2804670"/>
            <a:ext cx="262701" cy="169592"/>
          </a:xfrm>
          <a:custGeom>
            <a:avLst/>
            <a:gdLst/>
            <a:ahLst/>
            <a:cxnLst>
              <a:cxn ang="0">
                <a:pos x="28" y="10"/>
              </a:cxn>
              <a:cxn ang="0">
                <a:pos x="31" y="8"/>
              </a:cxn>
              <a:cxn ang="0">
                <a:pos x="30" y="4"/>
              </a:cxn>
              <a:cxn ang="0">
                <a:pos x="24" y="0"/>
              </a:cxn>
              <a:cxn ang="0">
                <a:pos x="18" y="0"/>
              </a:cxn>
              <a:cxn ang="0">
                <a:pos x="9" y="1"/>
              </a:cxn>
              <a:cxn ang="0">
                <a:pos x="8" y="0"/>
              </a:cxn>
              <a:cxn ang="0">
                <a:pos x="5" y="5"/>
              </a:cxn>
              <a:cxn ang="0">
                <a:pos x="3" y="9"/>
              </a:cxn>
              <a:cxn ang="0">
                <a:pos x="0" y="10"/>
              </a:cxn>
              <a:cxn ang="0">
                <a:pos x="0" y="10"/>
              </a:cxn>
              <a:cxn ang="0">
                <a:pos x="8" y="19"/>
              </a:cxn>
              <a:cxn ang="0">
                <a:pos x="10" y="20"/>
              </a:cxn>
              <a:cxn ang="0">
                <a:pos x="16" y="20"/>
              </a:cxn>
              <a:cxn ang="0">
                <a:pos x="21" y="19"/>
              </a:cxn>
              <a:cxn ang="0">
                <a:pos x="27" y="21"/>
              </a:cxn>
              <a:cxn ang="0">
                <a:pos x="28" y="15"/>
              </a:cxn>
              <a:cxn ang="0">
                <a:pos x="30" y="14"/>
              </a:cxn>
              <a:cxn ang="0">
                <a:pos x="27" y="13"/>
              </a:cxn>
              <a:cxn ang="0">
                <a:pos x="28" y="10"/>
              </a:cxn>
            </a:cxnLst>
            <a:rect l="0" t="0" r="r" b="b"/>
            <a:pathLst>
              <a:path w="32" h="21">
                <a:moveTo>
                  <a:pt x="28" y="10"/>
                </a:moveTo>
                <a:cubicBezTo>
                  <a:pt x="28" y="10"/>
                  <a:pt x="31" y="9"/>
                  <a:pt x="31" y="8"/>
                </a:cubicBezTo>
                <a:cubicBezTo>
                  <a:pt x="32" y="6"/>
                  <a:pt x="30" y="4"/>
                  <a:pt x="30" y="4"/>
                </a:cubicBezTo>
                <a:cubicBezTo>
                  <a:pt x="24" y="0"/>
                  <a:pt x="24" y="0"/>
                  <a:pt x="24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9" y="1"/>
                  <a:pt x="9" y="1"/>
                  <a:pt x="9" y="1"/>
                </a:cubicBezTo>
                <a:cubicBezTo>
                  <a:pt x="8" y="0"/>
                  <a:pt x="8" y="0"/>
                  <a:pt x="8" y="0"/>
                </a:cubicBezTo>
                <a:cubicBezTo>
                  <a:pt x="5" y="5"/>
                  <a:pt x="5" y="5"/>
                  <a:pt x="5" y="5"/>
                </a:cubicBezTo>
                <a:cubicBezTo>
                  <a:pt x="3" y="9"/>
                  <a:pt x="3" y="9"/>
                  <a:pt x="3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8" y="19"/>
                  <a:pt x="8" y="19"/>
                  <a:pt x="8" y="19"/>
                </a:cubicBezTo>
                <a:cubicBezTo>
                  <a:pt x="10" y="20"/>
                  <a:pt x="10" y="20"/>
                  <a:pt x="10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21" y="19"/>
                  <a:pt x="21" y="19"/>
                  <a:pt x="21" y="19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15"/>
                  <a:pt x="28" y="15"/>
                  <a:pt x="28" y="15"/>
                </a:cubicBezTo>
                <a:cubicBezTo>
                  <a:pt x="30" y="14"/>
                  <a:pt x="30" y="14"/>
                  <a:pt x="30" y="14"/>
                </a:cubicBezTo>
                <a:cubicBezTo>
                  <a:pt x="27" y="13"/>
                  <a:pt x="27" y="13"/>
                  <a:pt x="27" y="13"/>
                </a:cubicBezTo>
                <a:lnTo>
                  <a:pt x="28" y="1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90" name="Freeform 353"/>
          <p:cNvSpPr>
            <a:spLocks/>
          </p:cNvSpPr>
          <p:nvPr/>
        </p:nvSpPr>
        <p:spPr bwMode="auto">
          <a:xfrm>
            <a:off x="4799394" y="2699922"/>
            <a:ext cx="179568" cy="98098"/>
          </a:xfrm>
          <a:custGeom>
            <a:avLst/>
            <a:gdLst/>
            <a:ahLst/>
            <a:cxnLst>
              <a:cxn ang="0">
                <a:pos x="10" y="10"/>
              </a:cxn>
              <a:cxn ang="0">
                <a:pos x="14" y="11"/>
              </a:cxn>
              <a:cxn ang="0">
                <a:pos x="15" y="11"/>
              </a:cxn>
              <a:cxn ang="0">
                <a:pos x="15" y="11"/>
              </a:cxn>
              <a:cxn ang="0">
                <a:pos x="15" y="12"/>
              </a:cxn>
              <a:cxn ang="0">
                <a:pos x="19" y="10"/>
              </a:cxn>
              <a:cxn ang="0">
                <a:pos x="20" y="8"/>
              </a:cxn>
              <a:cxn ang="0">
                <a:pos x="22" y="6"/>
              </a:cxn>
              <a:cxn ang="0">
                <a:pos x="17" y="4"/>
              </a:cxn>
              <a:cxn ang="0">
                <a:pos x="13" y="2"/>
              </a:cxn>
              <a:cxn ang="0">
                <a:pos x="9" y="0"/>
              </a:cxn>
              <a:cxn ang="0">
                <a:pos x="9" y="1"/>
              </a:cxn>
              <a:cxn ang="0">
                <a:pos x="7" y="0"/>
              </a:cxn>
              <a:cxn ang="0">
                <a:pos x="6" y="1"/>
              </a:cxn>
              <a:cxn ang="0">
                <a:pos x="4" y="2"/>
              </a:cxn>
              <a:cxn ang="0">
                <a:pos x="2" y="3"/>
              </a:cxn>
              <a:cxn ang="0">
                <a:pos x="0" y="4"/>
              </a:cxn>
              <a:cxn ang="0">
                <a:pos x="1" y="5"/>
              </a:cxn>
              <a:cxn ang="0">
                <a:pos x="3" y="7"/>
              </a:cxn>
              <a:cxn ang="0">
                <a:pos x="5" y="10"/>
              </a:cxn>
              <a:cxn ang="0">
                <a:pos x="6" y="11"/>
              </a:cxn>
              <a:cxn ang="0">
                <a:pos x="6" y="11"/>
              </a:cxn>
              <a:cxn ang="0">
                <a:pos x="9" y="11"/>
              </a:cxn>
              <a:cxn ang="0">
                <a:pos x="10" y="10"/>
              </a:cxn>
            </a:cxnLst>
            <a:rect l="0" t="0" r="r" b="b"/>
            <a:pathLst>
              <a:path w="22" h="12">
                <a:moveTo>
                  <a:pt x="10" y="10"/>
                </a:moveTo>
                <a:cubicBezTo>
                  <a:pt x="14" y="11"/>
                  <a:pt x="14" y="11"/>
                  <a:pt x="14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2"/>
                  <a:pt x="15" y="12"/>
                  <a:pt x="15" y="12"/>
                </a:cubicBezTo>
                <a:cubicBezTo>
                  <a:pt x="19" y="10"/>
                  <a:pt x="19" y="10"/>
                  <a:pt x="19" y="10"/>
                </a:cubicBezTo>
                <a:cubicBezTo>
                  <a:pt x="20" y="8"/>
                  <a:pt x="20" y="8"/>
                  <a:pt x="20" y="8"/>
                </a:cubicBezTo>
                <a:cubicBezTo>
                  <a:pt x="22" y="6"/>
                  <a:pt x="22" y="6"/>
                  <a:pt x="22" y="6"/>
                </a:cubicBezTo>
                <a:cubicBezTo>
                  <a:pt x="17" y="4"/>
                  <a:pt x="17" y="4"/>
                  <a:pt x="17" y="4"/>
                </a:cubicBezTo>
                <a:cubicBezTo>
                  <a:pt x="13" y="2"/>
                  <a:pt x="13" y="2"/>
                  <a:pt x="13" y="2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1"/>
                  <a:pt x="9" y="1"/>
                </a:cubicBezTo>
                <a:cubicBezTo>
                  <a:pt x="7" y="0"/>
                  <a:pt x="7" y="0"/>
                  <a:pt x="7" y="0"/>
                </a:cubicBezTo>
                <a:cubicBezTo>
                  <a:pt x="6" y="1"/>
                  <a:pt x="6" y="1"/>
                  <a:pt x="6" y="1"/>
                </a:cubicBezTo>
                <a:cubicBezTo>
                  <a:pt x="4" y="2"/>
                  <a:pt x="4" y="2"/>
                  <a:pt x="4" y="2"/>
                </a:cubicBezTo>
                <a:cubicBezTo>
                  <a:pt x="2" y="3"/>
                  <a:pt x="2" y="3"/>
                  <a:pt x="2" y="3"/>
                </a:cubicBezTo>
                <a:cubicBezTo>
                  <a:pt x="0" y="4"/>
                  <a:pt x="0" y="4"/>
                  <a:pt x="0" y="4"/>
                </a:cubicBezTo>
                <a:cubicBezTo>
                  <a:pt x="1" y="5"/>
                  <a:pt x="1" y="5"/>
                  <a:pt x="1" y="5"/>
                </a:cubicBezTo>
                <a:cubicBezTo>
                  <a:pt x="3" y="7"/>
                  <a:pt x="3" y="7"/>
                  <a:pt x="3" y="7"/>
                </a:cubicBezTo>
                <a:cubicBezTo>
                  <a:pt x="5" y="10"/>
                  <a:pt x="5" y="10"/>
                  <a:pt x="5" y="10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9" y="11"/>
                  <a:pt x="9" y="11"/>
                  <a:pt x="9" y="11"/>
                </a:cubicBezTo>
                <a:lnTo>
                  <a:pt x="10" y="1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92" name="Freeform 355"/>
          <p:cNvSpPr>
            <a:spLocks/>
          </p:cNvSpPr>
          <p:nvPr/>
        </p:nvSpPr>
        <p:spPr bwMode="auto">
          <a:xfrm>
            <a:off x="4922431" y="2748140"/>
            <a:ext cx="146314" cy="73157"/>
          </a:xfrm>
          <a:custGeom>
            <a:avLst/>
            <a:gdLst/>
            <a:ahLst/>
            <a:cxnLst>
              <a:cxn ang="0">
                <a:pos x="66" y="12"/>
              </a:cxn>
              <a:cxn ang="0">
                <a:pos x="42" y="0"/>
              </a:cxn>
              <a:cxn ang="0">
                <a:pos x="42" y="0"/>
              </a:cxn>
              <a:cxn ang="0">
                <a:pos x="30" y="12"/>
              </a:cxn>
              <a:cxn ang="0">
                <a:pos x="24" y="24"/>
              </a:cxn>
              <a:cxn ang="0">
                <a:pos x="0" y="36"/>
              </a:cxn>
              <a:cxn ang="0">
                <a:pos x="6" y="48"/>
              </a:cxn>
              <a:cxn ang="0">
                <a:pos x="6" y="48"/>
              </a:cxn>
              <a:cxn ang="0">
                <a:pos x="12" y="54"/>
              </a:cxn>
              <a:cxn ang="0">
                <a:pos x="24" y="54"/>
              </a:cxn>
              <a:cxn ang="0">
                <a:pos x="42" y="48"/>
              </a:cxn>
              <a:cxn ang="0">
                <a:pos x="66" y="42"/>
              </a:cxn>
              <a:cxn ang="0">
                <a:pos x="78" y="36"/>
              </a:cxn>
              <a:cxn ang="0">
                <a:pos x="96" y="36"/>
              </a:cxn>
              <a:cxn ang="0">
                <a:pos x="108" y="36"/>
              </a:cxn>
              <a:cxn ang="0">
                <a:pos x="102" y="30"/>
              </a:cxn>
              <a:cxn ang="0">
                <a:pos x="102" y="12"/>
              </a:cxn>
              <a:cxn ang="0">
                <a:pos x="90" y="12"/>
              </a:cxn>
              <a:cxn ang="0">
                <a:pos x="66" y="12"/>
              </a:cxn>
            </a:cxnLst>
            <a:rect l="0" t="0" r="r" b="b"/>
            <a:pathLst>
              <a:path w="108" h="54">
                <a:moveTo>
                  <a:pt x="66" y="12"/>
                </a:moveTo>
                <a:lnTo>
                  <a:pt x="42" y="0"/>
                </a:lnTo>
                <a:lnTo>
                  <a:pt x="42" y="0"/>
                </a:lnTo>
                <a:lnTo>
                  <a:pt x="30" y="12"/>
                </a:lnTo>
                <a:lnTo>
                  <a:pt x="24" y="24"/>
                </a:lnTo>
                <a:lnTo>
                  <a:pt x="0" y="36"/>
                </a:lnTo>
                <a:lnTo>
                  <a:pt x="6" y="48"/>
                </a:lnTo>
                <a:lnTo>
                  <a:pt x="6" y="48"/>
                </a:lnTo>
                <a:lnTo>
                  <a:pt x="12" y="54"/>
                </a:lnTo>
                <a:lnTo>
                  <a:pt x="24" y="54"/>
                </a:lnTo>
                <a:lnTo>
                  <a:pt x="42" y="48"/>
                </a:lnTo>
                <a:lnTo>
                  <a:pt x="66" y="42"/>
                </a:lnTo>
                <a:lnTo>
                  <a:pt x="78" y="36"/>
                </a:lnTo>
                <a:lnTo>
                  <a:pt x="96" y="36"/>
                </a:lnTo>
                <a:lnTo>
                  <a:pt x="108" y="36"/>
                </a:lnTo>
                <a:lnTo>
                  <a:pt x="102" y="30"/>
                </a:lnTo>
                <a:lnTo>
                  <a:pt x="102" y="12"/>
                </a:lnTo>
                <a:lnTo>
                  <a:pt x="90" y="12"/>
                </a:lnTo>
                <a:lnTo>
                  <a:pt x="66" y="12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93" name="Freeform 356"/>
          <p:cNvSpPr>
            <a:spLocks/>
          </p:cNvSpPr>
          <p:nvPr/>
        </p:nvSpPr>
        <p:spPr bwMode="auto">
          <a:xfrm>
            <a:off x="5077058" y="2960961"/>
            <a:ext cx="182892" cy="156291"/>
          </a:xfrm>
          <a:custGeom>
            <a:avLst/>
            <a:gdLst/>
            <a:ahLst/>
            <a:cxnLst>
              <a:cxn ang="0">
                <a:pos x="48" y="6"/>
              </a:cxn>
              <a:cxn ang="0">
                <a:pos x="12" y="6"/>
              </a:cxn>
              <a:cxn ang="0">
                <a:pos x="0" y="0"/>
              </a:cxn>
              <a:cxn ang="0">
                <a:pos x="0" y="12"/>
              </a:cxn>
              <a:cxn ang="0">
                <a:pos x="6" y="30"/>
              </a:cxn>
              <a:cxn ang="0">
                <a:pos x="0" y="48"/>
              </a:cxn>
              <a:cxn ang="0">
                <a:pos x="6" y="61"/>
              </a:cxn>
              <a:cxn ang="0">
                <a:pos x="12" y="73"/>
              </a:cxn>
              <a:cxn ang="0">
                <a:pos x="12" y="73"/>
              </a:cxn>
              <a:cxn ang="0">
                <a:pos x="48" y="73"/>
              </a:cxn>
              <a:cxn ang="0">
                <a:pos x="66" y="73"/>
              </a:cxn>
              <a:cxn ang="0">
                <a:pos x="72" y="67"/>
              </a:cxn>
              <a:cxn ang="0">
                <a:pos x="72" y="73"/>
              </a:cxn>
              <a:cxn ang="0">
                <a:pos x="66" y="85"/>
              </a:cxn>
              <a:cxn ang="0">
                <a:pos x="60" y="91"/>
              </a:cxn>
              <a:cxn ang="0">
                <a:pos x="66" y="115"/>
              </a:cxn>
              <a:cxn ang="0">
                <a:pos x="90" y="97"/>
              </a:cxn>
              <a:cxn ang="0">
                <a:pos x="114" y="97"/>
              </a:cxn>
              <a:cxn ang="0">
                <a:pos x="126" y="79"/>
              </a:cxn>
              <a:cxn ang="0">
                <a:pos x="132" y="79"/>
              </a:cxn>
              <a:cxn ang="0">
                <a:pos x="96" y="67"/>
              </a:cxn>
              <a:cxn ang="0">
                <a:pos x="90" y="36"/>
              </a:cxn>
              <a:cxn ang="0">
                <a:pos x="114" y="12"/>
              </a:cxn>
              <a:cxn ang="0">
                <a:pos x="114" y="12"/>
              </a:cxn>
              <a:cxn ang="0">
                <a:pos x="78" y="0"/>
              </a:cxn>
              <a:cxn ang="0">
                <a:pos x="48" y="6"/>
              </a:cxn>
            </a:cxnLst>
            <a:rect l="0" t="0" r="r" b="b"/>
            <a:pathLst>
              <a:path w="132" h="115">
                <a:moveTo>
                  <a:pt x="48" y="6"/>
                </a:moveTo>
                <a:lnTo>
                  <a:pt x="12" y="6"/>
                </a:lnTo>
                <a:lnTo>
                  <a:pt x="0" y="0"/>
                </a:lnTo>
                <a:lnTo>
                  <a:pt x="0" y="12"/>
                </a:lnTo>
                <a:lnTo>
                  <a:pt x="6" y="30"/>
                </a:lnTo>
                <a:lnTo>
                  <a:pt x="0" y="48"/>
                </a:lnTo>
                <a:lnTo>
                  <a:pt x="6" y="61"/>
                </a:lnTo>
                <a:lnTo>
                  <a:pt x="12" y="73"/>
                </a:lnTo>
                <a:lnTo>
                  <a:pt x="12" y="73"/>
                </a:lnTo>
                <a:lnTo>
                  <a:pt x="48" y="73"/>
                </a:lnTo>
                <a:lnTo>
                  <a:pt x="66" y="73"/>
                </a:lnTo>
                <a:lnTo>
                  <a:pt x="72" y="67"/>
                </a:lnTo>
                <a:lnTo>
                  <a:pt x="72" y="73"/>
                </a:lnTo>
                <a:lnTo>
                  <a:pt x="66" y="85"/>
                </a:lnTo>
                <a:lnTo>
                  <a:pt x="60" y="91"/>
                </a:lnTo>
                <a:lnTo>
                  <a:pt x="66" y="115"/>
                </a:lnTo>
                <a:lnTo>
                  <a:pt x="90" y="97"/>
                </a:lnTo>
                <a:lnTo>
                  <a:pt x="114" y="97"/>
                </a:lnTo>
                <a:lnTo>
                  <a:pt x="126" y="79"/>
                </a:lnTo>
                <a:lnTo>
                  <a:pt x="132" y="79"/>
                </a:lnTo>
                <a:lnTo>
                  <a:pt x="96" y="67"/>
                </a:lnTo>
                <a:lnTo>
                  <a:pt x="90" y="36"/>
                </a:lnTo>
                <a:lnTo>
                  <a:pt x="114" y="12"/>
                </a:lnTo>
                <a:lnTo>
                  <a:pt x="114" y="12"/>
                </a:lnTo>
                <a:lnTo>
                  <a:pt x="78" y="0"/>
                </a:lnTo>
                <a:lnTo>
                  <a:pt x="48" y="6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95" name="Freeform 358"/>
          <p:cNvSpPr>
            <a:spLocks/>
          </p:cNvSpPr>
          <p:nvPr/>
        </p:nvSpPr>
        <p:spPr bwMode="auto">
          <a:xfrm>
            <a:off x="4839298" y="2852886"/>
            <a:ext cx="154628" cy="179568"/>
          </a:xfrm>
          <a:custGeom>
            <a:avLst/>
            <a:gdLst/>
            <a:ahLst/>
            <a:cxnLst>
              <a:cxn ang="0">
                <a:pos x="19" y="13"/>
              </a:cxn>
              <a:cxn ang="0">
                <a:pos x="18" y="10"/>
              </a:cxn>
              <a:cxn ang="0">
                <a:pos x="18" y="8"/>
              </a:cxn>
              <a:cxn ang="0">
                <a:pos x="17" y="6"/>
              </a:cxn>
              <a:cxn ang="0">
                <a:pos x="17" y="5"/>
              </a:cxn>
              <a:cxn ang="0">
                <a:pos x="16" y="5"/>
              </a:cxn>
              <a:cxn ang="0">
                <a:pos x="12" y="4"/>
              </a:cxn>
              <a:cxn ang="0">
                <a:pos x="9" y="2"/>
              </a:cxn>
              <a:cxn ang="0">
                <a:pos x="8" y="0"/>
              </a:cxn>
              <a:cxn ang="0">
                <a:pos x="5" y="2"/>
              </a:cxn>
              <a:cxn ang="0">
                <a:pos x="1" y="2"/>
              </a:cxn>
              <a:cxn ang="0">
                <a:pos x="0" y="2"/>
              </a:cxn>
              <a:cxn ang="0">
                <a:pos x="0" y="5"/>
              </a:cxn>
              <a:cxn ang="0">
                <a:pos x="0" y="7"/>
              </a:cxn>
              <a:cxn ang="0">
                <a:pos x="2" y="7"/>
              </a:cxn>
              <a:cxn ang="0">
                <a:pos x="6" y="12"/>
              </a:cxn>
              <a:cxn ang="0">
                <a:pos x="8" y="17"/>
              </a:cxn>
              <a:cxn ang="0">
                <a:pos x="15" y="22"/>
              </a:cxn>
              <a:cxn ang="0">
                <a:pos x="16" y="17"/>
              </a:cxn>
              <a:cxn ang="0">
                <a:pos x="19" y="13"/>
              </a:cxn>
            </a:cxnLst>
            <a:rect l="0" t="0" r="r" b="b"/>
            <a:pathLst>
              <a:path w="19" h="22">
                <a:moveTo>
                  <a:pt x="19" y="13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6" y="5"/>
                  <a:pt x="16" y="5"/>
                </a:cubicBezTo>
                <a:cubicBezTo>
                  <a:pt x="15" y="5"/>
                  <a:pt x="12" y="4"/>
                  <a:pt x="12" y="4"/>
                </a:cubicBezTo>
                <a:cubicBezTo>
                  <a:pt x="9" y="2"/>
                  <a:pt x="9" y="2"/>
                  <a:pt x="9" y="2"/>
                </a:cubicBezTo>
                <a:cubicBezTo>
                  <a:pt x="8" y="0"/>
                  <a:pt x="8" y="0"/>
                  <a:pt x="8" y="0"/>
                </a:cubicBezTo>
                <a:cubicBezTo>
                  <a:pt x="5" y="2"/>
                  <a:pt x="5" y="2"/>
                  <a:pt x="5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5"/>
                  <a:pt x="0" y="5"/>
                  <a:pt x="0" y="5"/>
                </a:cubicBezTo>
                <a:cubicBezTo>
                  <a:pt x="0" y="7"/>
                  <a:pt x="0" y="7"/>
                  <a:pt x="0" y="7"/>
                </a:cubicBezTo>
                <a:cubicBezTo>
                  <a:pt x="2" y="7"/>
                  <a:pt x="2" y="7"/>
                  <a:pt x="2" y="7"/>
                </a:cubicBezTo>
                <a:cubicBezTo>
                  <a:pt x="6" y="12"/>
                  <a:pt x="6" y="12"/>
                  <a:pt x="6" y="12"/>
                </a:cubicBezTo>
                <a:cubicBezTo>
                  <a:pt x="8" y="17"/>
                  <a:pt x="8" y="17"/>
                  <a:pt x="8" y="17"/>
                </a:cubicBezTo>
                <a:cubicBezTo>
                  <a:pt x="15" y="22"/>
                  <a:pt x="15" y="22"/>
                  <a:pt x="15" y="22"/>
                </a:cubicBezTo>
                <a:cubicBezTo>
                  <a:pt x="16" y="17"/>
                  <a:pt x="16" y="17"/>
                  <a:pt x="16" y="17"/>
                </a:cubicBezTo>
                <a:lnTo>
                  <a:pt x="19" y="13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97" name="Freeform 360"/>
          <p:cNvSpPr>
            <a:spLocks/>
          </p:cNvSpPr>
          <p:nvPr/>
        </p:nvSpPr>
        <p:spPr bwMode="auto">
          <a:xfrm>
            <a:off x="4855925" y="2535318"/>
            <a:ext cx="254388" cy="227785"/>
          </a:xfrm>
          <a:custGeom>
            <a:avLst/>
            <a:gdLst/>
            <a:ahLst/>
            <a:cxnLst>
              <a:cxn ang="0">
                <a:pos x="1" y="9"/>
              </a:cxn>
              <a:cxn ang="0">
                <a:pos x="1" y="10"/>
              </a:cxn>
              <a:cxn ang="0">
                <a:pos x="1" y="13"/>
              </a:cxn>
              <a:cxn ang="0">
                <a:pos x="2" y="17"/>
              </a:cxn>
              <a:cxn ang="0">
                <a:pos x="2" y="20"/>
              </a:cxn>
              <a:cxn ang="0">
                <a:pos x="6" y="22"/>
              </a:cxn>
              <a:cxn ang="0">
                <a:pos x="10" y="24"/>
              </a:cxn>
              <a:cxn ang="0">
                <a:pos x="15" y="26"/>
              </a:cxn>
              <a:cxn ang="0">
                <a:pos x="15" y="26"/>
              </a:cxn>
              <a:cxn ang="0">
                <a:pos x="19" y="28"/>
              </a:cxn>
              <a:cxn ang="0">
                <a:pos x="23" y="28"/>
              </a:cxn>
              <a:cxn ang="0">
                <a:pos x="25" y="28"/>
              </a:cxn>
              <a:cxn ang="0">
                <a:pos x="27" y="28"/>
              </a:cxn>
              <a:cxn ang="0">
                <a:pos x="29" y="23"/>
              </a:cxn>
              <a:cxn ang="0">
                <a:pos x="31" y="21"/>
              </a:cxn>
              <a:cxn ang="0">
                <a:pos x="30" y="17"/>
              </a:cxn>
              <a:cxn ang="0">
                <a:pos x="30" y="15"/>
              </a:cxn>
              <a:cxn ang="0">
                <a:pos x="29" y="12"/>
              </a:cxn>
              <a:cxn ang="0">
                <a:pos x="31" y="10"/>
              </a:cxn>
              <a:cxn ang="0">
                <a:pos x="30" y="6"/>
              </a:cxn>
              <a:cxn ang="0">
                <a:pos x="28" y="3"/>
              </a:cxn>
              <a:cxn ang="0">
                <a:pos x="27" y="3"/>
              </a:cxn>
              <a:cxn ang="0">
                <a:pos x="20" y="2"/>
              </a:cxn>
              <a:cxn ang="0">
                <a:pos x="18" y="0"/>
              </a:cxn>
              <a:cxn ang="0">
                <a:pos x="18" y="1"/>
              </a:cxn>
              <a:cxn ang="0">
                <a:pos x="15" y="1"/>
              </a:cxn>
              <a:cxn ang="0">
                <a:pos x="14" y="0"/>
              </a:cxn>
              <a:cxn ang="0">
                <a:pos x="13" y="0"/>
              </a:cxn>
              <a:cxn ang="0">
                <a:pos x="5" y="3"/>
              </a:cxn>
              <a:cxn ang="0">
                <a:pos x="1" y="5"/>
              </a:cxn>
              <a:cxn ang="0">
                <a:pos x="0" y="4"/>
              </a:cxn>
              <a:cxn ang="0">
                <a:pos x="0" y="6"/>
              </a:cxn>
              <a:cxn ang="0">
                <a:pos x="1" y="9"/>
              </a:cxn>
            </a:cxnLst>
            <a:rect l="0" t="0" r="r" b="b"/>
            <a:pathLst>
              <a:path w="31" h="28">
                <a:moveTo>
                  <a:pt x="1" y="9"/>
                </a:moveTo>
                <a:cubicBezTo>
                  <a:pt x="1" y="10"/>
                  <a:pt x="1" y="10"/>
                  <a:pt x="1" y="10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7"/>
                  <a:pt x="2" y="17"/>
                </a:cubicBezTo>
                <a:cubicBezTo>
                  <a:pt x="2" y="17"/>
                  <a:pt x="2" y="19"/>
                  <a:pt x="2" y="20"/>
                </a:cubicBezTo>
                <a:cubicBezTo>
                  <a:pt x="6" y="22"/>
                  <a:pt x="6" y="22"/>
                  <a:pt x="6" y="22"/>
                </a:cubicBezTo>
                <a:cubicBezTo>
                  <a:pt x="10" y="24"/>
                  <a:pt x="10" y="24"/>
                  <a:pt x="10" y="24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9" y="28"/>
                  <a:pt x="19" y="28"/>
                  <a:pt x="19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9" y="23"/>
                  <a:pt x="29" y="23"/>
                  <a:pt x="29" y="23"/>
                </a:cubicBezTo>
                <a:cubicBezTo>
                  <a:pt x="31" y="21"/>
                  <a:pt x="31" y="21"/>
                  <a:pt x="31" y="21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2"/>
                  <a:pt x="29" y="12"/>
                  <a:pt x="29" y="12"/>
                </a:cubicBezTo>
                <a:cubicBezTo>
                  <a:pt x="31" y="10"/>
                  <a:pt x="31" y="10"/>
                  <a:pt x="31" y="10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3"/>
                  <a:pt x="28" y="3"/>
                  <a:pt x="28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5" y="1"/>
                  <a:pt x="15" y="1"/>
                </a:cubicBezTo>
                <a:cubicBezTo>
                  <a:pt x="14" y="1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5" y="3"/>
                  <a:pt x="5" y="3"/>
                  <a:pt x="5" y="3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0" y="6"/>
                  <a:pt x="0" y="6"/>
                </a:cubicBezTo>
                <a:lnTo>
                  <a:pt x="1" y="9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98" name="Freeform 361"/>
          <p:cNvSpPr>
            <a:spLocks/>
          </p:cNvSpPr>
          <p:nvPr/>
        </p:nvSpPr>
        <p:spPr bwMode="auto">
          <a:xfrm>
            <a:off x="4649755" y="2829609"/>
            <a:ext cx="114723" cy="63181"/>
          </a:xfrm>
          <a:custGeom>
            <a:avLst/>
            <a:gdLst/>
            <a:ahLst/>
            <a:cxnLst>
              <a:cxn ang="0">
                <a:pos x="66" y="12"/>
              </a:cxn>
              <a:cxn ang="0">
                <a:pos x="60" y="6"/>
              </a:cxn>
              <a:cxn ang="0">
                <a:pos x="48" y="0"/>
              </a:cxn>
              <a:cxn ang="0">
                <a:pos x="30" y="6"/>
              </a:cxn>
              <a:cxn ang="0">
                <a:pos x="24" y="0"/>
              </a:cxn>
              <a:cxn ang="0">
                <a:pos x="24" y="0"/>
              </a:cxn>
              <a:cxn ang="0">
                <a:pos x="18" y="6"/>
              </a:cxn>
              <a:cxn ang="0">
                <a:pos x="0" y="24"/>
              </a:cxn>
              <a:cxn ang="0">
                <a:pos x="0" y="36"/>
              </a:cxn>
              <a:cxn ang="0">
                <a:pos x="12" y="36"/>
              </a:cxn>
              <a:cxn ang="0">
                <a:pos x="18" y="48"/>
              </a:cxn>
              <a:cxn ang="0">
                <a:pos x="18" y="48"/>
              </a:cxn>
              <a:cxn ang="0">
                <a:pos x="24" y="48"/>
              </a:cxn>
              <a:cxn ang="0">
                <a:pos x="42" y="36"/>
              </a:cxn>
              <a:cxn ang="0">
                <a:pos x="48" y="42"/>
              </a:cxn>
              <a:cxn ang="0">
                <a:pos x="66" y="36"/>
              </a:cxn>
              <a:cxn ang="0">
                <a:pos x="78" y="30"/>
              </a:cxn>
              <a:cxn ang="0">
                <a:pos x="84" y="30"/>
              </a:cxn>
              <a:cxn ang="0">
                <a:pos x="78" y="24"/>
              </a:cxn>
              <a:cxn ang="0">
                <a:pos x="66" y="12"/>
              </a:cxn>
            </a:cxnLst>
            <a:rect l="0" t="0" r="r" b="b"/>
            <a:pathLst>
              <a:path w="84" h="48">
                <a:moveTo>
                  <a:pt x="66" y="12"/>
                </a:moveTo>
                <a:lnTo>
                  <a:pt x="60" y="6"/>
                </a:lnTo>
                <a:lnTo>
                  <a:pt x="48" y="0"/>
                </a:lnTo>
                <a:lnTo>
                  <a:pt x="30" y="6"/>
                </a:lnTo>
                <a:lnTo>
                  <a:pt x="24" y="0"/>
                </a:lnTo>
                <a:lnTo>
                  <a:pt x="24" y="0"/>
                </a:lnTo>
                <a:lnTo>
                  <a:pt x="18" y="6"/>
                </a:lnTo>
                <a:lnTo>
                  <a:pt x="0" y="24"/>
                </a:lnTo>
                <a:lnTo>
                  <a:pt x="0" y="36"/>
                </a:lnTo>
                <a:lnTo>
                  <a:pt x="12" y="36"/>
                </a:lnTo>
                <a:lnTo>
                  <a:pt x="18" y="48"/>
                </a:lnTo>
                <a:lnTo>
                  <a:pt x="18" y="48"/>
                </a:lnTo>
                <a:lnTo>
                  <a:pt x="24" y="48"/>
                </a:lnTo>
                <a:lnTo>
                  <a:pt x="42" y="36"/>
                </a:lnTo>
                <a:lnTo>
                  <a:pt x="48" y="42"/>
                </a:lnTo>
                <a:lnTo>
                  <a:pt x="66" y="36"/>
                </a:lnTo>
                <a:lnTo>
                  <a:pt x="78" y="30"/>
                </a:lnTo>
                <a:lnTo>
                  <a:pt x="84" y="30"/>
                </a:lnTo>
                <a:lnTo>
                  <a:pt x="78" y="24"/>
                </a:lnTo>
                <a:lnTo>
                  <a:pt x="66" y="12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00" name="Freeform 363"/>
          <p:cNvSpPr>
            <a:spLocks/>
          </p:cNvSpPr>
          <p:nvPr/>
        </p:nvSpPr>
        <p:spPr bwMode="auto">
          <a:xfrm>
            <a:off x="4559970" y="2673319"/>
            <a:ext cx="89783" cy="81472"/>
          </a:xfrm>
          <a:custGeom>
            <a:avLst/>
            <a:gdLst/>
            <a:ahLst/>
            <a:cxnLst>
              <a:cxn ang="0">
                <a:pos x="18" y="30"/>
              </a:cxn>
              <a:cxn ang="0">
                <a:pos x="24" y="42"/>
              </a:cxn>
              <a:cxn ang="0">
                <a:pos x="36" y="48"/>
              </a:cxn>
              <a:cxn ang="0">
                <a:pos x="48" y="54"/>
              </a:cxn>
              <a:cxn ang="0">
                <a:pos x="54" y="60"/>
              </a:cxn>
              <a:cxn ang="0">
                <a:pos x="60" y="48"/>
              </a:cxn>
              <a:cxn ang="0">
                <a:pos x="66" y="36"/>
              </a:cxn>
              <a:cxn ang="0">
                <a:pos x="60" y="24"/>
              </a:cxn>
              <a:cxn ang="0">
                <a:pos x="60" y="24"/>
              </a:cxn>
              <a:cxn ang="0">
                <a:pos x="54" y="18"/>
              </a:cxn>
              <a:cxn ang="0">
                <a:pos x="48" y="12"/>
              </a:cxn>
              <a:cxn ang="0">
                <a:pos x="36" y="6"/>
              </a:cxn>
              <a:cxn ang="0">
                <a:pos x="24" y="6"/>
              </a:cxn>
              <a:cxn ang="0">
                <a:pos x="18" y="0"/>
              </a:cxn>
              <a:cxn ang="0">
                <a:pos x="6" y="6"/>
              </a:cxn>
              <a:cxn ang="0">
                <a:pos x="0" y="12"/>
              </a:cxn>
              <a:cxn ang="0">
                <a:pos x="6" y="24"/>
              </a:cxn>
              <a:cxn ang="0">
                <a:pos x="18" y="30"/>
              </a:cxn>
            </a:cxnLst>
            <a:rect l="0" t="0" r="r" b="b"/>
            <a:pathLst>
              <a:path w="66" h="60">
                <a:moveTo>
                  <a:pt x="18" y="30"/>
                </a:moveTo>
                <a:lnTo>
                  <a:pt x="24" y="42"/>
                </a:lnTo>
                <a:lnTo>
                  <a:pt x="36" y="48"/>
                </a:lnTo>
                <a:lnTo>
                  <a:pt x="48" y="54"/>
                </a:lnTo>
                <a:lnTo>
                  <a:pt x="54" y="60"/>
                </a:lnTo>
                <a:lnTo>
                  <a:pt x="60" y="48"/>
                </a:lnTo>
                <a:lnTo>
                  <a:pt x="66" y="36"/>
                </a:lnTo>
                <a:lnTo>
                  <a:pt x="60" y="24"/>
                </a:lnTo>
                <a:lnTo>
                  <a:pt x="60" y="24"/>
                </a:lnTo>
                <a:lnTo>
                  <a:pt x="54" y="18"/>
                </a:lnTo>
                <a:lnTo>
                  <a:pt x="48" y="12"/>
                </a:lnTo>
                <a:lnTo>
                  <a:pt x="36" y="6"/>
                </a:lnTo>
                <a:lnTo>
                  <a:pt x="24" y="6"/>
                </a:lnTo>
                <a:lnTo>
                  <a:pt x="18" y="0"/>
                </a:lnTo>
                <a:lnTo>
                  <a:pt x="6" y="6"/>
                </a:lnTo>
                <a:lnTo>
                  <a:pt x="0" y="12"/>
                </a:lnTo>
                <a:lnTo>
                  <a:pt x="6" y="24"/>
                </a:lnTo>
                <a:lnTo>
                  <a:pt x="18" y="3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09" name="Freeform 454"/>
          <p:cNvSpPr>
            <a:spLocks/>
          </p:cNvSpPr>
          <p:nvPr/>
        </p:nvSpPr>
        <p:spPr bwMode="auto">
          <a:xfrm>
            <a:off x="4337510" y="2354088"/>
            <a:ext cx="197520" cy="385738"/>
          </a:xfrm>
          <a:custGeom>
            <a:avLst/>
            <a:gdLst/>
            <a:ahLst/>
            <a:cxnLst>
              <a:cxn ang="0">
                <a:pos x="6" y="35"/>
              </a:cxn>
              <a:cxn ang="0">
                <a:pos x="4" y="33"/>
              </a:cxn>
              <a:cxn ang="0">
                <a:pos x="10" y="29"/>
              </a:cxn>
              <a:cxn ang="0">
                <a:pos x="9" y="25"/>
              </a:cxn>
              <a:cxn ang="0">
                <a:pos x="8" y="22"/>
              </a:cxn>
              <a:cxn ang="0">
                <a:pos x="3" y="22"/>
              </a:cxn>
              <a:cxn ang="0">
                <a:pos x="4" y="16"/>
              </a:cxn>
              <a:cxn ang="0">
                <a:pos x="1" y="18"/>
              </a:cxn>
              <a:cxn ang="0">
                <a:pos x="0" y="13"/>
              </a:cxn>
              <a:cxn ang="0">
                <a:pos x="0" y="8"/>
              </a:cxn>
              <a:cxn ang="0">
                <a:pos x="1" y="4"/>
              </a:cxn>
              <a:cxn ang="0">
                <a:pos x="5" y="0"/>
              </a:cxn>
              <a:cxn ang="0">
                <a:pos x="8" y="1"/>
              </a:cxn>
              <a:cxn ang="0">
                <a:pos x="7" y="6"/>
              </a:cxn>
              <a:cxn ang="0">
                <a:pos x="13" y="6"/>
              </a:cxn>
              <a:cxn ang="0">
                <a:pos x="11" y="11"/>
              </a:cxn>
              <a:cxn ang="0">
                <a:pos x="9" y="15"/>
              </a:cxn>
              <a:cxn ang="0">
                <a:pos x="13" y="17"/>
              </a:cxn>
              <a:cxn ang="0">
                <a:pos x="17" y="24"/>
              </a:cxn>
              <a:cxn ang="0">
                <a:pos x="19" y="29"/>
              </a:cxn>
              <a:cxn ang="0">
                <a:pos x="19" y="32"/>
              </a:cxn>
              <a:cxn ang="0">
                <a:pos x="23" y="32"/>
              </a:cxn>
              <a:cxn ang="0">
                <a:pos x="22" y="39"/>
              </a:cxn>
              <a:cxn ang="0">
                <a:pos x="24" y="40"/>
              </a:cxn>
              <a:cxn ang="0">
                <a:pos x="17" y="43"/>
              </a:cxn>
              <a:cxn ang="0">
                <a:pos x="11" y="44"/>
              </a:cxn>
              <a:cxn ang="0">
                <a:pos x="8" y="45"/>
              </a:cxn>
              <a:cxn ang="0">
                <a:pos x="4" y="45"/>
              </a:cxn>
              <a:cxn ang="0">
                <a:pos x="1" y="46"/>
              </a:cxn>
              <a:cxn ang="0">
                <a:pos x="5" y="42"/>
              </a:cxn>
              <a:cxn ang="0">
                <a:pos x="6" y="38"/>
              </a:cxn>
              <a:cxn ang="0">
                <a:pos x="3" y="37"/>
              </a:cxn>
            </a:cxnLst>
            <a:rect l="0" t="0" r="r" b="b"/>
            <a:pathLst>
              <a:path w="24" h="47">
                <a:moveTo>
                  <a:pt x="3" y="37"/>
                </a:moveTo>
                <a:cubicBezTo>
                  <a:pt x="6" y="35"/>
                  <a:pt x="6" y="35"/>
                  <a:pt x="6" y="35"/>
                </a:cubicBezTo>
                <a:cubicBezTo>
                  <a:pt x="6" y="33"/>
                  <a:pt x="6" y="33"/>
                  <a:pt x="6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6" y="30"/>
                  <a:pt x="6" y="30"/>
                  <a:pt x="6" y="30"/>
                </a:cubicBezTo>
                <a:cubicBezTo>
                  <a:pt x="10" y="29"/>
                  <a:pt x="10" y="29"/>
                  <a:pt x="10" y="29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16"/>
                  <a:pt x="4" y="16"/>
                  <a:pt x="4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0" y="17"/>
                  <a:pt x="0" y="16"/>
                </a:cubicBezTo>
                <a:cubicBezTo>
                  <a:pt x="0" y="15"/>
                  <a:pt x="0" y="13"/>
                  <a:pt x="0" y="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0" y="8"/>
                  <a:pt x="0" y="8"/>
                </a:cubicBezTo>
                <a:cubicBezTo>
                  <a:pt x="0" y="6"/>
                  <a:pt x="0" y="6"/>
                  <a:pt x="0" y="6"/>
                </a:cubicBezTo>
                <a:cubicBezTo>
                  <a:pt x="1" y="4"/>
                  <a:pt x="1" y="4"/>
                  <a:pt x="1" y="4"/>
                </a:cubicBezTo>
                <a:cubicBezTo>
                  <a:pt x="3" y="0"/>
                  <a:pt x="3" y="0"/>
                  <a:pt x="3" y="0"/>
                </a:cubicBezTo>
                <a:cubicBezTo>
                  <a:pt x="5" y="0"/>
                  <a:pt x="5" y="0"/>
                  <a:pt x="5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1"/>
                  <a:pt x="8" y="1"/>
                  <a:pt x="8" y="1"/>
                </a:cubicBezTo>
                <a:cubicBezTo>
                  <a:pt x="6" y="5"/>
                  <a:pt x="6" y="5"/>
                  <a:pt x="6" y="5"/>
                </a:cubicBezTo>
                <a:cubicBezTo>
                  <a:pt x="7" y="6"/>
                  <a:pt x="7" y="6"/>
                  <a:pt x="7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3" y="6"/>
                  <a:pt x="13" y="6"/>
                  <a:pt x="13" y="6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11"/>
                  <a:pt x="11" y="11"/>
                  <a:pt x="11" y="11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5"/>
                  <a:pt x="9" y="15"/>
                  <a:pt x="9" y="15"/>
                </a:cubicBezTo>
                <a:cubicBezTo>
                  <a:pt x="11" y="16"/>
                  <a:pt x="11" y="16"/>
                  <a:pt x="11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5" y="22"/>
                  <a:pt x="15" y="22"/>
                  <a:pt x="15" y="22"/>
                </a:cubicBezTo>
                <a:cubicBezTo>
                  <a:pt x="17" y="24"/>
                  <a:pt x="17" y="24"/>
                  <a:pt x="17" y="24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2"/>
                  <a:pt x="19" y="32"/>
                  <a:pt x="19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4" y="36"/>
                  <a:pt x="24" y="36"/>
                  <a:pt x="24" y="36"/>
                </a:cubicBezTo>
                <a:cubicBezTo>
                  <a:pt x="22" y="39"/>
                  <a:pt x="22" y="39"/>
                  <a:pt x="22" y="39"/>
                </a:cubicBezTo>
                <a:cubicBezTo>
                  <a:pt x="22" y="40"/>
                  <a:pt x="22" y="40"/>
                  <a:pt x="22" y="40"/>
                </a:cubicBezTo>
                <a:cubicBezTo>
                  <a:pt x="24" y="40"/>
                  <a:pt x="24" y="40"/>
                  <a:pt x="24" y="40"/>
                </a:cubicBezTo>
                <a:cubicBezTo>
                  <a:pt x="22" y="41"/>
                  <a:pt x="22" y="41"/>
                  <a:pt x="22" y="41"/>
                </a:cubicBezTo>
                <a:cubicBezTo>
                  <a:pt x="17" y="43"/>
                  <a:pt x="17" y="43"/>
                  <a:pt x="17" y="43"/>
                </a:cubicBezTo>
                <a:cubicBezTo>
                  <a:pt x="14" y="43"/>
                  <a:pt x="14" y="43"/>
                  <a:pt x="14" y="43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4"/>
                  <a:pt x="10" y="43"/>
                  <a:pt x="9" y="43"/>
                </a:cubicBezTo>
                <a:cubicBezTo>
                  <a:pt x="9" y="43"/>
                  <a:pt x="8" y="45"/>
                  <a:pt x="8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4" y="45"/>
                  <a:pt x="4" y="45"/>
                  <a:pt x="4" y="45"/>
                </a:cubicBezTo>
                <a:cubicBezTo>
                  <a:pt x="3" y="47"/>
                  <a:pt x="3" y="47"/>
                  <a:pt x="3" y="47"/>
                </a:cubicBezTo>
                <a:cubicBezTo>
                  <a:pt x="1" y="46"/>
                  <a:pt x="1" y="46"/>
                  <a:pt x="1" y="46"/>
                </a:cubicBezTo>
                <a:cubicBezTo>
                  <a:pt x="2" y="44"/>
                  <a:pt x="2" y="44"/>
                  <a:pt x="2" y="44"/>
                </a:cubicBezTo>
                <a:cubicBezTo>
                  <a:pt x="5" y="42"/>
                  <a:pt x="5" y="42"/>
                  <a:pt x="5" y="42"/>
                </a:cubicBezTo>
                <a:cubicBezTo>
                  <a:pt x="8" y="39"/>
                  <a:pt x="8" y="39"/>
                  <a:pt x="8" y="39"/>
                </a:cubicBezTo>
                <a:cubicBezTo>
                  <a:pt x="6" y="38"/>
                  <a:pt x="6" y="38"/>
                  <a:pt x="6" y="38"/>
                </a:cubicBezTo>
                <a:cubicBezTo>
                  <a:pt x="4" y="38"/>
                  <a:pt x="4" y="38"/>
                  <a:pt x="4" y="38"/>
                </a:cubicBezTo>
                <a:lnTo>
                  <a:pt x="3" y="37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10" name="Freeform 455"/>
          <p:cNvSpPr>
            <a:spLocks/>
          </p:cNvSpPr>
          <p:nvPr/>
        </p:nvSpPr>
        <p:spPr bwMode="auto">
          <a:xfrm>
            <a:off x="4272329" y="2515978"/>
            <a:ext cx="67157" cy="43970"/>
          </a:xfrm>
          <a:custGeom>
            <a:avLst/>
            <a:gdLst/>
            <a:ahLst/>
            <a:cxnLst>
              <a:cxn ang="0">
                <a:pos x="24" y="22"/>
              </a:cxn>
              <a:cxn ang="0">
                <a:pos x="0" y="18"/>
              </a:cxn>
              <a:cxn ang="0">
                <a:pos x="13" y="0"/>
              </a:cxn>
              <a:cxn ang="0">
                <a:pos x="27" y="3"/>
              </a:cxn>
              <a:cxn ang="0">
                <a:pos x="34" y="15"/>
              </a:cxn>
              <a:cxn ang="0">
                <a:pos x="24" y="22"/>
              </a:cxn>
            </a:cxnLst>
            <a:rect l="0" t="0" r="r" b="b"/>
            <a:pathLst>
              <a:path w="34" h="22">
                <a:moveTo>
                  <a:pt x="24" y="22"/>
                </a:moveTo>
                <a:lnTo>
                  <a:pt x="0" y="18"/>
                </a:lnTo>
                <a:lnTo>
                  <a:pt x="13" y="0"/>
                </a:lnTo>
                <a:lnTo>
                  <a:pt x="27" y="3"/>
                </a:lnTo>
                <a:lnTo>
                  <a:pt x="34" y="15"/>
                </a:lnTo>
                <a:lnTo>
                  <a:pt x="24" y="22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188" name="Freeform 457"/>
          <p:cNvSpPr>
            <a:spLocks/>
          </p:cNvSpPr>
          <p:nvPr/>
        </p:nvSpPr>
        <p:spPr bwMode="auto">
          <a:xfrm>
            <a:off x="4837635" y="2854550"/>
            <a:ext cx="71495" cy="49880"/>
          </a:xfrm>
          <a:custGeom>
            <a:avLst/>
            <a:gdLst/>
            <a:ahLst/>
            <a:cxnLst>
              <a:cxn ang="0">
                <a:pos x="3" y="33"/>
              </a:cxn>
              <a:cxn ang="0">
                <a:pos x="6" y="33"/>
              </a:cxn>
              <a:cxn ang="0">
                <a:pos x="9" y="32"/>
              </a:cxn>
              <a:cxn ang="0">
                <a:pos x="13" y="33"/>
              </a:cxn>
              <a:cxn ang="0">
                <a:pos x="17" y="28"/>
              </a:cxn>
              <a:cxn ang="0">
                <a:pos x="20" y="34"/>
              </a:cxn>
              <a:cxn ang="0">
                <a:pos x="21" y="32"/>
              </a:cxn>
              <a:cxn ang="0">
                <a:pos x="25" y="34"/>
              </a:cxn>
              <a:cxn ang="0">
                <a:pos x="27" y="33"/>
              </a:cxn>
              <a:cxn ang="0">
                <a:pos x="26" y="30"/>
              </a:cxn>
              <a:cxn ang="0">
                <a:pos x="28" y="29"/>
              </a:cxn>
              <a:cxn ang="0">
                <a:pos x="26" y="28"/>
              </a:cxn>
              <a:cxn ang="0">
                <a:pos x="29" y="25"/>
              </a:cxn>
              <a:cxn ang="0">
                <a:pos x="31" y="25"/>
              </a:cxn>
              <a:cxn ang="0">
                <a:pos x="32" y="25"/>
              </a:cxn>
              <a:cxn ang="0">
                <a:pos x="32" y="20"/>
              </a:cxn>
              <a:cxn ang="0">
                <a:pos x="30" y="19"/>
              </a:cxn>
              <a:cxn ang="0">
                <a:pos x="31" y="16"/>
              </a:cxn>
              <a:cxn ang="0">
                <a:pos x="33" y="16"/>
              </a:cxn>
              <a:cxn ang="0">
                <a:pos x="37" y="13"/>
              </a:cxn>
              <a:cxn ang="0">
                <a:pos x="38" y="12"/>
              </a:cxn>
              <a:cxn ang="0">
                <a:pos x="40" y="13"/>
              </a:cxn>
              <a:cxn ang="0">
                <a:pos x="39" y="10"/>
              </a:cxn>
              <a:cxn ang="0">
                <a:pos x="41" y="9"/>
              </a:cxn>
              <a:cxn ang="0">
                <a:pos x="44" y="11"/>
              </a:cxn>
              <a:cxn ang="0">
                <a:pos x="42" y="7"/>
              </a:cxn>
              <a:cxn ang="0">
                <a:pos x="41" y="5"/>
              </a:cxn>
              <a:cxn ang="0">
                <a:pos x="40" y="2"/>
              </a:cxn>
              <a:cxn ang="0">
                <a:pos x="38" y="0"/>
              </a:cxn>
              <a:cxn ang="0">
                <a:pos x="36" y="3"/>
              </a:cxn>
              <a:cxn ang="0">
                <a:pos x="36" y="6"/>
              </a:cxn>
              <a:cxn ang="0">
                <a:pos x="34" y="5"/>
              </a:cxn>
              <a:cxn ang="0">
                <a:pos x="33" y="5"/>
              </a:cxn>
              <a:cxn ang="0">
                <a:pos x="31" y="6"/>
              </a:cxn>
              <a:cxn ang="0">
                <a:pos x="30" y="6"/>
              </a:cxn>
              <a:cxn ang="0">
                <a:pos x="29" y="7"/>
              </a:cxn>
              <a:cxn ang="0">
                <a:pos x="28" y="7"/>
              </a:cxn>
              <a:cxn ang="0">
                <a:pos x="28" y="7"/>
              </a:cxn>
              <a:cxn ang="0">
                <a:pos x="25" y="7"/>
              </a:cxn>
              <a:cxn ang="0">
                <a:pos x="23" y="7"/>
              </a:cxn>
              <a:cxn ang="0">
                <a:pos x="22" y="7"/>
              </a:cxn>
              <a:cxn ang="0">
                <a:pos x="21" y="7"/>
              </a:cxn>
              <a:cxn ang="0">
                <a:pos x="21" y="7"/>
              </a:cxn>
              <a:cxn ang="0">
                <a:pos x="17" y="11"/>
              </a:cxn>
              <a:cxn ang="0">
                <a:pos x="16" y="13"/>
              </a:cxn>
              <a:cxn ang="0">
                <a:pos x="12" y="11"/>
              </a:cxn>
              <a:cxn ang="0">
                <a:pos x="8" y="10"/>
              </a:cxn>
              <a:cxn ang="0">
                <a:pos x="5" y="10"/>
              </a:cxn>
              <a:cxn ang="0">
                <a:pos x="4" y="11"/>
              </a:cxn>
              <a:cxn ang="0">
                <a:pos x="0" y="15"/>
              </a:cxn>
              <a:cxn ang="0">
                <a:pos x="1" y="17"/>
              </a:cxn>
              <a:cxn ang="0">
                <a:pos x="4" y="17"/>
              </a:cxn>
              <a:cxn ang="0">
                <a:pos x="3" y="19"/>
              </a:cxn>
              <a:cxn ang="0">
                <a:pos x="1" y="19"/>
              </a:cxn>
              <a:cxn ang="0">
                <a:pos x="2" y="21"/>
              </a:cxn>
              <a:cxn ang="0">
                <a:pos x="3" y="22"/>
              </a:cxn>
              <a:cxn ang="0">
                <a:pos x="2" y="26"/>
              </a:cxn>
              <a:cxn ang="0">
                <a:pos x="5" y="29"/>
              </a:cxn>
              <a:cxn ang="0">
                <a:pos x="5" y="31"/>
              </a:cxn>
              <a:cxn ang="0">
                <a:pos x="3" y="32"/>
              </a:cxn>
              <a:cxn ang="0">
                <a:pos x="3" y="33"/>
              </a:cxn>
            </a:cxnLst>
            <a:rect l="0" t="0" r="r" b="b"/>
            <a:pathLst>
              <a:path w="44" h="34">
                <a:moveTo>
                  <a:pt x="3" y="33"/>
                </a:moveTo>
                <a:lnTo>
                  <a:pt x="6" y="33"/>
                </a:lnTo>
                <a:lnTo>
                  <a:pt x="9" y="32"/>
                </a:lnTo>
                <a:lnTo>
                  <a:pt x="13" y="33"/>
                </a:lnTo>
                <a:lnTo>
                  <a:pt x="17" y="28"/>
                </a:lnTo>
                <a:lnTo>
                  <a:pt x="20" y="34"/>
                </a:lnTo>
                <a:lnTo>
                  <a:pt x="21" y="32"/>
                </a:lnTo>
                <a:lnTo>
                  <a:pt x="25" y="34"/>
                </a:lnTo>
                <a:lnTo>
                  <a:pt x="27" y="33"/>
                </a:lnTo>
                <a:lnTo>
                  <a:pt x="26" y="30"/>
                </a:lnTo>
                <a:lnTo>
                  <a:pt x="28" y="29"/>
                </a:lnTo>
                <a:lnTo>
                  <a:pt x="26" y="28"/>
                </a:lnTo>
                <a:lnTo>
                  <a:pt x="29" y="25"/>
                </a:lnTo>
                <a:lnTo>
                  <a:pt x="31" y="25"/>
                </a:lnTo>
                <a:lnTo>
                  <a:pt x="32" y="25"/>
                </a:lnTo>
                <a:lnTo>
                  <a:pt x="32" y="20"/>
                </a:lnTo>
                <a:lnTo>
                  <a:pt x="30" y="19"/>
                </a:lnTo>
                <a:lnTo>
                  <a:pt x="31" y="16"/>
                </a:lnTo>
                <a:lnTo>
                  <a:pt x="33" y="16"/>
                </a:lnTo>
                <a:lnTo>
                  <a:pt x="37" y="13"/>
                </a:lnTo>
                <a:lnTo>
                  <a:pt x="38" y="12"/>
                </a:lnTo>
                <a:lnTo>
                  <a:pt x="40" y="13"/>
                </a:lnTo>
                <a:lnTo>
                  <a:pt x="39" y="10"/>
                </a:lnTo>
                <a:lnTo>
                  <a:pt x="41" y="9"/>
                </a:lnTo>
                <a:lnTo>
                  <a:pt x="44" y="11"/>
                </a:lnTo>
                <a:lnTo>
                  <a:pt x="42" y="7"/>
                </a:lnTo>
                <a:lnTo>
                  <a:pt x="41" y="5"/>
                </a:lnTo>
                <a:lnTo>
                  <a:pt x="40" y="2"/>
                </a:lnTo>
                <a:lnTo>
                  <a:pt x="38" y="0"/>
                </a:lnTo>
                <a:lnTo>
                  <a:pt x="36" y="3"/>
                </a:lnTo>
                <a:lnTo>
                  <a:pt x="36" y="6"/>
                </a:lnTo>
                <a:lnTo>
                  <a:pt x="34" y="5"/>
                </a:lnTo>
                <a:lnTo>
                  <a:pt x="33" y="5"/>
                </a:lnTo>
                <a:lnTo>
                  <a:pt x="31" y="6"/>
                </a:lnTo>
                <a:lnTo>
                  <a:pt x="30" y="6"/>
                </a:lnTo>
                <a:lnTo>
                  <a:pt x="29" y="7"/>
                </a:lnTo>
                <a:lnTo>
                  <a:pt x="28" y="7"/>
                </a:lnTo>
                <a:lnTo>
                  <a:pt x="28" y="7"/>
                </a:lnTo>
                <a:lnTo>
                  <a:pt x="25" y="7"/>
                </a:lnTo>
                <a:lnTo>
                  <a:pt x="23" y="7"/>
                </a:lnTo>
                <a:lnTo>
                  <a:pt x="22" y="7"/>
                </a:lnTo>
                <a:lnTo>
                  <a:pt x="21" y="7"/>
                </a:lnTo>
                <a:lnTo>
                  <a:pt x="21" y="7"/>
                </a:lnTo>
                <a:lnTo>
                  <a:pt x="17" y="11"/>
                </a:lnTo>
                <a:lnTo>
                  <a:pt x="16" y="13"/>
                </a:lnTo>
                <a:lnTo>
                  <a:pt x="12" y="11"/>
                </a:lnTo>
                <a:lnTo>
                  <a:pt x="8" y="10"/>
                </a:lnTo>
                <a:lnTo>
                  <a:pt x="5" y="10"/>
                </a:lnTo>
                <a:lnTo>
                  <a:pt x="4" y="11"/>
                </a:lnTo>
                <a:lnTo>
                  <a:pt x="0" y="15"/>
                </a:lnTo>
                <a:lnTo>
                  <a:pt x="1" y="17"/>
                </a:lnTo>
                <a:lnTo>
                  <a:pt x="4" y="17"/>
                </a:lnTo>
                <a:lnTo>
                  <a:pt x="3" y="19"/>
                </a:lnTo>
                <a:lnTo>
                  <a:pt x="1" y="19"/>
                </a:lnTo>
                <a:lnTo>
                  <a:pt x="2" y="21"/>
                </a:lnTo>
                <a:lnTo>
                  <a:pt x="3" y="22"/>
                </a:lnTo>
                <a:lnTo>
                  <a:pt x="2" y="26"/>
                </a:lnTo>
                <a:lnTo>
                  <a:pt x="5" y="29"/>
                </a:lnTo>
                <a:lnTo>
                  <a:pt x="5" y="31"/>
                </a:lnTo>
                <a:lnTo>
                  <a:pt x="3" y="32"/>
                </a:lnTo>
                <a:lnTo>
                  <a:pt x="3" y="33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189" name="Freeform 458"/>
          <p:cNvSpPr>
            <a:spLocks/>
          </p:cNvSpPr>
          <p:nvPr/>
        </p:nvSpPr>
        <p:spPr bwMode="auto">
          <a:xfrm>
            <a:off x="5293921" y="3243613"/>
            <a:ext cx="76483" cy="46554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3" y="17"/>
              </a:cxn>
              <a:cxn ang="0">
                <a:pos x="12" y="14"/>
              </a:cxn>
              <a:cxn ang="0">
                <a:pos x="13" y="8"/>
              </a:cxn>
              <a:cxn ang="0">
                <a:pos x="27" y="9"/>
              </a:cxn>
              <a:cxn ang="0">
                <a:pos x="46" y="0"/>
              </a:cxn>
              <a:cxn ang="0">
                <a:pos x="46" y="1"/>
              </a:cxn>
              <a:cxn ang="0">
                <a:pos x="33" y="11"/>
              </a:cxn>
              <a:cxn ang="0">
                <a:pos x="36" y="18"/>
              </a:cxn>
              <a:cxn ang="0">
                <a:pos x="27" y="21"/>
              </a:cxn>
              <a:cxn ang="0">
                <a:pos x="15" y="28"/>
              </a:cxn>
              <a:cxn ang="0">
                <a:pos x="13" y="28"/>
              </a:cxn>
              <a:cxn ang="0">
                <a:pos x="8" y="26"/>
              </a:cxn>
              <a:cxn ang="0">
                <a:pos x="2" y="23"/>
              </a:cxn>
              <a:cxn ang="0">
                <a:pos x="0" y="15"/>
              </a:cxn>
            </a:cxnLst>
            <a:rect l="0" t="0" r="r" b="b"/>
            <a:pathLst>
              <a:path w="46" h="28">
                <a:moveTo>
                  <a:pt x="0" y="15"/>
                </a:moveTo>
                <a:lnTo>
                  <a:pt x="3" y="17"/>
                </a:lnTo>
                <a:lnTo>
                  <a:pt x="12" y="14"/>
                </a:lnTo>
                <a:lnTo>
                  <a:pt x="13" y="8"/>
                </a:lnTo>
                <a:lnTo>
                  <a:pt x="27" y="9"/>
                </a:lnTo>
                <a:lnTo>
                  <a:pt x="46" y="0"/>
                </a:lnTo>
                <a:lnTo>
                  <a:pt x="46" y="1"/>
                </a:lnTo>
                <a:lnTo>
                  <a:pt x="33" y="11"/>
                </a:lnTo>
                <a:lnTo>
                  <a:pt x="36" y="18"/>
                </a:lnTo>
                <a:lnTo>
                  <a:pt x="27" y="21"/>
                </a:lnTo>
                <a:lnTo>
                  <a:pt x="15" y="28"/>
                </a:lnTo>
                <a:lnTo>
                  <a:pt x="13" y="28"/>
                </a:lnTo>
                <a:lnTo>
                  <a:pt x="8" y="26"/>
                </a:lnTo>
                <a:lnTo>
                  <a:pt x="2" y="23"/>
                </a:lnTo>
                <a:lnTo>
                  <a:pt x="0" y="15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190" name="Freeform 507"/>
          <p:cNvSpPr>
            <a:spLocks/>
          </p:cNvSpPr>
          <p:nvPr/>
        </p:nvSpPr>
        <p:spPr bwMode="auto">
          <a:xfrm>
            <a:off x="6418828" y="2600162"/>
            <a:ext cx="1579531" cy="1097358"/>
          </a:xfrm>
          <a:custGeom>
            <a:avLst/>
            <a:gdLst/>
            <a:ahLst/>
            <a:cxnLst>
              <a:cxn ang="0">
                <a:pos x="840" y="88"/>
              </a:cxn>
              <a:cxn ang="0">
                <a:pos x="732" y="24"/>
              </a:cxn>
              <a:cxn ang="0">
                <a:pos x="668" y="88"/>
              </a:cxn>
              <a:cxn ang="0">
                <a:pos x="668" y="88"/>
              </a:cxn>
              <a:cxn ang="0">
                <a:pos x="670" y="90"/>
              </a:cxn>
              <a:cxn ang="0">
                <a:pos x="672" y="92"/>
              </a:cxn>
              <a:cxn ang="0">
                <a:pos x="676" y="92"/>
              </a:cxn>
              <a:cxn ang="0">
                <a:pos x="676" y="94"/>
              </a:cxn>
              <a:cxn ang="0">
                <a:pos x="678" y="94"/>
              </a:cxn>
              <a:cxn ang="0">
                <a:pos x="678" y="94"/>
              </a:cxn>
              <a:cxn ang="0">
                <a:pos x="676" y="92"/>
              </a:cxn>
              <a:cxn ang="0">
                <a:pos x="674" y="92"/>
              </a:cxn>
              <a:cxn ang="0">
                <a:pos x="672" y="90"/>
              </a:cxn>
              <a:cxn ang="0">
                <a:pos x="668" y="90"/>
              </a:cxn>
              <a:cxn ang="0">
                <a:pos x="668" y="88"/>
              </a:cxn>
              <a:cxn ang="0">
                <a:pos x="658" y="108"/>
              </a:cxn>
              <a:cxn ang="0">
                <a:pos x="712" y="158"/>
              </a:cxn>
              <a:cxn ang="0">
                <a:pos x="598" y="202"/>
              </a:cxn>
              <a:cxn ang="0">
                <a:pos x="480" y="276"/>
              </a:cxn>
              <a:cxn ang="0">
                <a:pos x="326" y="202"/>
              </a:cxn>
              <a:cxn ang="0">
                <a:pos x="226" y="118"/>
              </a:cxn>
              <a:cxn ang="0">
                <a:pos x="222" y="114"/>
              </a:cxn>
              <a:cxn ang="0">
                <a:pos x="220" y="116"/>
              </a:cxn>
              <a:cxn ang="0">
                <a:pos x="218" y="122"/>
              </a:cxn>
              <a:cxn ang="0">
                <a:pos x="218" y="122"/>
              </a:cxn>
              <a:cxn ang="0">
                <a:pos x="218" y="122"/>
              </a:cxn>
              <a:cxn ang="0">
                <a:pos x="222" y="114"/>
              </a:cxn>
              <a:cxn ang="0">
                <a:pos x="218" y="108"/>
              </a:cxn>
              <a:cxn ang="0">
                <a:pos x="208" y="114"/>
              </a:cxn>
              <a:cxn ang="0">
                <a:pos x="142" y="142"/>
              </a:cxn>
              <a:cxn ang="0">
                <a:pos x="88" y="256"/>
              </a:cxn>
              <a:cxn ang="0">
                <a:pos x="4" y="306"/>
              </a:cxn>
              <a:cxn ang="0">
                <a:pos x="14" y="350"/>
              </a:cxn>
              <a:cxn ang="0">
                <a:pos x="30" y="370"/>
              </a:cxn>
              <a:cxn ang="0">
                <a:pos x="94" y="390"/>
              </a:cxn>
              <a:cxn ang="0">
                <a:pos x="84" y="444"/>
              </a:cxn>
              <a:cxn ang="0">
                <a:pos x="108" y="488"/>
              </a:cxn>
              <a:cxn ang="0">
                <a:pos x="148" y="508"/>
              </a:cxn>
              <a:cxn ang="0">
                <a:pos x="218" y="536"/>
              </a:cxn>
              <a:cxn ang="0">
                <a:pos x="262" y="546"/>
              </a:cxn>
              <a:cxn ang="0">
                <a:pos x="316" y="512"/>
              </a:cxn>
              <a:cxn ang="0">
                <a:pos x="370" y="528"/>
              </a:cxn>
              <a:cxn ang="0">
                <a:pos x="376" y="586"/>
              </a:cxn>
              <a:cxn ang="0">
                <a:pos x="400" y="616"/>
              </a:cxn>
              <a:cxn ang="0">
                <a:pos x="420" y="640"/>
              </a:cxn>
              <a:cxn ang="0">
                <a:pos x="500" y="616"/>
              </a:cxn>
              <a:cxn ang="0">
                <a:pos x="534" y="640"/>
              </a:cxn>
              <a:cxn ang="0">
                <a:pos x="608" y="630"/>
              </a:cxn>
              <a:cxn ang="0">
                <a:pos x="632" y="626"/>
              </a:cxn>
              <a:cxn ang="0">
                <a:pos x="702" y="582"/>
              </a:cxn>
              <a:cxn ang="0">
                <a:pos x="742" y="512"/>
              </a:cxn>
              <a:cxn ang="0">
                <a:pos x="742" y="472"/>
              </a:cxn>
              <a:cxn ang="0">
                <a:pos x="716" y="398"/>
              </a:cxn>
              <a:cxn ang="0">
                <a:pos x="752" y="360"/>
              </a:cxn>
              <a:cxn ang="0">
                <a:pos x="702" y="354"/>
              </a:cxn>
              <a:cxn ang="0">
                <a:pos x="706" y="320"/>
              </a:cxn>
              <a:cxn ang="0">
                <a:pos x="756" y="290"/>
              </a:cxn>
              <a:cxn ang="0">
                <a:pos x="762" y="316"/>
              </a:cxn>
              <a:cxn ang="0">
                <a:pos x="818" y="262"/>
              </a:cxn>
              <a:cxn ang="0">
                <a:pos x="890" y="252"/>
              </a:cxn>
              <a:cxn ang="0">
                <a:pos x="950" y="118"/>
              </a:cxn>
            </a:cxnLst>
            <a:rect l="0" t="0" r="r" b="b"/>
            <a:pathLst>
              <a:path w="950" h="660">
                <a:moveTo>
                  <a:pt x="890" y="118"/>
                </a:moveTo>
                <a:lnTo>
                  <a:pt x="890" y="118"/>
                </a:lnTo>
                <a:lnTo>
                  <a:pt x="880" y="98"/>
                </a:lnTo>
                <a:lnTo>
                  <a:pt x="880" y="98"/>
                </a:lnTo>
                <a:lnTo>
                  <a:pt x="840" y="88"/>
                </a:lnTo>
                <a:lnTo>
                  <a:pt x="840" y="88"/>
                </a:lnTo>
                <a:lnTo>
                  <a:pt x="792" y="0"/>
                </a:lnTo>
                <a:lnTo>
                  <a:pt x="792" y="0"/>
                </a:lnTo>
                <a:lnTo>
                  <a:pt x="746" y="0"/>
                </a:lnTo>
                <a:lnTo>
                  <a:pt x="746" y="0"/>
                </a:lnTo>
                <a:lnTo>
                  <a:pt x="732" y="24"/>
                </a:lnTo>
                <a:lnTo>
                  <a:pt x="732" y="24"/>
                </a:lnTo>
                <a:lnTo>
                  <a:pt x="702" y="78"/>
                </a:lnTo>
                <a:lnTo>
                  <a:pt x="702" y="78"/>
                </a:lnTo>
                <a:lnTo>
                  <a:pt x="672" y="78"/>
                </a:lnTo>
                <a:lnTo>
                  <a:pt x="672" y="7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90"/>
                </a:lnTo>
                <a:lnTo>
                  <a:pt x="668" y="90"/>
                </a:lnTo>
                <a:lnTo>
                  <a:pt x="670" y="90"/>
                </a:lnTo>
                <a:lnTo>
                  <a:pt x="670" y="90"/>
                </a:lnTo>
                <a:lnTo>
                  <a:pt x="670" y="90"/>
                </a:lnTo>
                <a:lnTo>
                  <a:pt x="670" y="90"/>
                </a:lnTo>
                <a:lnTo>
                  <a:pt x="672" y="90"/>
                </a:lnTo>
                <a:lnTo>
                  <a:pt x="672" y="90"/>
                </a:lnTo>
                <a:lnTo>
                  <a:pt x="672" y="92"/>
                </a:lnTo>
                <a:lnTo>
                  <a:pt x="672" y="92"/>
                </a:lnTo>
                <a:lnTo>
                  <a:pt x="674" y="92"/>
                </a:lnTo>
                <a:lnTo>
                  <a:pt x="674" y="92"/>
                </a:lnTo>
                <a:lnTo>
                  <a:pt x="674" y="92"/>
                </a:lnTo>
                <a:lnTo>
                  <a:pt x="674" y="92"/>
                </a:lnTo>
                <a:lnTo>
                  <a:pt x="676" y="92"/>
                </a:lnTo>
                <a:lnTo>
                  <a:pt x="676" y="92"/>
                </a:lnTo>
                <a:lnTo>
                  <a:pt x="676" y="92"/>
                </a:lnTo>
                <a:lnTo>
                  <a:pt x="676" y="92"/>
                </a:lnTo>
                <a:lnTo>
                  <a:pt x="676" y="92"/>
                </a:lnTo>
                <a:lnTo>
                  <a:pt x="676" y="92"/>
                </a:lnTo>
                <a:lnTo>
                  <a:pt x="676" y="94"/>
                </a:lnTo>
                <a:lnTo>
                  <a:pt x="676" y="94"/>
                </a:lnTo>
                <a:lnTo>
                  <a:pt x="676" y="94"/>
                </a:lnTo>
                <a:lnTo>
                  <a:pt x="676" y="94"/>
                </a:lnTo>
                <a:lnTo>
                  <a:pt x="678" y="94"/>
                </a:lnTo>
                <a:lnTo>
                  <a:pt x="678" y="94"/>
                </a:lnTo>
                <a:lnTo>
                  <a:pt x="678" y="94"/>
                </a:lnTo>
                <a:lnTo>
                  <a:pt x="678" y="94"/>
                </a:lnTo>
                <a:lnTo>
                  <a:pt x="678" y="94"/>
                </a:lnTo>
                <a:lnTo>
                  <a:pt x="678" y="94"/>
                </a:lnTo>
                <a:lnTo>
                  <a:pt x="678" y="94"/>
                </a:lnTo>
                <a:lnTo>
                  <a:pt x="678" y="94"/>
                </a:lnTo>
                <a:lnTo>
                  <a:pt x="678" y="94"/>
                </a:lnTo>
                <a:lnTo>
                  <a:pt x="678" y="94"/>
                </a:lnTo>
                <a:lnTo>
                  <a:pt x="676" y="94"/>
                </a:lnTo>
                <a:lnTo>
                  <a:pt x="676" y="94"/>
                </a:lnTo>
                <a:lnTo>
                  <a:pt x="676" y="94"/>
                </a:lnTo>
                <a:lnTo>
                  <a:pt x="676" y="94"/>
                </a:lnTo>
                <a:lnTo>
                  <a:pt x="676" y="92"/>
                </a:lnTo>
                <a:lnTo>
                  <a:pt x="676" y="92"/>
                </a:lnTo>
                <a:lnTo>
                  <a:pt x="676" y="92"/>
                </a:lnTo>
                <a:lnTo>
                  <a:pt x="676" y="92"/>
                </a:lnTo>
                <a:lnTo>
                  <a:pt x="676" y="92"/>
                </a:lnTo>
                <a:lnTo>
                  <a:pt x="676" y="92"/>
                </a:lnTo>
                <a:lnTo>
                  <a:pt x="674" y="92"/>
                </a:lnTo>
                <a:lnTo>
                  <a:pt x="674" y="92"/>
                </a:lnTo>
                <a:lnTo>
                  <a:pt x="674" y="92"/>
                </a:lnTo>
                <a:lnTo>
                  <a:pt x="674" y="92"/>
                </a:lnTo>
                <a:lnTo>
                  <a:pt x="672" y="92"/>
                </a:lnTo>
                <a:lnTo>
                  <a:pt x="672" y="92"/>
                </a:lnTo>
                <a:lnTo>
                  <a:pt x="672" y="90"/>
                </a:lnTo>
                <a:lnTo>
                  <a:pt x="672" y="90"/>
                </a:lnTo>
                <a:lnTo>
                  <a:pt x="670" y="90"/>
                </a:lnTo>
                <a:lnTo>
                  <a:pt x="670" y="90"/>
                </a:lnTo>
                <a:lnTo>
                  <a:pt x="670" y="90"/>
                </a:lnTo>
                <a:lnTo>
                  <a:pt x="670" y="90"/>
                </a:lnTo>
                <a:lnTo>
                  <a:pt x="668" y="90"/>
                </a:lnTo>
                <a:lnTo>
                  <a:pt x="668" y="90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58" y="108"/>
                </a:lnTo>
                <a:lnTo>
                  <a:pt x="658" y="108"/>
                </a:lnTo>
                <a:lnTo>
                  <a:pt x="658" y="132"/>
                </a:lnTo>
                <a:lnTo>
                  <a:pt x="658" y="132"/>
                </a:lnTo>
                <a:lnTo>
                  <a:pt x="702" y="138"/>
                </a:lnTo>
                <a:lnTo>
                  <a:pt x="702" y="138"/>
                </a:lnTo>
                <a:lnTo>
                  <a:pt x="712" y="158"/>
                </a:lnTo>
                <a:lnTo>
                  <a:pt x="712" y="158"/>
                </a:lnTo>
                <a:lnTo>
                  <a:pt x="668" y="172"/>
                </a:lnTo>
                <a:lnTo>
                  <a:pt x="668" y="172"/>
                </a:lnTo>
                <a:lnTo>
                  <a:pt x="632" y="188"/>
                </a:lnTo>
                <a:lnTo>
                  <a:pt x="632" y="188"/>
                </a:lnTo>
                <a:lnTo>
                  <a:pt x="598" y="202"/>
                </a:lnTo>
                <a:lnTo>
                  <a:pt x="598" y="202"/>
                </a:lnTo>
                <a:lnTo>
                  <a:pt x="588" y="236"/>
                </a:lnTo>
                <a:lnTo>
                  <a:pt x="588" y="236"/>
                </a:lnTo>
                <a:lnTo>
                  <a:pt x="534" y="242"/>
                </a:lnTo>
                <a:lnTo>
                  <a:pt x="534" y="242"/>
                </a:lnTo>
                <a:lnTo>
                  <a:pt x="480" y="276"/>
                </a:lnTo>
                <a:lnTo>
                  <a:pt x="480" y="276"/>
                </a:lnTo>
                <a:lnTo>
                  <a:pt x="430" y="252"/>
                </a:lnTo>
                <a:lnTo>
                  <a:pt x="430" y="252"/>
                </a:lnTo>
                <a:lnTo>
                  <a:pt x="370" y="246"/>
                </a:lnTo>
                <a:lnTo>
                  <a:pt x="370" y="246"/>
                </a:lnTo>
                <a:lnTo>
                  <a:pt x="326" y="202"/>
                </a:lnTo>
                <a:lnTo>
                  <a:pt x="326" y="202"/>
                </a:lnTo>
                <a:lnTo>
                  <a:pt x="262" y="182"/>
                </a:lnTo>
                <a:lnTo>
                  <a:pt x="262" y="182"/>
                </a:lnTo>
                <a:lnTo>
                  <a:pt x="256" y="132"/>
                </a:lnTo>
                <a:lnTo>
                  <a:pt x="256" y="132"/>
                </a:lnTo>
                <a:lnTo>
                  <a:pt x="226" y="118"/>
                </a:lnTo>
                <a:lnTo>
                  <a:pt x="226" y="118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0" y="116"/>
                </a:lnTo>
                <a:lnTo>
                  <a:pt x="220" y="116"/>
                </a:lnTo>
                <a:lnTo>
                  <a:pt x="218" y="120"/>
                </a:lnTo>
                <a:lnTo>
                  <a:pt x="218" y="120"/>
                </a:lnTo>
                <a:lnTo>
                  <a:pt x="218" y="122"/>
                </a:lnTo>
                <a:lnTo>
                  <a:pt x="218" y="122"/>
                </a:lnTo>
                <a:lnTo>
                  <a:pt x="218" y="122"/>
                </a:lnTo>
                <a:lnTo>
                  <a:pt x="218" y="122"/>
                </a:lnTo>
                <a:lnTo>
                  <a:pt x="218" y="122"/>
                </a:lnTo>
                <a:lnTo>
                  <a:pt x="218" y="122"/>
                </a:lnTo>
                <a:lnTo>
                  <a:pt x="218" y="124"/>
                </a:lnTo>
                <a:lnTo>
                  <a:pt x="218" y="124"/>
                </a:lnTo>
                <a:lnTo>
                  <a:pt x="218" y="122"/>
                </a:lnTo>
                <a:lnTo>
                  <a:pt x="218" y="122"/>
                </a:lnTo>
                <a:lnTo>
                  <a:pt x="218" y="122"/>
                </a:lnTo>
                <a:lnTo>
                  <a:pt x="218" y="122"/>
                </a:lnTo>
                <a:lnTo>
                  <a:pt x="218" y="122"/>
                </a:lnTo>
                <a:lnTo>
                  <a:pt x="218" y="122"/>
                </a:lnTo>
                <a:lnTo>
                  <a:pt x="218" y="122"/>
                </a:lnTo>
                <a:lnTo>
                  <a:pt x="218" y="122"/>
                </a:lnTo>
                <a:lnTo>
                  <a:pt x="218" y="120"/>
                </a:lnTo>
                <a:lnTo>
                  <a:pt x="218" y="120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18" y="108"/>
                </a:lnTo>
                <a:lnTo>
                  <a:pt x="218" y="108"/>
                </a:lnTo>
                <a:lnTo>
                  <a:pt x="208" y="114"/>
                </a:lnTo>
                <a:lnTo>
                  <a:pt x="208" y="114"/>
                </a:lnTo>
                <a:lnTo>
                  <a:pt x="208" y="124"/>
                </a:lnTo>
                <a:lnTo>
                  <a:pt x="208" y="124"/>
                </a:lnTo>
                <a:lnTo>
                  <a:pt x="208" y="114"/>
                </a:lnTo>
                <a:lnTo>
                  <a:pt x="208" y="114"/>
                </a:lnTo>
                <a:lnTo>
                  <a:pt x="192" y="118"/>
                </a:lnTo>
                <a:lnTo>
                  <a:pt x="192" y="118"/>
                </a:lnTo>
                <a:lnTo>
                  <a:pt x="182" y="148"/>
                </a:lnTo>
                <a:lnTo>
                  <a:pt x="182" y="148"/>
                </a:lnTo>
                <a:lnTo>
                  <a:pt x="142" y="142"/>
                </a:lnTo>
                <a:lnTo>
                  <a:pt x="142" y="142"/>
                </a:lnTo>
                <a:lnTo>
                  <a:pt x="132" y="192"/>
                </a:lnTo>
                <a:lnTo>
                  <a:pt x="132" y="192"/>
                </a:lnTo>
                <a:lnTo>
                  <a:pt x="98" y="198"/>
                </a:lnTo>
                <a:lnTo>
                  <a:pt x="98" y="198"/>
                </a:lnTo>
                <a:lnTo>
                  <a:pt x="88" y="256"/>
                </a:lnTo>
                <a:lnTo>
                  <a:pt x="88" y="256"/>
                </a:lnTo>
                <a:lnTo>
                  <a:pt x="68" y="276"/>
                </a:lnTo>
                <a:lnTo>
                  <a:pt x="68" y="276"/>
                </a:lnTo>
                <a:lnTo>
                  <a:pt x="44" y="296"/>
                </a:lnTo>
                <a:lnTo>
                  <a:pt x="44" y="296"/>
                </a:lnTo>
                <a:lnTo>
                  <a:pt x="4" y="306"/>
                </a:lnTo>
                <a:lnTo>
                  <a:pt x="4" y="306"/>
                </a:lnTo>
                <a:lnTo>
                  <a:pt x="0" y="326"/>
                </a:lnTo>
                <a:lnTo>
                  <a:pt x="0" y="326"/>
                </a:lnTo>
                <a:lnTo>
                  <a:pt x="10" y="334"/>
                </a:lnTo>
                <a:lnTo>
                  <a:pt x="10" y="334"/>
                </a:lnTo>
                <a:lnTo>
                  <a:pt x="14" y="350"/>
                </a:lnTo>
                <a:lnTo>
                  <a:pt x="14" y="350"/>
                </a:lnTo>
                <a:lnTo>
                  <a:pt x="4" y="354"/>
                </a:lnTo>
                <a:lnTo>
                  <a:pt x="4" y="354"/>
                </a:lnTo>
                <a:lnTo>
                  <a:pt x="14" y="364"/>
                </a:lnTo>
                <a:lnTo>
                  <a:pt x="14" y="364"/>
                </a:lnTo>
                <a:lnTo>
                  <a:pt x="30" y="370"/>
                </a:lnTo>
                <a:lnTo>
                  <a:pt x="30" y="370"/>
                </a:lnTo>
                <a:lnTo>
                  <a:pt x="44" y="390"/>
                </a:lnTo>
                <a:lnTo>
                  <a:pt x="44" y="390"/>
                </a:lnTo>
                <a:lnTo>
                  <a:pt x="64" y="390"/>
                </a:lnTo>
                <a:lnTo>
                  <a:pt x="64" y="390"/>
                </a:lnTo>
                <a:lnTo>
                  <a:pt x="94" y="390"/>
                </a:lnTo>
                <a:lnTo>
                  <a:pt x="94" y="390"/>
                </a:lnTo>
                <a:lnTo>
                  <a:pt x="98" y="398"/>
                </a:lnTo>
                <a:lnTo>
                  <a:pt x="98" y="398"/>
                </a:lnTo>
                <a:lnTo>
                  <a:pt x="78" y="428"/>
                </a:lnTo>
                <a:lnTo>
                  <a:pt x="78" y="428"/>
                </a:lnTo>
                <a:lnTo>
                  <a:pt x="84" y="444"/>
                </a:lnTo>
                <a:lnTo>
                  <a:pt x="84" y="444"/>
                </a:lnTo>
                <a:lnTo>
                  <a:pt x="74" y="458"/>
                </a:lnTo>
                <a:lnTo>
                  <a:pt x="74" y="458"/>
                </a:lnTo>
                <a:lnTo>
                  <a:pt x="84" y="478"/>
                </a:lnTo>
                <a:lnTo>
                  <a:pt x="84" y="478"/>
                </a:lnTo>
                <a:lnTo>
                  <a:pt x="108" y="488"/>
                </a:lnTo>
                <a:lnTo>
                  <a:pt x="108" y="488"/>
                </a:lnTo>
                <a:lnTo>
                  <a:pt x="104" y="492"/>
                </a:lnTo>
                <a:lnTo>
                  <a:pt x="104" y="492"/>
                </a:lnTo>
                <a:lnTo>
                  <a:pt x="114" y="492"/>
                </a:lnTo>
                <a:lnTo>
                  <a:pt x="114" y="492"/>
                </a:lnTo>
                <a:lnTo>
                  <a:pt x="148" y="508"/>
                </a:lnTo>
                <a:lnTo>
                  <a:pt x="148" y="508"/>
                </a:lnTo>
                <a:lnTo>
                  <a:pt x="178" y="522"/>
                </a:lnTo>
                <a:lnTo>
                  <a:pt x="178" y="522"/>
                </a:lnTo>
                <a:lnTo>
                  <a:pt x="208" y="528"/>
                </a:lnTo>
                <a:lnTo>
                  <a:pt x="208" y="528"/>
                </a:lnTo>
                <a:lnTo>
                  <a:pt x="218" y="536"/>
                </a:lnTo>
                <a:lnTo>
                  <a:pt x="218" y="536"/>
                </a:lnTo>
                <a:lnTo>
                  <a:pt x="226" y="536"/>
                </a:lnTo>
                <a:lnTo>
                  <a:pt x="226" y="536"/>
                </a:lnTo>
                <a:lnTo>
                  <a:pt x="242" y="546"/>
                </a:lnTo>
                <a:lnTo>
                  <a:pt x="242" y="546"/>
                </a:lnTo>
                <a:lnTo>
                  <a:pt x="262" y="546"/>
                </a:lnTo>
                <a:lnTo>
                  <a:pt x="262" y="546"/>
                </a:lnTo>
                <a:lnTo>
                  <a:pt x="282" y="546"/>
                </a:lnTo>
                <a:lnTo>
                  <a:pt x="282" y="546"/>
                </a:lnTo>
                <a:lnTo>
                  <a:pt x="296" y="528"/>
                </a:lnTo>
                <a:lnTo>
                  <a:pt x="296" y="528"/>
                </a:lnTo>
                <a:lnTo>
                  <a:pt x="316" y="512"/>
                </a:lnTo>
                <a:lnTo>
                  <a:pt x="316" y="512"/>
                </a:lnTo>
                <a:lnTo>
                  <a:pt x="340" y="512"/>
                </a:lnTo>
                <a:lnTo>
                  <a:pt x="340" y="512"/>
                </a:lnTo>
                <a:lnTo>
                  <a:pt x="360" y="528"/>
                </a:lnTo>
                <a:lnTo>
                  <a:pt x="360" y="528"/>
                </a:lnTo>
                <a:lnTo>
                  <a:pt x="370" y="528"/>
                </a:lnTo>
                <a:lnTo>
                  <a:pt x="370" y="528"/>
                </a:lnTo>
                <a:lnTo>
                  <a:pt x="380" y="532"/>
                </a:lnTo>
                <a:lnTo>
                  <a:pt x="380" y="532"/>
                </a:lnTo>
                <a:lnTo>
                  <a:pt x="386" y="556"/>
                </a:lnTo>
                <a:lnTo>
                  <a:pt x="386" y="556"/>
                </a:lnTo>
                <a:lnTo>
                  <a:pt x="376" y="586"/>
                </a:lnTo>
                <a:lnTo>
                  <a:pt x="376" y="586"/>
                </a:lnTo>
                <a:lnTo>
                  <a:pt x="376" y="596"/>
                </a:lnTo>
                <a:lnTo>
                  <a:pt x="376" y="596"/>
                </a:lnTo>
                <a:lnTo>
                  <a:pt x="390" y="600"/>
                </a:lnTo>
                <a:lnTo>
                  <a:pt x="390" y="600"/>
                </a:lnTo>
                <a:lnTo>
                  <a:pt x="400" y="616"/>
                </a:lnTo>
                <a:lnTo>
                  <a:pt x="400" y="616"/>
                </a:lnTo>
                <a:lnTo>
                  <a:pt x="400" y="626"/>
                </a:lnTo>
                <a:lnTo>
                  <a:pt x="400" y="626"/>
                </a:lnTo>
                <a:lnTo>
                  <a:pt x="424" y="636"/>
                </a:lnTo>
                <a:lnTo>
                  <a:pt x="424" y="636"/>
                </a:lnTo>
                <a:lnTo>
                  <a:pt x="420" y="640"/>
                </a:lnTo>
                <a:lnTo>
                  <a:pt x="420" y="640"/>
                </a:lnTo>
                <a:lnTo>
                  <a:pt x="444" y="636"/>
                </a:lnTo>
                <a:lnTo>
                  <a:pt x="444" y="636"/>
                </a:lnTo>
                <a:lnTo>
                  <a:pt x="450" y="616"/>
                </a:lnTo>
                <a:lnTo>
                  <a:pt x="450" y="616"/>
                </a:lnTo>
                <a:lnTo>
                  <a:pt x="500" y="616"/>
                </a:lnTo>
                <a:lnTo>
                  <a:pt x="500" y="616"/>
                </a:lnTo>
                <a:lnTo>
                  <a:pt x="518" y="630"/>
                </a:lnTo>
                <a:lnTo>
                  <a:pt x="518" y="630"/>
                </a:lnTo>
                <a:lnTo>
                  <a:pt x="524" y="646"/>
                </a:lnTo>
                <a:lnTo>
                  <a:pt x="524" y="646"/>
                </a:lnTo>
                <a:lnTo>
                  <a:pt x="534" y="640"/>
                </a:lnTo>
                <a:lnTo>
                  <a:pt x="534" y="640"/>
                </a:lnTo>
                <a:lnTo>
                  <a:pt x="568" y="660"/>
                </a:lnTo>
                <a:lnTo>
                  <a:pt x="568" y="660"/>
                </a:lnTo>
                <a:lnTo>
                  <a:pt x="568" y="646"/>
                </a:lnTo>
                <a:lnTo>
                  <a:pt x="568" y="646"/>
                </a:lnTo>
                <a:lnTo>
                  <a:pt x="608" y="630"/>
                </a:lnTo>
                <a:lnTo>
                  <a:pt x="608" y="630"/>
                </a:lnTo>
                <a:lnTo>
                  <a:pt x="612" y="626"/>
                </a:lnTo>
                <a:lnTo>
                  <a:pt x="612" y="626"/>
                </a:lnTo>
                <a:lnTo>
                  <a:pt x="622" y="620"/>
                </a:lnTo>
                <a:lnTo>
                  <a:pt x="622" y="620"/>
                </a:lnTo>
                <a:lnTo>
                  <a:pt x="632" y="626"/>
                </a:lnTo>
                <a:lnTo>
                  <a:pt x="632" y="626"/>
                </a:lnTo>
                <a:lnTo>
                  <a:pt x="652" y="616"/>
                </a:lnTo>
                <a:lnTo>
                  <a:pt x="652" y="616"/>
                </a:lnTo>
                <a:lnTo>
                  <a:pt x="678" y="600"/>
                </a:lnTo>
                <a:lnTo>
                  <a:pt x="678" y="600"/>
                </a:lnTo>
                <a:lnTo>
                  <a:pt x="702" y="582"/>
                </a:lnTo>
                <a:lnTo>
                  <a:pt x="702" y="582"/>
                </a:lnTo>
                <a:lnTo>
                  <a:pt x="712" y="562"/>
                </a:lnTo>
                <a:lnTo>
                  <a:pt x="712" y="562"/>
                </a:lnTo>
                <a:lnTo>
                  <a:pt x="726" y="542"/>
                </a:lnTo>
                <a:lnTo>
                  <a:pt x="726" y="542"/>
                </a:lnTo>
                <a:lnTo>
                  <a:pt x="742" y="512"/>
                </a:lnTo>
                <a:lnTo>
                  <a:pt x="742" y="512"/>
                </a:lnTo>
                <a:lnTo>
                  <a:pt x="742" y="498"/>
                </a:lnTo>
                <a:lnTo>
                  <a:pt x="742" y="498"/>
                </a:lnTo>
                <a:lnTo>
                  <a:pt x="736" y="488"/>
                </a:lnTo>
                <a:lnTo>
                  <a:pt x="736" y="488"/>
                </a:lnTo>
                <a:lnTo>
                  <a:pt x="742" y="472"/>
                </a:lnTo>
                <a:lnTo>
                  <a:pt x="742" y="472"/>
                </a:lnTo>
                <a:lnTo>
                  <a:pt x="736" y="454"/>
                </a:lnTo>
                <a:lnTo>
                  <a:pt x="736" y="454"/>
                </a:lnTo>
                <a:lnTo>
                  <a:pt x="712" y="404"/>
                </a:lnTo>
                <a:lnTo>
                  <a:pt x="712" y="404"/>
                </a:lnTo>
                <a:lnTo>
                  <a:pt x="716" y="398"/>
                </a:lnTo>
                <a:lnTo>
                  <a:pt x="716" y="398"/>
                </a:lnTo>
                <a:lnTo>
                  <a:pt x="736" y="374"/>
                </a:lnTo>
                <a:lnTo>
                  <a:pt x="752" y="370"/>
                </a:lnTo>
                <a:lnTo>
                  <a:pt x="752" y="370"/>
                </a:lnTo>
                <a:lnTo>
                  <a:pt x="754" y="368"/>
                </a:lnTo>
                <a:lnTo>
                  <a:pt x="754" y="364"/>
                </a:lnTo>
                <a:lnTo>
                  <a:pt x="752" y="360"/>
                </a:lnTo>
                <a:lnTo>
                  <a:pt x="752" y="360"/>
                </a:lnTo>
                <a:lnTo>
                  <a:pt x="726" y="354"/>
                </a:lnTo>
                <a:lnTo>
                  <a:pt x="726" y="354"/>
                </a:lnTo>
                <a:lnTo>
                  <a:pt x="712" y="360"/>
                </a:lnTo>
                <a:lnTo>
                  <a:pt x="712" y="360"/>
                </a:lnTo>
                <a:lnTo>
                  <a:pt x="702" y="354"/>
                </a:lnTo>
                <a:lnTo>
                  <a:pt x="702" y="354"/>
                </a:lnTo>
                <a:lnTo>
                  <a:pt x="692" y="340"/>
                </a:lnTo>
                <a:lnTo>
                  <a:pt x="692" y="340"/>
                </a:lnTo>
                <a:lnTo>
                  <a:pt x="682" y="330"/>
                </a:lnTo>
                <a:lnTo>
                  <a:pt x="682" y="330"/>
                </a:lnTo>
                <a:lnTo>
                  <a:pt x="706" y="320"/>
                </a:lnTo>
                <a:lnTo>
                  <a:pt x="706" y="320"/>
                </a:lnTo>
                <a:lnTo>
                  <a:pt x="722" y="306"/>
                </a:lnTo>
                <a:lnTo>
                  <a:pt x="722" y="306"/>
                </a:lnTo>
                <a:lnTo>
                  <a:pt x="746" y="290"/>
                </a:lnTo>
                <a:lnTo>
                  <a:pt x="746" y="290"/>
                </a:lnTo>
                <a:lnTo>
                  <a:pt x="756" y="290"/>
                </a:lnTo>
                <a:lnTo>
                  <a:pt x="756" y="290"/>
                </a:lnTo>
                <a:lnTo>
                  <a:pt x="742" y="310"/>
                </a:lnTo>
                <a:lnTo>
                  <a:pt x="742" y="310"/>
                </a:lnTo>
                <a:lnTo>
                  <a:pt x="752" y="320"/>
                </a:lnTo>
                <a:lnTo>
                  <a:pt x="752" y="320"/>
                </a:lnTo>
                <a:lnTo>
                  <a:pt x="762" y="316"/>
                </a:lnTo>
                <a:lnTo>
                  <a:pt x="762" y="316"/>
                </a:lnTo>
                <a:lnTo>
                  <a:pt x="786" y="306"/>
                </a:lnTo>
                <a:lnTo>
                  <a:pt x="792" y="284"/>
                </a:lnTo>
                <a:lnTo>
                  <a:pt x="806" y="272"/>
                </a:lnTo>
                <a:lnTo>
                  <a:pt x="820" y="282"/>
                </a:lnTo>
                <a:lnTo>
                  <a:pt x="818" y="262"/>
                </a:lnTo>
                <a:lnTo>
                  <a:pt x="838" y="250"/>
                </a:lnTo>
                <a:lnTo>
                  <a:pt x="864" y="254"/>
                </a:lnTo>
                <a:lnTo>
                  <a:pt x="864" y="254"/>
                </a:lnTo>
                <a:lnTo>
                  <a:pt x="876" y="246"/>
                </a:lnTo>
                <a:lnTo>
                  <a:pt x="876" y="246"/>
                </a:lnTo>
                <a:lnTo>
                  <a:pt x="890" y="252"/>
                </a:lnTo>
                <a:lnTo>
                  <a:pt x="890" y="252"/>
                </a:lnTo>
                <a:lnTo>
                  <a:pt x="900" y="198"/>
                </a:lnTo>
                <a:lnTo>
                  <a:pt x="924" y="192"/>
                </a:lnTo>
                <a:lnTo>
                  <a:pt x="924" y="192"/>
                </a:lnTo>
                <a:lnTo>
                  <a:pt x="950" y="118"/>
                </a:lnTo>
                <a:lnTo>
                  <a:pt x="950" y="118"/>
                </a:lnTo>
                <a:lnTo>
                  <a:pt x="890" y="118"/>
                </a:lnTo>
                <a:lnTo>
                  <a:pt x="890" y="11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191" name="Freeform 260"/>
          <p:cNvSpPr>
            <a:spLocks/>
          </p:cNvSpPr>
          <p:nvPr/>
        </p:nvSpPr>
        <p:spPr bwMode="auto">
          <a:xfrm>
            <a:off x="6565142" y="3993474"/>
            <a:ext cx="59857" cy="7149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24"/>
              </a:cxn>
              <a:cxn ang="0">
                <a:pos x="6" y="54"/>
              </a:cxn>
              <a:cxn ang="0">
                <a:pos x="30" y="54"/>
              </a:cxn>
              <a:cxn ang="0">
                <a:pos x="42" y="30"/>
              </a:cxn>
              <a:cxn ang="0">
                <a:pos x="6" y="0"/>
              </a:cxn>
            </a:cxnLst>
            <a:rect l="0" t="0" r="r" b="b"/>
            <a:pathLst>
              <a:path w="42" h="54">
                <a:moveTo>
                  <a:pt x="6" y="0"/>
                </a:moveTo>
                <a:lnTo>
                  <a:pt x="0" y="24"/>
                </a:lnTo>
                <a:lnTo>
                  <a:pt x="6" y="54"/>
                </a:lnTo>
                <a:lnTo>
                  <a:pt x="30" y="54"/>
                </a:lnTo>
                <a:lnTo>
                  <a:pt x="42" y="30"/>
                </a:lnTo>
                <a:lnTo>
                  <a:pt x="6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92" name="Freeform 261"/>
          <p:cNvSpPr>
            <a:spLocks/>
          </p:cNvSpPr>
          <p:nvPr/>
        </p:nvSpPr>
        <p:spPr bwMode="auto">
          <a:xfrm>
            <a:off x="7323318" y="3697519"/>
            <a:ext cx="56531" cy="56531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12" y="12"/>
              </a:cxn>
              <a:cxn ang="0">
                <a:pos x="30" y="0"/>
              </a:cxn>
              <a:cxn ang="0">
                <a:pos x="42" y="12"/>
              </a:cxn>
              <a:cxn ang="0">
                <a:pos x="30" y="30"/>
              </a:cxn>
              <a:cxn ang="0">
                <a:pos x="12" y="42"/>
              </a:cxn>
              <a:cxn ang="0">
                <a:pos x="0" y="30"/>
              </a:cxn>
            </a:cxnLst>
            <a:rect l="0" t="0" r="r" b="b"/>
            <a:pathLst>
              <a:path w="42" h="42">
                <a:moveTo>
                  <a:pt x="0" y="30"/>
                </a:moveTo>
                <a:lnTo>
                  <a:pt x="12" y="12"/>
                </a:lnTo>
                <a:lnTo>
                  <a:pt x="30" y="0"/>
                </a:lnTo>
                <a:lnTo>
                  <a:pt x="42" y="12"/>
                </a:lnTo>
                <a:lnTo>
                  <a:pt x="30" y="30"/>
                </a:lnTo>
                <a:lnTo>
                  <a:pt x="12" y="42"/>
                </a:lnTo>
                <a:lnTo>
                  <a:pt x="0" y="3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93" name="Freeform 262"/>
          <p:cNvSpPr>
            <a:spLocks/>
          </p:cNvSpPr>
          <p:nvPr/>
        </p:nvSpPr>
        <p:spPr bwMode="auto">
          <a:xfrm>
            <a:off x="7627584" y="3557856"/>
            <a:ext cx="33254" cy="98098"/>
          </a:xfrm>
          <a:custGeom>
            <a:avLst/>
            <a:gdLst/>
            <a:ahLst/>
            <a:cxnLst>
              <a:cxn ang="0">
                <a:pos x="0" y="42"/>
              </a:cxn>
              <a:cxn ang="0">
                <a:pos x="0" y="18"/>
              </a:cxn>
              <a:cxn ang="0">
                <a:pos x="24" y="0"/>
              </a:cxn>
              <a:cxn ang="0">
                <a:pos x="24" y="24"/>
              </a:cxn>
              <a:cxn ang="0">
                <a:pos x="6" y="72"/>
              </a:cxn>
              <a:cxn ang="0">
                <a:pos x="0" y="42"/>
              </a:cxn>
            </a:cxnLst>
            <a:rect l="0" t="0" r="r" b="b"/>
            <a:pathLst>
              <a:path w="24" h="72">
                <a:moveTo>
                  <a:pt x="0" y="42"/>
                </a:moveTo>
                <a:lnTo>
                  <a:pt x="0" y="18"/>
                </a:lnTo>
                <a:lnTo>
                  <a:pt x="24" y="0"/>
                </a:lnTo>
                <a:lnTo>
                  <a:pt x="24" y="24"/>
                </a:lnTo>
                <a:lnTo>
                  <a:pt x="6" y="72"/>
                </a:lnTo>
                <a:lnTo>
                  <a:pt x="0" y="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94" name="Freeform 263"/>
          <p:cNvSpPr>
            <a:spLocks/>
          </p:cNvSpPr>
          <p:nvPr/>
        </p:nvSpPr>
        <p:spPr bwMode="auto">
          <a:xfrm>
            <a:off x="7873658" y="3303470"/>
            <a:ext cx="48218" cy="73157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6" y="36"/>
              </a:cxn>
              <a:cxn ang="0">
                <a:pos x="12" y="54"/>
              </a:cxn>
              <a:cxn ang="0">
                <a:pos x="30" y="42"/>
              </a:cxn>
              <a:cxn ang="0">
                <a:pos x="36" y="18"/>
              </a:cxn>
              <a:cxn ang="0">
                <a:pos x="30" y="0"/>
              </a:cxn>
              <a:cxn ang="0">
                <a:pos x="0" y="18"/>
              </a:cxn>
            </a:cxnLst>
            <a:rect l="0" t="0" r="r" b="b"/>
            <a:pathLst>
              <a:path w="36" h="54">
                <a:moveTo>
                  <a:pt x="0" y="18"/>
                </a:moveTo>
                <a:lnTo>
                  <a:pt x="6" y="36"/>
                </a:lnTo>
                <a:lnTo>
                  <a:pt x="12" y="54"/>
                </a:lnTo>
                <a:lnTo>
                  <a:pt x="30" y="42"/>
                </a:lnTo>
                <a:lnTo>
                  <a:pt x="36" y="18"/>
                </a:lnTo>
                <a:lnTo>
                  <a:pt x="30" y="0"/>
                </a:lnTo>
                <a:lnTo>
                  <a:pt x="0" y="1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95" name="Freeform 264"/>
          <p:cNvSpPr>
            <a:spLocks/>
          </p:cNvSpPr>
          <p:nvPr/>
        </p:nvSpPr>
        <p:spPr bwMode="auto">
          <a:xfrm>
            <a:off x="7931853" y="2927707"/>
            <a:ext cx="360797" cy="392389"/>
          </a:xfrm>
          <a:custGeom>
            <a:avLst/>
            <a:gdLst/>
            <a:ahLst/>
            <a:cxnLst>
              <a:cxn ang="0">
                <a:pos x="6" y="247"/>
              </a:cxn>
              <a:cxn ang="0">
                <a:pos x="42" y="235"/>
              </a:cxn>
              <a:cxn ang="0">
                <a:pos x="66" y="235"/>
              </a:cxn>
              <a:cxn ang="0">
                <a:pos x="108" y="199"/>
              </a:cxn>
              <a:cxn ang="0">
                <a:pos x="138" y="187"/>
              </a:cxn>
              <a:cxn ang="0">
                <a:pos x="144" y="157"/>
              </a:cxn>
              <a:cxn ang="0">
                <a:pos x="156" y="109"/>
              </a:cxn>
              <a:cxn ang="0">
                <a:pos x="156" y="72"/>
              </a:cxn>
              <a:cxn ang="0">
                <a:pos x="174" y="48"/>
              </a:cxn>
              <a:cxn ang="0">
                <a:pos x="174" y="18"/>
              </a:cxn>
              <a:cxn ang="0">
                <a:pos x="186" y="0"/>
              </a:cxn>
              <a:cxn ang="0">
                <a:pos x="210" y="18"/>
              </a:cxn>
              <a:cxn ang="0">
                <a:pos x="246" y="30"/>
              </a:cxn>
              <a:cxn ang="0">
                <a:pos x="264" y="30"/>
              </a:cxn>
              <a:cxn ang="0">
                <a:pos x="240" y="54"/>
              </a:cxn>
              <a:cxn ang="0">
                <a:pos x="222" y="66"/>
              </a:cxn>
              <a:cxn ang="0">
                <a:pos x="210" y="85"/>
              </a:cxn>
              <a:cxn ang="0">
                <a:pos x="180" y="60"/>
              </a:cxn>
              <a:cxn ang="0">
                <a:pos x="162" y="97"/>
              </a:cxn>
              <a:cxn ang="0">
                <a:pos x="186" y="139"/>
              </a:cxn>
              <a:cxn ang="0">
                <a:pos x="168" y="169"/>
              </a:cxn>
              <a:cxn ang="0">
                <a:pos x="162" y="193"/>
              </a:cxn>
              <a:cxn ang="0">
                <a:pos x="162" y="235"/>
              </a:cxn>
              <a:cxn ang="0">
                <a:pos x="150" y="247"/>
              </a:cxn>
              <a:cxn ang="0">
                <a:pos x="138" y="241"/>
              </a:cxn>
              <a:cxn ang="0">
                <a:pos x="126" y="247"/>
              </a:cxn>
              <a:cxn ang="0">
                <a:pos x="102" y="247"/>
              </a:cxn>
              <a:cxn ang="0">
                <a:pos x="90" y="247"/>
              </a:cxn>
              <a:cxn ang="0">
                <a:pos x="66" y="271"/>
              </a:cxn>
              <a:cxn ang="0">
                <a:pos x="60" y="259"/>
              </a:cxn>
              <a:cxn ang="0">
                <a:pos x="48" y="265"/>
              </a:cxn>
              <a:cxn ang="0">
                <a:pos x="36" y="271"/>
              </a:cxn>
              <a:cxn ang="0">
                <a:pos x="12" y="289"/>
              </a:cxn>
              <a:cxn ang="0">
                <a:pos x="0" y="259"/>
              </a:cxn>
              <a:cxn ang="0">
                <a:pos x="6" y="247"/>
              </a:cxn>
            </a:cxnLst>
            <a:rect l="0" t="0" r="r" b="b"/>
            <a:pathLst>
              <a:path w="264" h="289">
                <a:moveTo>
                  <a:pt x="6" y="247"/>
                </a:moveTo>
                <a:lnTo>
                  <a:pt x="42" y="235"/>
                </a:lnTo>
                <a:lnTo>
                  <a:pt x="66" y="235"/>
                </a:lnTo>
                <a:lnTo>
                  <a:pt x="108" y="199"/>
                </a:lnTo>
                <a:lnTo>
                  <a:pt x="138" y="187"/>
                </a:lnTo>
                <a:lnTo>
                  <a:pt x="144" y="157"/>
                </a:lnTo>
                <a:lnTo>
                  <a:pt x="156" y="109"/>
                </a:lnTo>
                <a:lnTo>
                  <a:pt x="156" y="72"/>
                </a:lnTo>
                <a:lnTo>
                  <a:pt x="174" y="48"/>
                </a:lnTo>
                <a:lnTo>
                  <a:pt x="174" y="18"/>
                </a:lnTo>
                <a:lnTo>
                  <a:pt x="186" y="0"/>
                </a:lnTo>
                <a:lnTo>
                  <a:pt x="210" y="18"/>
                </a:lnTo>
                <a:lnTo>
                  <a:pt x="246" y="30"/>
                </a:lnTo>
                <a:lnTo>
                  <a:pt x="264" y="30"/>
                </a:lnTo>
                <a:lnTo>
                  <a:pt x="240" y="54"/>
                </a:lnTo>
                <a:lnTo>
                  <a:pt x="222" y="66"/>
                </a:lnTo>
                <a:lnTo>
                  <a:pt x="210" y="85"/>
                </a:lnTo>
                <a:lnTo>
                  <a:pt x="180" y="60"/>
                </a:lnTo>
                <a:lnTo>
                  <a:pt x="162" y="97"/>
                </a:lnTo>
                <a:lnTo>
                  <a:pt x="186" y="139"/>
                </a:lnTo>
                <a:lnTo>
                  <a:pt x="168" y="169"/>
                </a:lnTo>
                <a:lnTo>
                  <a:pt x="162" y="193"/>
                </a:lnTo>
                <a:lnTo>
                  <a:pt x="162" y="235"/>
                </a:lnTo>
                <a:lnTo>
                  <a:pt x="150" y="247"/>
                </a:lnTo>
                <a:lnTo>
                  <a:pt x="138" y="241"/>
                </a:lnTo>
                <a:lnTo>
                  <a:pt x="126" y="247"/>
                </a:lnTo>
                <a:lnTo>
                  <a:pt x="102" y="247"/>
                </a:lnTo>
                <a:lnTo>
                  <a:pt x="90" y="247"/>
                </a:lnTo>
                <a:lnTo>
                  <a:pt x="66" y="271"/>
                </a:lnTo>
                <a:lnTo>
                  <a:pt x="60" y="259"/>
                </a:lnTo>
                <a:lnTo>
                  <a:pt x="48" y="265"/>
                </a:lnTo>
                <a:lnTo>
                  <a:pt x="36" y="271"/>
                </a:lnTo>
                <a:lnTo>
                  <a:pt x="12" y="289"/>
                </a:lnTo>
                <a:lnTo>
                  <a:pt x="0" y="259"/>
                </a:lnTo>
                <a:lnTo>
                  <a:pt x="6" y="24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96" name="Freeform 265"/>
          <p:cNvSpPr>
            <a:spLocks/>
          </p:cNvSpPr>
          <p:nvPr/>
        </p:nvSpPr>
        <p:spPr bwMode="auto">
          <a:xfrm>
            <a:off x="8186239" y="2566908"/>
            <a:ext cx="64844" cy="320895"/>
          </a:xfrm>
          <a:custGeom>
            <a:avLst/>
            <a:gdLst/>
            <a:ahLst/>
            <a:cxnLst>
              <a:cxn ang="0">
                <a:pos x="12" y="222"/>
              </a:cxn>
              <a:cxn ang="0">
                <a:pos x="12" y="180"/>
              </a:cxn>
              <a:cxn ang="0">
                <a:pos x="6" y="90"/>
              </a:cxn>
              <a:cxn ang="0">
                <a:pos x="0" y="66"/>
              </a:cxn>
              <a:cxn ang="0">
                <a:pos x="6" y="30"/>
              </a:cxn>
              <a:cxn ang="0">
                <a:pos x="12" y="0"/>
              </a:cxn>
              <a:cxn ang="0">
                <a:pos x="24" y="36"/>
              </a:cxn>
              <a:cxn ang="0">
                <a:pos x="24" y="60"/>
              </a:cxn>
              <a:cxn ang="0">
                <a:pos x="48" y="156"/>
              </a:cxn>
              <a:cxn ang="0">
                <a:pos x="30" y="144"/>
              </a:cxn>
              <a:cxn ang="0">
                <a:pos x="24" y="168"/>
              </a:cxn>
              <a:cxn ang="0">
                <a:pos x="24" y="198"/>
              </a:cxn>
              <a:cxn ang="0">
                <a:pos x="42" y="234"/>
              </a:cxn>
              <a:cxn ang="0">
                <a:pos x="12" y="222"/>
              </a:cxn>
            </a:cxnLst>
            <a:rect l="0" t="0" r="r" b="b"/>
            <a:pathLst>
              <a:path w="48" h="234">
                <a:moveTo>
                  <a:pt x="12" y="222"/>
                </a:moveTo>
                <a:lnTo>
                  <a:pt x="12" y="180"/>
                </a:lnTo>
                <a:lnTo>
                  <a:pt x="6" y="90"/>
                </a:lnTo>
                <a:lnTo>
                  <a:pt x="0" y="66"/>
                </a:lnTo>
                <a:lnTo>
                  <a:pt x="6" y="30"/>
                </a:lnTo>
                <a:lnTo>
                  <a:pt x="12" y="0"/>
                </a:lnTo>
                <a:lnTo>
                  <a:pt x="24" y="36"/>
                </a:lnTo>
                <a:lnTo>
                  <a:pt x="24" y="60"/>
                </a:lnTo>
                <a:lnTo>
                  <a:pt x="48" y="156"/>
                </a:lnTo>
                <a:lnTo>
                  <a:pt x="30" y="144"/>
                </a:lnTo>
                <a:lnTo>
                  <a:pt x="24" y="168"/>
                </a:lnTo>
                <a:lnTo>
                  <a:pt x="24" y="198"/>
                </a:lnTo>
                <a:lnTo>
                  <a:pt x="42" y="234"/>
                </a:lnTo>
                <a:lnTo>
                  <a:pt x="12" y="222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97" name="Freeform 272"/>
          <p:cNvSpPr>
            <a:spLocks/>
          </p:cNvSpPr>
          <p:nvPr/>
        </p:nvSpPr>
        <p:spPr bwMode="auto">
          <a:xfrm>
            <a:off x="7609296" y="3745737"/>
            <a:ext cx="147977" cy="204508"/>
          </a:xfrm>
          <a:custGeom>
            <a:avLst/>
            <a:gdLst/>
            <a:ahLst/>
            <a:cxnLst>
              <a:cxn ang="0">
                <a:pos x="12" y="18"/>
              </a:cxn>
              <a:cxn ang="0">
                <a:pos x="0" y="42"/>
              </a:cxn>
              <a:cxn ang="0">
                <a:pos x="6" y="72"/>
              </a:cxn>
              <a:cxn ang="0">
                <a:pos x="18" y="85"/>
              </a:cxn>
              <a:cxn ang="0">
                <a:pos x="36" y="91"/>
              </a:cxn>
              <a:cxn ang="0">
                <a:pos x="72" y="109"/>
              </a:cxn>
              <a:cxn ang="0">
                <a:pos x="78" y="139"/>
              </a:cxn>
              <a:cxn ang="0">
                <a:pos x="108" y="151"/>
              </a:cxn>
              <a:cxn ang="0">
                <a:pos x="102" y="127"/>
              </a:cxn>
              <a:cxn ang="0">
                <a:pos x="78" y="91"/>
              </a:cxn>
              <a:cxn ang="0">
                <a:pos x="42" y="66"/>
              </a:cxn>
              <a:cxn ang="0">
                <a:pos x="48" y="48"/>
              </a:cxn>
              <a:cxn ang="0">
                <a:pos x="54" y="12"/>
              </a:cxn>
              <a:cxn ang="0">
                <a:pos x="30" y="0"/>
              </a:cxn>
              <a:cxn ang="0">
                <a:pos x="12" y="18"/>
              </a:cxn>
            </a:cxnLst>
            <a:rect l="0" t="0" r="r" b="b"/>
            <a:pathLst>
              <a:path w="108" h="151">
                <a:moveTo>
                  <a:pt x="12" y="18"/>
                </a:moveTo>
                <a:lnTo>
                  <a:pt x="0" y="42"/>
                </a:lnTo>
                <a:lnTo>
                  <a:pt x="6" y="72"/>
                </a:lnTo>
                <a:lnTo>
                  <a:pt x="18" y="85"/>
                </a:lnTo>
                <a:lnTo>
                  <a:pt x="36" y="91"/>
                </a:lnTo>
                <a:lnTo>
                  <a:pt x="72" y="109"/>
                </a:lnTo>
                <a:lnTo>
                  <a:pt x="78" y="139"/>
                </a:lnTo>
                <a:lnTo>
                  <a:pt x="108" y="151"/>
                </a:lnTo>
                <a:lnTo>
                  <a:pt x="102" y="127"/>
                </a:lnTo>
                <a:lnTo>
                  <a:pt x="78" y="91"/>
                </a:lnTo>
                <a:lnTo>
                  <a:pt x="42" y="66"/>
                </a:lnTo>
                <a:lnTo>
                  <a:pt x="48" y="48"/>
                </a:lnTo>
                <a:lnTo>
                  <a:pt x="54" y="12"/>
                </a:lnTo>
                <a:lnTo>
                  <a:pt x="30" y="0"/>
                </a:lnTo>
                <a:lnTo>
                  <a:pt x="12" y="1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98" name="Freeform 273"/>
          <p:cNvSpPr>
            <a:spLocks/>
          </p:cNvSpPr>
          <p:nvPr/>
        </p:nvSpPr>
        <p:spPr bwMode="auto">
          <a:xfrm>
            <a:off x="7669152" y="3983499"/>
            <a:ext cx="121374" cy="96434"/>
          </a:xfrm>
          <a:custGeom>
            <a:avLst/>
            <a:gdLst/>
            <a:ahLst/>
            <a:cxnLst>
              <a:cxn ang="0">
                <a:pos x="0" y="54"/>
              </a:cxn>
              <a:cxn ang="0">
                <a:pos x="18" y="24"/>
              </a:cxn>
              <a:cxn ang="0">
                <a:pos x="42" y="24"/>
              </a:cxn>
              <a:cxn ang="0">
                <a:pos x="60" y="0"/>
              </a:cxn>
              <a:cxn ang="0">
                <a:pos x="90" y="24"/>
              </a:cxn>
              <a:cxn ang="0">
                <a:pos x="90" y="72"/>
              </a:cxn>
              <a:cxn ang="0">
                <a:pos x="60" y="60"/>
              </a:cxn>
              <a:cxn ang="0">
                <a:pos x="42" y="60"/>
              </a:cxn>
              <a:cxn ang="0">
                <a:pos x="24" y="48"/>
              </a:cxn>
              <a:cxn ang="0">
                <a:pos x="0" y="54"/>
              </a:cxn>
            </a:cxnLst>
            <a:rect l="0" t="0" r="r" b="b"/>
            <a:pathLst>
              <a:path w="90" h="72">
                <a:moveTo>
                  <a:pt x="0" y="54"/>
                </a:moveTo>
                <a:lnTo>
                  <a:pt x="18" y="24"/>
                </a:lnTo>
                <a:lnTo>
                  <a:pt x="42" y="24"/>
                </a:lnTo>
                <a:lnTo>
                  <a:pt x="60" y="0"/>
                </a:lnTo>
                <a:lnTo>
                  <a:pt x="90" y="24"/>
                </a:lnTo>
                <a:lnTo>
                  <a:pt x="90" y="72"/>
                </a:lnTo>
                <a:lnTo>
                  <a:pt x="60" y="60"/>
                </a:lnTo>
                <a:lnTo>
                  <a:pt x="42" y="60"/>
                </a:lnTo>
                <a:lnTo>
                  <a:pt x="24" y="48"/>
                </a:lnTo>
                <a:lnTo>
                  <a:pt x="0" y="5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99" name="Freeform 298"/>
          <p:cNvSpPr>
            <a:spLocks/>
          </p:cNvSpPr>
          <p:nvPr/>
        </p:nvSpPr>
        <p:spPr bwMode="auto">
          <a:xfrm>
            <a:off x="6771313" y="3539568"/>
            <a:ext cx="124699" cy="106411"/>
          </a:xfrm>
          <a:custGeom>
            <a:avLst/>
            <a:gdLst/>
            <a:ahLst/>
            <a:cxnLst>
              <a:cxn ang="0">
                <a:pos x="72" y="42"/>
              </a:cxn>
              <a:cxn ang="0">
                <a:pos x="78" y="30"/>
              </a:cxn>
              <a:cxn ang="0">
                <a:pos x="84" y="18"/>
              </a:cxn>
              <a:cxn ang="0">
                <a:pos x="48" y="12"/>
              </a:cxn>
              <a:cxn ang="0">
                <a:pos x="30" y="0"/>
              </a:cxn>
              <a:cxn ang="0">
                <a:pos x="12" y="0"/>
              </a:cxn>
              <a:cxn ang="0">
                <a:pos x="6" y="12"/>
              </a:cxn>
              <a:cxn ang="0">
                <a:pos x="0" y="18"/>
              </a:cxn>
              <a:cxn ang="0">
                <a:pos x="6" y="30"/>
              </a:cxn>
              <a:cxn ang="0">
                <a:pos x="18" y="78"/>
              </a:cxn>
              <a:cxn ang="0">
                <a:pos x="54" y="72"/>
              </a:cxn>
              <a:cxn ang="0">
                <a:pos x="78" y="66"/>
              </a:cxn>
              <a:cxn ang="0">
                <a:pos x="84" y="72"/>
              </a:cxn>
              <a:cxn ang="0">
                <a:pos x="90" y="48"/>
              </a:cxn>
              <a:cxn ang="0">
                <a:pos x="72" y="42"/>
              </a:cxn>
            </a:cxnLst>
            <a:rect l="0" t="0" r="r" b="b"/>
            <a:pathLst>
              <a:path w="90" h="78">
                <a:moveTo>
                  <a:pt x="72" y="42"/>
                </a:moveTo>
                <a:lnTo>
                  <a:pt x="78" y="30"/>
                </a:lnTo>
                <a:lnTo>
                  <a:pt x="84" y="18"/>
                </a:lnTo>
                <a:lnTo>
                  <a:pt x="48" y="12"/>
                </a:lnTo>
                <a:lnTo>
                  <a:pt x="30" y="0"/>
                </a:lnTo>
                <a:lnTo>
                  <a:pt x="12" y="0"/>
                </a:lnTo>
                <a:lnTo>
                  <a:pt x="6" y="12"/>
                </a:lnTo>
                <a:lnTo>
                  <a:pt x="0" y="18"/>
                </a:lnTo>
                <a:lnTo>
                  <a:pt x="6" y="30"/>
                </a:lnTo>
                <a:lnTo>
                  <a:pt x="18" y="78"/>
                </a:lnTo>
                <a:lnTo>
                  <a:pt x="54" y="72"/>
                </a:lnTo>
                <a:lnTo>
                  <a:pt x="78" y="66"/>
                </a:lnTo>
                <a:lnTo>
                  <a:pt x="84" y="72"/>
                </a:lnTo>
                <a:lnTo>
                  <a:pt x="90" y="48"/>
                </a:lnTo>
                <a:lnTo>
                  <a:pt x="72" y="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00" name="Freeform 329"/>
          <p:cNvSpPr>
            <a:spLocks/>
          </p:cNvSpPr>
          <p:nvPr/>
        </p:nvSpPr>
        <p:spPr bwMode="auto">
          <a:xfrm>
            <a:off x="7100520" y="3655954"/>
            <a:ext cx="187880" cy="302604"/>
          </a:xfrm>
          <a:custGeom>
            <a:avLst/>
            <a:gdLst/>
            <a:ahLst/>
            <a:cxnLst>
              <a:cxn ang="0">
                <a:pos x="102" y="205"/>
              </a:cxn>
              <a:cxn ang="0">
                <a:pos x="120" y="199"/>
              </a:cxn>
              <a:cxn ang="0">
                <a:pos x="138" y="187"/>
              </a:cxn>
              <a:cxn ang="0">
                <a:pos x="138" y="151"/>
              </a:cxn>
              <a:cxn ang="0">
                <a:pos x="138" y="120"/>
              </a:cxn>
              <a:cxn ang="0">
                <a:pos x="120" y="102"/>
              </a:cxn>
              <a:cxn ang="0">
                <a:pos x="96" y="72"/>
              </a:cxn>
              <a:cxn ang="0">
                <a:pos x="78" y="48"/>
              </a:cxn>
              <a:cxn ang="0">
                <a:pos x="84" y="36"/>
              </a:cxn>
              <a:cxn ang="0">
                <a:pos x="78" y="24"/>
              </a:cxn>
              <a:cxn ang="0">
                <a:pos x="60" y="18"/>
              </a:cxn>
              <a:cxn ang="0">
                <a:pos x="48" y="0"/>
              </a:cxn>
              <a:cxn ang="0">
                <a:pos x="42" y="0"/>
              </a:cxn>
              <a:cxn ang="0">
                <a:pos x="12" y="6"/>
              </a:cxn>
              <a:cxn ang="0">
                <a:pos x="0" y="24"/>
              </a:cxn>
              <a:cxn ang="0">
                <a:pos x="0" y="24"/>
              </a:cxn>
              <a:cxn ang="0">
                <a:pos x="6" y="36"/>
              </a:cxn>
              <a:cxn ang="0">
                <a:pos x="12" y="72"/>
              </a:cxn>
              <a:cxn ang="0">
                <a:pos x="54" y="72"/>
              </a:cxn>
              <a:cxn ang="0">
                <a:pos x="72" y="78"/>
              </a:cxn>
              <a:cxn ang="0">
                <a:pos x="102" y="126"/>
              </a:cxn>
              <a:cxn ang="0">
                <a:pos x="96" y="145"/>
              </a:cxn>
              <a:cxn ang="0">
                <a:pos x="60" y="151"/>
              </a:cxn>
              <a:cxn ang="0">
                <a:pos x="42" y="163"/>
              </a:cxn>
              <a:cxn ang="0">
                <a:pos x="42" y="187"/>
              </a:cxn>
              <a:cxn ang="0">
                <a:pos x="72" y="217"/>
              </a:cxn>
              <a:cxn ang="0">
                <a:pos x="84" y="223"/>
              </a:cxn>
              <a:cxn ang="0">
                <a:pos x="96" y="217"/>
              </a:cxn>
              <a:cxn ang="0">
                <a:pos x="102" y="205"/>
              </a:cxn>
            </a:cxnLst>
            <a:rect l="0" t="0" r="r" b="b"/>
            <a:pathLst>
              <a:path w="138" h="223">
                <a:moveTo>
                  <a:pt x="102" y="205"/>
                </a:moveTo>
                <a:lnTo>
                  <a:pt x="120" y="199"/>
                </a:lnTo>
                <a:lnTo>
                  <a:pt x="138" y="187"/>
                </a:lnTo>
                <a:lnTo>
                  <a:pt x="138" y="151"/>
                </a:lnTo>
                <a:lnTo>
                  <a:pt x="138" y="120"/>
                </a:lnTo>
                <a:lnTo>
                  <a:pt x="120" y="102"/>
                </a:lnTo>
                <a:lnTo>
                  <a:pt x="96" y="72"/>
                </a:lnTo>
                <a:lnTo>
                  <a:pt x="78" y="48"/>
                </a:lnTo>
                <a:lnTo>
                  <a:pt x="84" y="36"/>
                </a:lnTo>
                <a:lnTo>
                  <a:pt x="78" y="24"/>
                </a:lnTo>
                <a:lnTo>
                  <a:pt x="60" y="18"/>
                </a:lnTo>
                <a:lnTo>
                  <a:pt x="48" y="0"/>
                </a:lnTo>
                <a:lnTo>
                  <a:pt x="42" y="0"/>
                </a:lnTo>
                <a:lnTo>
                  <a:pt x="12" y="6"/>
                </a:lnTo>
                <a:lnTo>
                  <a:pt x="0" y="24"/>
                </a:lnTo>
                <a:lnTo>
                  <a:pt x="0" y="24"/>
                </a:lnTo>
                <a:lnTo>
                  <a:pt x="6" y="36"/>
                </a:lnTo>
                <a:lnTo>
                  <a:pt x="12" y="72"/>
                </a:lnTo>
                <a:lnTo>
                  <a:pt x="54" y="72"/>
                </a:lnTo>
                <a:lnTo>
                  <a:pt x="72" y="78"/>
                </a:lnTo>
                <a:lnTo>
                  <a:pt x="102" y="126"/>
                </a:lnTo>
                <a:lnTo>
                  <a:pt x="96" y="145"/>
                </a:lnTo>
                <a:lnTo>
                  <a:pt x="60" y="151"/>
                </a:lnTo>
                <a:lnTo>
                  <a:pt x="42" y="163"/>
                </a:lnTo>
                <a:lnTo>
                  <a:pt x="42" y="187"/>
                </a:lnTo>
                <a:lnTo>
                  <a:pt x="72" y="217"/>
                </a:lnTo>
                <a:lnTo>
                  <a:pt x="84" y="223"/>
                </a:lnTo>
                <a:lnTo>
                  <a:pt x="96" y="217"/>
                </a:lnTo>
                <a:lnTo>
                  <a:pt x="102" y="20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01" name="Freeform 330"/>
          <p:cNvSpPr>
            <a:spLocks/>
          </p:cNvSpPr>
          <p:nvPr/>
        </p:nvSpPr>
        <p:spPr bwMode="auto">
          <a:xfrm>
            <a:off x="7158713" y="3621038"/>
            <a:ext cx="189543" cy="372437"/>
          </a:xfrm>
          <a:custGeom>
            <a:avLst/>
            <a:gdLst/>
            <a:ahLst/>
            <a:cxnLst>
              <a:cxn ang="0">
                <a:pos x="66" y="0"/>
              </a:cxn>
              <a:cxn ang="0">
                <a:pos x="6" y="0"/>
              </a:cxn>
              <a:cxn ang="0">
                <a:pos x="0" y="24"/>
              </a:cxn>
              <a:cxn ang="0">
                <a:pos x="6" y="24"/>
              </a:cxn>
              <a:cxn ang="0">
                <a:pos x="18" y="42"/>
              </a:cxn>
              <a:cxn ang="0">
                <a:pos x="36" y="48"/>
              </a:cxn>
              <a:cxn ang="0">
                <a:pos x="42" y="60"/>
              </a:cxn>
              <a:cxn ang="0">
                <a:pos x="36" y="72"/>
              </a:cxn>
              <a:cxn ang="0">
                <a:pos x="54" y="96"/>
              </a:cxn>
              <a:cxn ang="0">
                <a:pos x="78" y="126"/>
              </a:cxn>
              <a:cxn ang="0">
                <a:pos x="96" y="144"/>
              </a:cxn>
              <a:cxn ang="0">
                <a:pos x="96" y="175"/>
              </a:cxn>
              <a:cxn ang="0">
                <a:pos x="96" y="211"/>
              </a:cxn>
              <a:cxn ang="0">
                <a:pos x="78" y="223"/>
              </a:cxn>
              <a:cxn ang="0">
                <a:pos x="60" y="229"/>
              </a:cxn>
              <a:cxn ang="0">
                <a:pos x="54" y="241"/>
              </a:cxn>
              <a:cxn ang="0">
                <a:pos x="42" y="247"/>
              </a:cxn>
              <a:cxn ang="0">
                <a:pos x="48" y="253"/>
              </a:cxn>
              <a:cxn ang="0">
                <a:pos x="66" y="271"/>
              </a:cxn>
              <a:cxn ang="0">
                <a:pos x="108" y="241"/>
              </a:cxn>
              <a:cxn ang="0">
                <a:pos x="138" y="211"/>
              </a:cxn>
              <a:cxn ang="0">
                <a:pos x="114" y="132"/>
              </a:cxn>
              <a:cxn ang="0">
                <a:pos x="102" y="114"/>
              </a:cxn>
              <a:cxn ang="0">
                <a:pos x="78" y="84"/>
              </a:cxn>
              <a:cxn ang="0">
                <a:pos x="66" y="60"/>
              </a:cxn>
              <a:cxn ang="0">
                <a:pos x="78" y="48"/>
              </a:cxn>
              <a:cxn ang="0">
                <a:pos x="96" y="36"/>
              </a:cxn>
              <a:cxn ang="0">
                <a:pos x="90" y="18"/>
              </a:cxn>
              <a:cxn ang="0">
                <a:pos x="66" y="0"/>
              </a:cxn>
            </a:cxnLst>
            <a:rect l="0" t="0" r="r" b="b"/>
            <a:pathLst>
              <a:path w="138" h="271">
                <a:moveTo>
                  <a:pt x="66" y="0"/>
                </a:moveTo>
                <a:lnTo>
                  <a:pt x="6" y="0"/>
                </a:lnTo>
                <a:lnTo>
                  <a:pt x="0" y="24"/>
                </a:lnTo>
                <a:lnTo>
                  <a:pt x="6" y="24"/>
                </a:lnTo>
                <a:lnTo>
                  <a:pt x="18" y="42"/>
                </a:lnTo>
                <a:lnTo>
                  <a:pt x="36" y="48"/>
                </a:lnTo>
                <a:lnTo>
                  <a:pt x="42" y="60"/>
                </a:lnTo>
                <a:lnTo>
                  <a:pt x="36" y="72"/>
                </a:lnTo>
                <a:lnTo>
                  <a:pt x="54" y="96"/>
                </a:lnTo>
                <a:lnTo>
                  <a:pt x="78" y="126"/>
                </a:lnTo>
                <a:lnTo>
                  <a:pt x="96" y="144"/>
                </a:lnTo>
                <a:lnTo>
                  <a:pt x="96" y="175"/>
                </a:lnTo>
                <a:lnTo>
                  <a:pt x="96" y="211"/>
                </a:lnTo>
                <a:lnTo>
                  <a:pt x="78" y="223"/>
                </a:lnTo>
                <a:lnTo>
                  <a:pt x="60" y="229"/>
                </a:lnTo>
                <a:lnTo>
                  <a:pt x="54" y="241"/>
                </a:lnTo>
                <a:lnTo>
                  <a:pt x="42" y="247"/>
                </a:lnTo>
                <a:lnTo>
                  <a:pt x="48" y="253"/>
                </a:lnTo>
                <a:lnTo>
                  <a:pt x="66" y="271"/>
                </a:lnTo>
                <a:lnTo>
                  <a:pt x="108" y="241"/>
                </a:lnTo>
                <a:lnTo>
                  <a:pt x="138" y="211"/>
                </a:lnTo>
                <a:lnTo>
                  <a:pt x="114" y="132"/>
                </a:lnTo>
                <a:lnTo>
                  <a:pt x="102" y="114"/>
                </a:lnTo>
                <a:lnTo>
                  <a:pt x="78" y="84"/>
                </a:lnTo>
                <a:lnTo>
                  <a:pt x="66" y="60"/>
                </a:lnTo>
                <a:lnTo>
                  <a:pt x="78" y="48"/>
                </a:lnTo>
                <a:lnTo>
                  <a:pt x="96" y="36"/>
                </a:lnTo>
                <a:lnTo>
                  <a:pt x="90" y="18"/>
                </a:lnTo>
                <a:lnTo>
                  <a:pt x="6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02" name="Freeform 331"/>
          <p:cNvSpPr>
            <a:spLocks/>
          </p:cNvSpPr>
          <p:nvPr/>
        </p:nvSpPr>
        <p:spPr bwMode="auto">
          <a:xfrm>
            <a:off x="6573456" y="3418192"/>
            <a:ext cx="206170" cy="98098"/>
          </a:xfrm>
          <a:custGeom>
            <a:avLst/>
            <a:gdLst/>
            <a:ahLst/>
            <a:cxnLst>
              <a:cxn ang="0">
                <a:pos x="102" y="36"/>
              </a:cxn>
              <a:cxn ang="0">
                <a:pos x="66" y="18"/>
              </a:cxn>
              <a:cxn ang="0">
                <a:pos x="24" y="0"/>
              </a:cxn>
              <a:cxn ang="0">
                <a:pos x="12" y="0"/>
              </a:cxn>
              <a:cxn ang="0">
                <a:pos x="0" y="30"/>
              </a:cxn>
              <a:cxn ang="0">
                <a:pos x="60" y="60"/>
              </a:cxn>
              <a:cxn ang="0">
                <a:pos x="102" y="66"/>
              </a:cxn>
              <a:cxn ang="0">
                <a:pos x="126" y="72"/>
              </a:cxn>
              <a:cxn ang="0">
                <a:pos x="138" y="72"/>
              </a:cxn>
              <a:cxn ang="0">
                <a:pos x="150" y="54"/>
              </a:cxn>
              <a:cxn ang="0">
                <a:pos x="150" y="54"/>
              </a:cxn>
              <a:cxn ang="0">
                <a:pos x="138" y="42"/>
              </a:cxn>
              <a:cxn ang="0">
                <a:pos x="102" y="36"/>
              </a:cxn>
            </a:cxnLst>
            <a:rect l="0" t="0" r="r" b="b"/>
            <a:pathLst>
              <a:path w="150" h="72">
                <a:moveTo>
                  <a:pt x="102" y="36"/>
                </a:moveTo>
                <a:lnTo>
                  <a:pt x="66" y="18"/>
                </a:lnTo>
                <a:lnTo>
                  <a:pt x="24" y="0"/>
                </a:lnTo>
                <a:lnTo>
                  <a:pt x="12" y="0"/>
                </a:lnTo>
                <a:lnTo>
                  <a:pt x="0" y="30"/>
                </a:lnTo>
                <a:lnTo>
                  <a:pt x="60" y="60"/>
                </a:lnTo>
                <a:lnTo>
                  <a:pt x="102" y="66"/>
                </a:lnTo>
                <a:lnTo>
                  <a:pt x="126" y="72"/>
                </a:lnTo>
                <a:lnTo>
                  <a:pt x="138" y="72"/>
                </a:lnTo>
                <a:lnTo>
                  <a:pt x="150" y="54"/>
                </a:lnTo>
                <a:lnTo>
                  <a:pt x="150" y="54"/>
                </a:lnTo>
                <a:lnTo>
                  <a:pt x="138" y="42"/>
                </a:lnTo>
                <a:lnTo>
                  <a:pt x="102" y="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03" name="Freeform 333"/>
          <p:cNvSpPr>
            <a:spLocks/>
          </p:cNvSpPr>
          <p:nvPr/>
        </p:nvSpPr>
        <p:spPr bwMode="auto">
          <a:xfrm>
            <a:off x="6786276" y="2650042"/>
            <a:ext cx="814705" cy="409015"/>
          </a:xfrm>
          <a:custGeom>
            <a:avLst/>
            <a:gdLst/>
            <a:ahLst/>
            <a:cxnLst>
              <a:cxn ang="0">
                <a:pos x="42" y="126"/>
              </a:cxn>
              <a:cxn ang="0">
                <a:pos x="48" y="186"/>
              </a:cxn>
              <a:cxn ang="0">
                <a:pos x="127" y="210"/>
              </a:cxn>
              <a:cxn ang="0">
                <a:pos x="181" y="264"/>
              </a:cxn>
              <a:cxn ang="0">
                <a:pos x="253" y="270"/>
              </a:cxn>
              <a:cxn ang="0">
                <a:pos x="313" y="301"/>
              </a:cxn>
              <a:cxn ang="0">
                <a:pos x="379" y="258"/>
              </a:cxn>
              <a:cxn ang="0">
                <a:pos x="445" y="252"/>
              </a:cxn>
              <a:cxn ang="0">
                <a:pos x="457" y="210"/>
              </a:cxn>
              <a:cxn ang="0">
                <a:pos x="499" y="192"/>
              </a:cxn>
              <a:cxn ang="0">
                <a:pos x="541" y="174"/>
              </a:cxn>
              <a:cxn ang="0">
                <a:pos x="595" y="156"/>
              </a:cxn>
              <a:cxn ang="0">
                <a:pos x="583" y="132"/>
              </a:cxn>
              <a:cxn ang="0">
                <a:pos x="529" y="126"/>
              </a:cxn>
              <a:cxn ang="0">
                <a:pos x="529" y="96"/>
              </a:cxn>
              <a:cxn ang="0">
                <a:pos x="541" y="72"/>
              </a:cxn>
              <a:cxn ang="0">
                <a:pos x="499" y="60"/>
              </a:cxn>
              <a:cxn ang="0">
                <a:pos x="403" y="84"/>
              </a:cxn>
              <a:cxn ang="0">
                <a:pos x="367" y="54"/>
              </a:cxn>
              <a:cxn ang="0">
                <a:pos x="307" y="54"/>
              </a:cxn>
              <a:cxn ang="0">
                <a:pos x="289" y="36"/>
              </a:cxn>
              <a:cxn ang="0">
                <a:pos x="217" y="0"/>
              </a:cxn>
              <a:cxn ang="0">
                <a:pos x="193" y="30"/>
              </a:cxn>
              <a:cxn ang="0">
                <a:pos x="169" y="66"/>
              </a:cxn>
              <a:cxn ang="0">
                <a:pos x="121" y="48"/>
              </a:cxn>
              <a:cxn ang="0">
                <a:pos x="54" y="54"/>
              </a:cxn>
              <a:cxn ang="0">
                <a:pos x="12" y="78"/>
              </a:cxn>
              <a:cxn ang="0">
                <a:pos x="0" y="102"/>
              </a:cxn>
              <a:cxn ang="0">
                <a:pos x="6" y="108"/>
              </a:cxn>
              <a:cxn ang="0">
                <a:pos x="42" y="126"/>
              </a:cxn>
            </a:cxnLst>
            <a:rect l="0" t="0" r="r" b="b"/>
            <a:pathLst>
              <a:path w="595" h="301">
                <a:moveTo>
                  <a:pt x="42" y="126"/>
                </a:moveTo>
                <a:lnTo>
                  <a:pt x="48" y="186"/>
                </a:lnTo>
                <a:lnTo>
                  <a:pt x="127" y="210"/>
                </a:lnTo>
                <a:lnTo>
                  <a:pt x="181" y="264"/>
                </a:lnTo>
                <a:lnTo>
                  <a:pt x="253" y="270"/>
                </a:lnTo>
                <a:lnTo>
                  <a:pt x="313" y="301"/>
                </a:lnTo>
                <a:lnTo>
                  <a:pt x="379" y="258"/>
                </a:lnTo>
                <a:lnTo>
                  <a:pt x="445" y="252"/>
                </a:lnTo>
                <a:lnTo>
                  <a:pt x="457" y="210"/>
                </a:lnTo>
                <a:lnTo>
                  <a:pt x="499" y="192"/>
                </a:lnTo>
                <a:lnTo>
                  <a:pt x="541" y="174"/>
                </a:lnTo>
                <a:lnTo>
                  <a:pt x="595" y="156"/>
                </a:lnTo>
                <a:lnTo>
                  <a:pt x="583" y="132"/>
                </a:lnTo>
                <a:lnTo>
                  <a:pt x="529" y="126"/>
                </a:lnTo>
                <a:lnTo>
                  <a:pt x="529" y="96"/>
                </a:lnTo>
                <a:lnTo>
                  <a:pt x="541" y="72"/>
                </a:lnTo>
                <a:lnTo>
                  <a:pt x="499" y="60"/>
                </a:lnTo>
                <a:lnTo>
                  <a:pt x="403" y="84"/>
                </a:lnTo>
                <a:lnTo>
                  <a:pt x="367" y="54"/>
                </a:lnTo>
                <a:lnTo>
                  <a:pt x="307" y="54"/>
                </a:lnTo>
                <a:lnTo>
                  <a:pt x="289" y="36"/>
                </a:lnTo>
                <a:lnTo>
                  <a:pt x="217" y="0"/>
                </a:lnTo>
                <a:lnTo>
                  <a:pt x="193" y="30"/>
                </a:lnTo>
                <a:lnTo>
                  <a:pt x="169" y="66"/>
                </a:lnTo>
                <a:lnTo>
                  <a:pt x="121" y="48"/>
                </a:lnTo>
                <a:lnTo>
                  <a:pt x="54" y="54"/>
                </a:lnTo>
                <a:lnTo>
                  <a:pt x="12" y="78"/>
                </a:lnTo>
                <a:lnTo>
                  <a:pt x="0" y="102"/>
                </a:lnTo>
                <a:lnTo>
                  <a:pt x="6" y="108"/>
                </a:lnTo>
                <a:lnTo>
                  <a:pt x="42" y="1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04" name="Freeform 446"/>
          <p:cNvSpPr>
            <a:spLocks/>
          </p:cNvSpPr>
          <p:nvPr/>
        </p:nvSpPr>
        <p:spPr bwMode="auto">
          <a:xfrm>
            <a:off x="7030689" y="3685882"/>
            <a:ext cx="211157" cy="379087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0" y="23"/>
              </a:cxn>
              <a:cxn ang="0">
                <a:pos x="15" y="47"/>
              </a:cxn>
              <a:cxn ang="0">
                <a:pos x="15" y="60"/>
              </a:cxn>
              <a:cxn ang="0">
                <a:pos x="22" y="78"/>
              </a:cxn>
              <a:cxn ang="0">
                <a:pos x="19" y="93"/>
              </a:cxn>
              <a:cxn ang="0">
                <a:pos x="23" y="110"/>
              </a:cxn>
              <a:cxn ang="0">
                <a:pos x="26" y="118"/>
              </a:cxn>
              <a:cxn ang="0">
                <a:pos x="19" y="126"/>
              </a:cxn>
              <a:cxn ang="0">
                <a:pos x="13" y="159"/>
              </a:cxn>
              <a:cxn ang="0">
                <a:pos x="33" y="182"/>
              </a:cxn>
              <a:cxn ang="0">
                <a:pos x="34" y="178"/>
              </a:cxn>
              <a:cxn ang="0">
                <a:pos x="46" y="185"/>
              </a:cxn>
              <a:cxn ang="0">
                <a:pos x="46" y="190"/>
              </a:cxn>
              <a:cxn ang="0">
                <a:pos x="56" y="188"/>
              </a:cxn>
              <a:cxn ang="0">
                <a:pos x="59" y="184"/>
              </a:cxn>
              <a:cxn ang="0">
                <a:pos x="43" y="174"/>
              </a:cxn>
              <a:cxn ang="0">
                <a:pos x="27" y="149"/>
              </a:cxn>
              <a:cxn ang="0">
                <a:pos x="19" y="138"/>
              </a:cxn>
              <a:cxn ang="0">
                <a:pos x="32" y="113"/>
              </a:cxn>
              <a:cxn ang="0">
                <a:pos x="57" y="108"/>
              </a:cxn>
              <a:cxn ang="0">
                <a:pos x="70" y="119"/>
              </a:cxn>
              <a:cxn ang="0">
                <a:pos x="63" y="97"/>
              </a:cxn>
              <a:cxn ang="0">
                <a:pos x="72" y="87"/>
              </a:cxn>
              <a:cxn ang="0">
                <a:pos x="101" y="87"/>
              </a:cxn>
              <a:cxn ang="0">
                <a:pos x="107" y="73"/>
              </a:cxn>
              <a:cxn ang="0">
                <a:pos x="95" y="50"/>
              </a:cxn>
              <a:cxn ang="0">
                <a:pos x="85" y="37"/>
              </a:cxn>
              <a:cxn ang="0">
                <a:pos x="48" y="27"/>
              </a:cxn>
              <a:cxn ang="0">
                <a:pos x="36" y="0"/>
              </a:cxn>
              <a:cxn ang="0">
                <a:pos x="7" y="9"/>
              </a:cxn>
            </a:cxnLst>
            <a:rect l="0" t="0" r="r" b="b"/>
            <a:pathLst>
              <a:path w="107" h="190">
                <a:moveTo>
                  <a:pt x="7" y="9"/>
                </a:moveTo>
                <a:lnTo>
                  <a:pt x="0" y="23"/>
                </a:lnTo>
                <a:lnTo>
                  <a:pt x="15" y="47"/>
                </a:lnTo>
                <a:lnTo>
                  <a:pt x="15" y="60"/>
                </a:lnTo>
                <a:lnTo>
                  <a:pt x="22" y="78"/>
                </a:lnTo>
                <a:lnTo>
                  <a:pt x="19" y="93"/>
                </a:lnTo>
                <a:lnTo>
                  <a:pt x="23" y="110"/>
                </a:lnTo>
                <a:lnTo>
                  <a:pt x="26" y="118"/>
                </a:lnTo>
                <a:lnTo>
                  <a:pt x="19" y="126"/>
                </a:lnTo>
                <a:lnTo>
                  <a:pt x="13" y="159"/>
                </a:lnTo>
                <a:lnTo>
                  <a:pt x="33" y="182"/>
                </a:lnTo>
                <a:lnTo>
                  <a:pt x="34" y="178"/>
                </a:lnTo>
                <a:lnTo>
                  <a:pt x="46" y="185"/>
                </a:lnTo>
                <a:lnTo>
                  <a:pt x="46" y="190"/>
                </a:lnTo>
                <a:lnTo>
                  <a:pt x="56" y="188"/>
                </a:lnTo>
                <a:lnTo>
                  <a:pt x="59" y="184"/>
                </a:lnTo>
                <a:lnTo>
                  <a:pt x="43" y="174"/>
                </a:lnTo>
                <a:lnTo>
                  <a:pt x="27" y="149"/>
                </a:lnTo>
                <a:lnTo>
                  <a:pt x="19" y="138"/>
                </a:lnTo>
                <a:lnTo>
                  <a:pt x="32" y="113"/>
                </a:lnTo>
                <a:lnTo>
                  <a:pt x="57" y="108"/>
                </a:lnTo>
                <a:lnTo>
                  <a:pt x="70" y="119"/>
                </a:lnTo>
                <a:lnTo>
                  <a:pt x="63" y="97"/>
                </a:lnTo>
                <a:lnTo>
                  <a:pt x="72" y="87"/>
                </a:lnTo>
                <a:lnTo>
                  <a:pt x="101" y="87"/>
                </a:lnTo>
                <a:lnTo>
                  <a:pt x="107" y="73"/>
                </a:lnTo>
                <a:lnTo>
                  <a:pt x="95" y="50"/>
                </a:lnTo>
                <a:lnTo>
                  <a:pt x="85" y="37"/>
                </a:lnTo>
                <a:lnTo>
                  <a:pt x="48" y="27"/>
                </a:lnTo>
                <a:lnTo>
                  <a:pt x="36" y="0"/>
                </a:lnTo>
                <a:lnTo>
                  <a:pt x="7" y="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205" name="Freeform 447"/>
          <p:cNvSpPr>
            <a:spLocks/>
          </p:cNvSpPr>
          <p:nvPr/>
        </p:nvSpPr>
        <p:spPr bwMode="auto">
          <a:xfrm>
            <a:off x="6891025" y="3471398"/>
            <a:ext cx="237760" cy="465546"/>
          </a:xfrm>
          <a:custGeom>
            <a:avLst/>
            <a:gdLst/>
            <a:ahLst/>
            <a:cxnLst>
              <a:cxn ang="0">
                <a:pos x="72" y="0"/>
              </a:cxn>
              <a:cxn ang="0">
                <a:pos x="55" y="17"/>
              </a:cxn>
              <a:cxn ang="0">
                <a:pos x="40" y="26"/>
              </a:cxn>
              <a:cxn ang="0">
                <a:pos x="15" y="60"/>
              </a:cxn>
              <a:cxn ang="0">
                <a:pos x="7" y="85"/>
              </a:cxn>
              <a:cxn ang="0">
                <a:pos x="0" y="98"/>
              </a:cxn>
              <a:cxn ang="0">
                <a:pos x="23" y="123"/>
              </a:cxn>
              <a:cxn ang="0">
                <a:pos x="31" y="142"/>
              </a:cxn>
              <a:cxn ang="0">
                <a:pos x="26" y="161"/>
              </a:cxn>
              <a:cxn ang="0">
                <a:pos x="44" y="165"/>
              </a:cxn>
              <a:cxn ang="0">
                <a:pos x="58" y="157"/>
              </a:cxn>
              <a:cxn ang="0">
                <a:pos x="65" y="148"/>
              </a:cxn>
              <a:cxn ang="0">
                <a:pos x="80" y="188"/>
              </a:cxn>
              <a:cxn ang="0">
                <a:pos x="86" y="211"/>
              </a:cxn>
              <a:cxn ang="0">
                <a:pos x="85" y="233"/>
              </a:cxn>
              <a:cxn ang="0">
                <a:pos x="99" y="212"/>
              </a:cxn>
              <a:cxn ang="0">
                <a:pos x="92" y="188"/>
              </a:cxn>
              <a:cxn ang="0">
                <a:pos x="80" y="173"/>
              </a:cxn>
              <a:cxn ang="0">
                <a:pos x="86" y="161"/>
              </a:cxn>
              <a:cxn ang="0">
                <a:pos x="85" y="151"/>
              </a:cxn>
              <a:cxn ang="0">
                <a:pos x="69" y="130"/>
              </a:cxn>
              <a:cxn ang="0">
                <a:pos x="77" y="114"/>
              </a:cxn>
              <a:cxn ang="0">
                <a:pos x="106" y="106"/>
              </a:cxn>
              <a:cxn ang="0">
                <a:pos x="120" y="91"/>
              </a:cxn>
              <a:cxn ang="0">
                <a:pos x="111" y="91"/>
              </a:cxn>
              <a:cxn ang="0">
                <a:pos x="104" y="87"/>
              </a:cxn>
              <a:cxn ang="0">
                <a:pos x="93" y="84"/>
              </a:cxn>
              <a:cxn ang="0">
                <a:pos x="98" y="73"/>
              </a:cxn>
              <a:cxn ang="0">
                <a:pos x="88" y="60"/>
              </a:cxn>
              <a:cxn ang="0">
                <a:pos x="77" y="42"/>
              </a:cxn>
              <a:cxn ang="0">
                <a:pos x="86" y="34"/>
              </a:cxn>
              <a:cxn ang="0">
                <a:pos x="86" y="13"/>
              </a:cxn>
              <a:cxn ang="0">
                <a:pos x="72" y="0"/>
              </a:cxn>
            </a:cxnLst>
            <a:rect l="0" t="0" r="r" b="b"/>
            <a:pathLst>
              <a:path w="120" h="233">
                <a:moveTo>
                  <a:pt x="72" y="0"/>
                </a:moveTo>
                <a:lnTo>
                  <a:pt x="55" y="17"/>
                </a:lnTo>
                <a:lnTo>
                  <a:pt x="40" y="26"/>
                </a:lnTo>
                <a:lnTo>
                  <a:pt x="15" y="60"/>
                </a:lnTo>
                <a:lnTo>
                  <a:pt x="7" y="85"/>
                </a:lnTo>
                <a:lnTo>
                  <a:pt x="0" y="98"/>
                </a:lnTo>
                <a:lnTo>
                  <a:pt x="23" y="123"/>
                </a:lnTo>
                <a:lnTo>
                  <a:pt x="31" y="142"/>
                </a:lnTo>
                <a:lnTo>
                  <a:pt x="26" y="161"/>
                </a:lnTo>
                <a:lnTo>
                  <a:pt x="44" y="165"/>
                </a:lnTo>
                <a:lnTo>
                  <a:pt x="58" y="157"/>
                </a:lnTo>
                <a:lnTo>
                  <a:pt x="65" y="148"/>
                </a:lnTo>
                <a:lnTo>
                  <a:pt x="80" y="188"/>
                </a:lnTo>
                <a:lnTo>
                  <a:pt x="86" y="211"/>
                </a:lnTo>
                <a:lnTo>
                  <a:pt x="85" y="233"/>
                </a:lnTo>
                <a:lnTo>
                  <a:pt x="99" y="212"/>
                </a:lnTo>
                <a:lnTo>
                  <a:pt x="92" y="188"/>
                </a:lnTo>
                <a:lnTo>
                  <a:pt x="80" y="173"/>
                </a:lnTo>
                <a:lnTo>
                  <a:pt x="86" y="161"/>
                </a:lnTo>
                <a:lnTo>
                  <a:pt x="85" y="151"/>
                </a:lnTo>
                <a:lnTo>
                  <a:pt x="69" y="130"/>
                </a:lnTo>
                <a:lnTo>
                  <a:pt x="77" y="114"/>
                </a:lnTo>
                <a:lnTo>
                  <a:pt x="106" y="106"/>
                </a:lnTo>
                <a:lnTo>
                  <a:pt x="120" y="91"/>
                </a:lnTo>
                <a:lnTo>
                  <a:pt x="111" y="91"/>
                </a:lnTo>
                <a:lnTo>
                  <a:pt x="104" y="87"/>
                </a:lnTo>
                <a:lnTo>
                  <a:pt x="93" y="84"/>
                </a:lnTo>
                <a:lnTo>
                  <a:pt x="98" y="73"/>
                </a:lnTo>
                <a:lnTo>
                  <a:pt x="88" y="60"/>
                </a:lnTo>
                <a:lnTo>
                  <a:pt x="77" y="42"/>
                </a:lnTo>
                <a:lnTo>
                  <a:pt x="86" y="34"/>
                </a:lnTo>
                <a:lnTo>
                  <a:pt x="86" y="13"/>
                </a:lnTo>
                <a:lnTo>
                  <a:pt x="7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206" name="Line 449"/>
          <p:cNvSpPr>
            <a:spLocks noChangeShapeType="1"/>
          </p:cNvSpPr>
          <p:nvPr/>
        </p:nvSpPr>
        <p:spPr bwMode="auto">
          <a:xfrm>
            <a:off x="7569392" y="3764027"/>
            <a:ext cx="0" cy="0"/>
          </a:xfrm>
          <a:prstGeom prst="line">
            <a:avLst/>
          </a:prstGeom>
          <a:noFill/>
          <a:ln w="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07" name="Freeform 506"/>
          <p:cNvSpPr>
            <a:spLocks/>
          </p:cNvSpPr>
          <p:nvPr/>
        </p:nvSpPr>
        <p:spPr bwMode="auto">
          <a:xfrm>
            <a:off x="7725682" y="3015828"/>
            <a:ext cx="129688" cy="162941"/>
          </a:xfrm>
          <a:custGeom>
            <a:avLst/>
            <a:gdLst/>
            <a:ahLst/>
            <a:cxnLst>
              <a:cxn ang="0">
                <a:pos x="32" y="12"/>
              </a:cxn>
              <a:cxn ang="0">
                <a:pos x="34" y="32"/>
              </a:cxn>
              <a:cxn ang="0">
                <a:pos x="20" y="22"/>
              </a:cxn>
              <a:cxn ang="0">
                <a:pos x="6" y="34"/>
              </a:cxn>
              <a:cxn ang="0">
                <a:pos x="0" y="56"/>
              </a:cxn>
              <a:cxn ang="0">
                <a:pos x="0" y="56"/>
              </a:cxn>
              <a:cxn ang="0">
                <a:pos x="6" y="56"/>
              </a:cxn>
              <a:cxn ang="0">
                <a:pos x="6" y="56"/>
              </a:cxn>
              <a:cxn ang="0">
                <a:pos x="10" y="56"/>
              </a:cxn>
              <a:cxn ang="0">
                <a:pos x="10" y="56"/>
              </a:cxn>
              <a:cxn ang="0">
                <a:pos x="30" y="70"/>
              </a:cxn>
              <a:cxn ang="0">
                <a:pos x="34" y="84"/>
              </a:cxn>
              <a:cxn ang="0">
                <a:pos x="34" y="84"/>
              </a:cxn>
              <a:cxn ang="0">
                <a:pos x="36" y="92"/>
              </a:cxn>
              <a:cxn ang="0">
                <a:pos x="40" y="98"/>
              </a:cxn>
              <a:cxn ang="0">
                <a:pos x="70" y="88"/>
              </a:cxn>
              <a:cxn ang="0">
                <a:pos x="70" y="84"/>
              </a:cxn>
              <a:cxn ang="0">
                <a:pos x="70" y="84"/>
              </a:cxn>
              <a:cxn ang="0">
                <a:pos x="68" y="82"/>
              </a:cxn>
              <a:cxn ang="0">
                <a:pos x="66" y="78"/>
              </a:cxn>
              <a:cxn ang="0">
                <a:pos x="64" y="76"/>
              </a:cxn>
              <a:cxn ang="0">
                <a:pos x="64" y="76"/>
              </a:cxn>
              <a:cxn ang="0">
                <a:pos x="64" y="60"/>
              </a:cxn>
              <a:cxn ang="0">
                <a:pos x="64" y="60"/>
              </a:cxn>
              <a:cxn ang="0">
                <a:pos x="64" y="46"/>
              </a:cxn>
              <a:cxn ang="0">
                <a:pos x="64" y="46"/>
              </a:cxn>
              <a:cxn ang="0">
                <a:pos x="54" y="26"/>
              </a:cxn>
              <a:cxn ang="0">
                <a:pos x="54" y="26"/>
              </a:cxn>
              <a:cxn ang="0">
                <a:pos x="64" y="16"/>
              </a:cxn>
              <a:cxn ang="0">
                <a:pos x="64" y="16"/>
              </a:cxn>
              <a:cxn ang="0">
                <a:pos x="78" y="4"/>
              </a:cxn>
              <a:cxn ang="0">
                <a:pos x="52" y="0"/>
              </a:cxn>
              <a:cxn ang="0">
                <a:pos x="32" y="12"/>
              </a:cxn>
            </a:cxnLst>
            <a:rect l="0" t="0" r="r" b="b"/>
            <a:pathLst>
              <a:path w="78" h="98">
                <a:moveTo>
                  <a:pt x="32" y="12"/>
                </a:moveTo>
                <a:lnTo>
                  <a:pt x="34" y="32"/>
                </a:lnTo>
                <a:lnTo>
                  <a:pt x="20" y="22"/>
                </a:lnTo>
                <a:lnTo>
                  <a:pt x="6" y="34"/>
                </a:lnTo>
                <a:lnTo>
                  <a:pt x="0" y="56"/>
                </a:lnTo>
                <a:lnTo>
                  <a:pt x="0" y="56"/>
                </a:lnTo>
                <a:lnTo>
                  <a:pt x="6" y="56"/>
                </a:lnTo>
                <a:lnTo>
                  <a:pt x="6" y="56"/>
                </a:lnTo>
                <a:lnTo>
                  <a:pt x="10" y="56"/>
                </a:lnTo>
                <a:lnTo>
                  <a:pt x="10" y="56"/>
                </a:lnTo>
                <a:lnTo>
                  <a:pt x="30" y="70"/>
                </a:lnTo>
                <a:lnTo>
                  <a:pt x="34" y="84"/>
                </a:lnTo>
                <a:lnTo>
                  <a:pt x="34" y="84"/>
                </a:lnTo>
                <a:lnTo>
                  <a:pt x="36" y="92"/>
                </a:lnTo>
                <a:lnTo>
                  <a:pt x="40" y="98"/>
                </a:lnTo>
                <a:lnTo>
                  <a:pt x="70" y="88"/>
                </a:lnTo>
                <a:lnTo>
                  <a:pt x="70" y="84"/>
                </a:lnTo>
                <a:lnTo>
                  <a:pt x="70" y="84"/>
                </a:lnTo>
                <a:lnTo>
                  <a:pt x="68" y="82"/>
                </a:lnTo>
                <a:lnTo>
                  <a:pt x="66" y="78"/>
                </a:lnTo>
                <a:lnTo>
                  <a:pt x="64" y="76"/>
                </a:lnTo>
                <a:lnTo>
                  <a:pt x="64" y="76"/>
                </a:lnTo>
                <a:lnTo>
                  <a:pt x="64" y="60"/>
                </a:lnTo>
                <a:lnTo>
                  <a:pt x="64" y="60"/>
                </a:lnTo>
                <a:lnTo>
                  <a:pt x="64" y="46"/>
                </a:lnTo>
                <a:lnTo>
                  <a:pt x="64" y="46"/>
                </a:lnTo>
                <a:lnTo>
                  <a:pt x="54" y="26"/>
                </a:lnTo>
                <a:lnTo>
                  <a:pt x="54" y="26"/>
                </a:lnTo>
                <a:lnTo>
                  <a:pt x="64" y="16"/>
                </a:lnTo>
                <a:lnTo>
                  <a:pt x="64" y="16"/>
                </a:lnTo>
                <a:lnTo>
                  <a:pt x="78" y="4"/>
                </a:lnTo>
                <a:lnTo>
                  <a:pt x="52" y="0"/>
                </a:lnTo>
                <a:lnTo>
                  <a:pt x="32" y="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08" name="Freeform 517"/>
          <p:cNvSpPr>
            <a:spLocks/>
          </p:cNvSpPr>
          <p:nvPr/>
        </p:nvSpPr>
        <p:spPr bwMode="auto">
          <a:xfrm>
            <a:off x="7775562" y="3162143"/>
            <a:ext cx="89783" cy="109735"/>
          </a:xfrm>
          <a:custGeom>
            <a:avLst/>
            <a:gdLst/>
            <a:ahLst/>
            <a:cxnLst>
              <a:cxn ang="0">
                <a:pos x="10" y="12"/>
              </a:cxn>
              <a:cxn ang="0">
                <a:pos x="10" y="12"/>
              </a:cxn>
              <a:cxn ang="0">
                <a:pos x="10" y="36"/>
              </a:cxn>
              <a:cxn ang="0">
                <a:pos x="10" y="36"/>
              </a:cxn>
              <a:cxn ang="0">
                <a:pos x="0" y="66"/>
              </a:cxn>
              <a:cxn ang="0">
                <a:pos x="0" y="66"/>
              </a:cxn>
              <a:cxn ang="0">
                <a:pos x="20" y="66"/>
              </a:cxn>
              <a:cxn ang="0">
                <a:pos x="20" y="66"/>
              </a:cxn>
              <a:cxn ang="0">
                <a:pos x="40" y="60"/>
              </a:cxn>
              <a:cxn ang="0">
                <a:pos x="40" y="60"/>
              </a:cxn>
              <a:cxn ang="0">
                <a:pos x="50" y="52"/>
              </a:cxn>
              <a:cxn ang="0">
                <a:pos x="50" y="52"/>
              </a:cxn>
              <a:cxn ang="0">
                <a:pos x="54" y="36"/>
              </a:cxn>
              <a:cxn ang="0">
                <a:pos x="40" y="0"/>
              </a:cxn>
              <a:cxn ang="0">
                <a:pos x="10" y="10"/>
              </a:cxn>
              <a:cxn ang="0">
                <a:pos x="10" y="10"/>
              </a:cxn>
              <a:cxn ang="0">
                <a:pos x="10" y="12"/>
              </a:cxn>
              <a:cxn ang="0">
                <a:pos x="10" y="12"/>
              </a:cxn>
            </a:cxnLst>
            <a:rect l="0" t="0" r="r" b="b"/>
            <a:pathLst>
              <a:path w="54" h="66">
                <a:moveTo>
                  <a:pt x="10" y="12"/>
                </a:moveTo>
                <a:lnTo>
                  <a:pt x="10" y="12"/>
                </a:lnTo>
                <a:lnTo>
                  <a:pt x="10" y="36"/>
                </a:lnTo>
                <a:lnTo>
                  <a:pt x="10" y="36"/>
                </a:lnTo>
                <a:lnTo>
                  <a:pt x="0" y="66"/>
                </a:lnTo>
                <a:lnTo>
                  <a:pt x="0" y="66"/>
                </a:lnTo>
                <a:lnTo>
                  <a:pt x="20" y="66"/>
                </a:lnTo>
                <a:lnTo>
                  <a:pt x="20" y="66"/>
                </a:lnTo>
                <a:lnTo>
                  <a:pt x="40" y="60"/>
                </a:lnTo>
                <a:lnTo>
                  <a:pt x="40" y="60"/>
                </a:lnTo>
                <a:lnTo>
                  <a:pt x="50" y="52"/>
                </a:lnTo>
                <a:lnTo>
                  <a:pt x="50" y="52"/>
                </a:lnTo>
                <a:lnTo>
                  <a:pt x="54" y="36"/>
                </a:lnTo>
                <a:lnTo>
                  <a:pt x="40" y="0"/>
                </a:lnTo>
                <a:lnTo>
                  <a:pt x="10" y="10"/>
                </a:lnTo>
                <a:lnTo>
                  <a:pt x="10" y="10"/>
                </a:lnTo>
                <a:lnTo>
                  <a:pt x="10" y="12"/>
                </a:lnTo>
                <a:lnTo>
                  <a:pt x="10" y="1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03848" y="5661248"/>
          <a:ext cx="2592288" cy="457200"/>
        </p:xfrm>
        <a:graphic>
          <a:graphicData uri="http://schemas.openxmlformats.org/drawingml/2006/table">
            <a:tbl>
              <a:tblPr firstRow="1" bandRow="1">
                <a:effectLst/>
                <a:tableStyleId>{284E427A-3D55-4303-BF80-6455036E1DE7}</a:tableStyleId>
              </a:tblPr>
              <a:tblGrid>
                <a:gridCol w="1304095"/>
                <a:gridCol w="1288193"/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CFE</a:t>
                      </a:r>
                      <a:endParaRPr lang="en-CA" sz="2400" b="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254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3E3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180,000</a:t>
                      </a:r>
                      <a:endParaRPr lang="en-CA" sz="2400" b="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254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3E3B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500808" y="6237312"/>
            <a:ext cx="6576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tabLst>
                <a:tab pos="3227388" algn="l"/>
              </a:tabLst>
            </a:pPr>
            <a:r>
              <a:rPr lang="en-US" dirty="0" smtClean="0"/>
              <a:t>Total Membership: over 500,000 worldwide (combined)</a:t>
            </a:r>
            <a:endParaRPr lang="en-US" dirty="0"/>
          </a:p>
        </p:txBody>
      </p:sp>
      <p:graphicFrame>
        <p:nvGraphicFramePr>
          <p:cNvPr id="212" name="Table 211"/>
          <p:cNvGraphicFramePr>
            <a:graphicFrameLocks noGrp="1"/>
          </p:cNvGraphicFramePr>
          <p:nvPr/>
        </p:nvGraphicFramePr>
        <p:xfrm>
          <a:off x="6084168" y="5661248"/>
          <a:ext cx="2592288" cy="457200"/>
        </p:xfrm>
        <a:graphic>
          <a:graphicData uri="http://schemas.openxmlformats.org/drawingml/2006/table">
            <a:tbl>
              <a:tblPr firstRow="1" bandRow="1">
                <a:effectLst/>
                <a:tableStyleId>{69C7853C-536D-4A76-A0AE-DD22124D55A5}</a:tableStyleId>
              </a:tblPr>
              <a:tblGrid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AOTCA</a:t>
                      </a:r>
                      <a:endParaRPr lang="en-CA" sz="2400" b="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254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/>
                        <a:t>330,000</a:t>
                      </a:r>
                      <a:endParaRPr lang="en-CA" sz="2400" b="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254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3" name="Table 212"/>
          <p:cNvGraphicFramePr>
            <a:graphicFrameLocks noGrp="1"/>
          </p:cNvGraphicFramePr>
          <p:nvPr/>
        </p:nvGraphicFramePr>
        <p:xfrm>
          <a:off x="323528" y="5661248"/>
          <a:ext cx="2592288" cy="457200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1296144"/>
                <a:gridCol w="1296144"/>
              </a:tblGrid>
              <a:tr h="432048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STEP</a:t>
                      </a:r>
                      <a:endParaRPr lang="en-CA" sz="2400" b="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254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/>
                        <a:t>20,000</a:t>
                      </a:r>
                      <a:endParaRPr lang="en-CA" sz="2400" b="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254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17" name="Freeform 260"/>
          <p:cNvSpPr>
            <a:spLocks/>
          </p:cNvSpPr>
          <p:nvPr/>
        </p:nvSpPr>
        <p:spPr bwMode="auto">
          <a:xfrm>
            <a:off x="5356490" y="3335560"/>
            <a:ext cx="50775" cy="80293"/>
          </a:xfrm>
          <a:custGeom>
            <a:avLst/>
            <a:gdLst>
              <a:gd name="connsiteX0" fmla="*/ 1429 w 10000"/>
              <a:gd name="connsiteY0" fmla="*/ 0 h 10000"/>
              <a:gd name="connsiteX1" fmla="*/ 0 w 10000"/>
              <a:gd name="connsiteY1" fmla="*/ 4444 h 10000"/>
              <a:gd name="connsiteX2" fmla="*/ 3981 w 10000"/>
              <a:gd name="connsiteY2" fmla="*/ 10000 h 10000"/>
              <a:gd name="connsiteX3" fmla="*/ 7143 w 10000"/>
              <a:gd name="connsiteY3" fmla="*/ 10000 h 10000"/>
              <a:gd name="connsiteX4" fmla="*/ 10000 w 10000"/>
              <a:gd name="connsiteY4" fmla="*/ 5556 h 10000"/>
              <a:gd name="connsiteX5" fmla="*/ 1429 w 10000"/>
              <a:gd name="connsiteY5" fmla="*/ 0 h 10000"/>
              <a:gd name="connsiteX0" fmla="*/ 1429 w 10000"/>
              <a:gd name="connsiteY0" fmla="*/ 0 h 10000"/>
              <a:gd name="connsiteX1" fmla="*/ 0 w 10000"/>
              <a:gd name="connsiteY1" fmla="*/ 4444 h 10000"/>
              <a:gd name="connsiteX2" fmla="*/ 3981 w 10000"/>
              <a:gd name="connsiteY2" fmla="*/ 10000 h 10000"/>
              <a:gd name="connsiteX3" fmla="*/ 3981 w 10000"/>
              <a:gd name="connsiteY3" fmla="*/ 5000 h 10000"/>
              <a:gd name="connsiteX4" fmla="*/ 10000 w 10000"/>
              <a:gd name="connsiteY4" fmla="*/ 5556 h 10000"/>
              <a:gd name="connsiteX5" fmla="*/ 1429 w 10000"/>
              <a:gd name="connsiteY5" fmla="*/ 0 h 10000"/>
              <a:gd name="connsiteX0" fmla="*/ 1991 w 10000"/>
              <a:gd name="connsiteY0" fmla="*/ 0 h 8333"/>
              <a:gd name="connsiteX1" fmla="*/ 0 w 10000"/>
              <a:gd name="connsiteY1" fmla="*/ 2777 h 8333"/>
              <a:gd name="connsiteX2" fmla="*/ 3981 w 10000"/>
              <a:gd name="connsiteY2" fmla="*/ 8333 h 8333"/>
              <a:gd name="connsiteX3" fmla="*/ 3981 w 10000"/>
              <a:gd name="connsiteY3" fmla="*/ 3333 h 8333"/>
              <a:gd name="connsiteX4" fmla="*/ 10000 w 10000"/>
              <a:gd name="connsiteY4" fmla="*/ 3889 h 8333"/>
              <a:gd name="connsiteX5" fmla="*/ 1991 w 10000"/>
              <a:gd name="connsiteY5" fmla="*/ 0 h 8333"/>
              <a:gd name="connsiteX0" fmla="*/ 1991 w 10000"/>
              <a:gd name="connsiteY0" fmla="*/ 8960 h 18960"/>
              <a:gd name="connsiteX1" fmla="*/ 0 w 10000"/>
              <a:gd name="connsiteY1" fmla="*/ 12293 h 18960"/>
              <a:gd name="connsiteX2" fmla="*/ 3981 w 10000"/>
              <a:gd name="connsiteY2" fmla="*/ 18960 h 18960"/>
              <a:gd name="connsiteX3" fmla="*/ 3981 w 10000"/>
              <a:gd name="connsiteY3" fmla="*/ 12960 h 18960"/>
              <a:gd name="connsiteX4" fmla="*/ 10000 w 10000"/>
              <a:gd name="connsiteY4" fmla="*/ 13627 h 18960"/>
              <a:gd name="connsiteX5" fmla="*/ 1991 w 10000"/>
              <a:gd name="connsiteY5" fmla="*/ 8960 h 18960"/>
              <a:gd name="connsiteX0" fmla="*/ 1991 w 3981"/>
              <a:gd name="connsiteY0" fmla="*/ 8960 h 18960"/>
              <a:gd name="connsiteX1" fmla="*/ 0 w 3981"/>
              <a:gd name="connsiteY1" fmla="*/ 12293 h 18960"/>
              <a:gd name="connsiteX2" fmla="*/ 3981 w 3981"/>
              <a:gd name="connsiteY2" fmla="*/ 18960 h 18960"/>
              <a:gd name="connsiteX3" fmla="*/ 3981 w 3981"/>
              <a:gd name="connsiteY3" fmla="*/ 12960 h 18960"/>
              <a:gd name="connsiteX4" fmla="*/ 3981 w 3981"/>
              <a:gd name="connsiteY4" fmla="*/ 2959 h 18960"/>
              <a:gd name="connsiteX5" fmla="*/ 1991 w 3981"/>
              <a:gd name="connsiteY5" fmla="*/ 8960 h 18960"/>
              <a:gd name="connsiteX0" fmla="*/ 5001 w 15002"/>
              <a:gd name="connsiteY0" fmla="*/ 4726 h 10000"/>
              <a:gd name="connsiteX1" fmla="*/ 0 w 15002"/>
              <a:gd name="connsiteY1" fmla="*/ 6484 h 10000"/>
              <a:gd name="connsiteX2" fmla="*/ 10000 w 15002"/>
              <a:gd name="connsiteY2" fmla="*/ 10000 h 10000"/>
              <a:gd name="connsiteX3" fmla="*/ 15002 w 15002"/>
              <a:gd name="connsiteY3" fmla="*/ 2616 h 10000"/>
              <a:gd name="connsiteX4" fmla="*/ 10000 w 15002"/>
              <a:gd name="connsiteY4" fmla="*/ 1561 h 10000"/>
              <a:gd name="connsiteX5" fmla="*/ 5001 w 15002"/>
              <a:gd name="connsiteY5" fmla="*/ 4726 h 10000"/>
              <a:gd name="connsiteX0" fmla="*/ 5001 w 15002"/>
              <a:gd name="connsiteY0" fmla="*/ 6096 h 11370"/>
              <a:gd name="connsiteX1" fmla="*/ 0 w 15002"/>
              <a:gd name="connsiteY1" fmla="*/ 7854 h 11370"/>
              <a:gd name="connsiteX2" fmla="*/ 10000 w 15002"/>
              <a:gd name="connsiteY2" fmla="*/ 11370 h 11370"/>
              <a:gd name="connsiteX3" fmla="*/ 15002 w 15002"/>
              <a:gd name="connsiteY3" fmla="*/ 3986 h 11370"/>
              <a:gd name="connsiteX4" fmla="*/ 15002 w 15002"/>
              <a:gd name="connsiteY4" fmla="*/ 821 h 11370"/>
              <a:gd name="connsiteX5" fmla="*/ 5001 w 15002"/>
              <a:gd name="connsiteY5" fmla="*/ 6096 h 1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02" h="11370">
                <a:moveTo>
                  <a:pt x="5001" y="6096"/>
                </a:moveTo>
                <a:lnTo>
                  <a:pt x="0" y="7854"/>
                </a:lnTo>
                <a:lnTo>
                  <a:pt x="10000" y="11370"/>
                </a:lnTo>
                <a:lnTo>
                  <a:pt x="15002" y="3986"/>
                </a:lnTo>
                <a:lnTo>
                  <a:pt x="15002" y="821"/>
                </a:lnTo>
                <a:cubicBezTo>
                  <a:pt x="8295" y="0"/>
                  <a:pt x="9123" y="1370"/>
                  <a:pt x="5001" y="6096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grpSp>
        <p:nvGrpSpPr>
          <p:cNvPr id="6" name="Group 429"/>
          <p:cNvGrpSpPr/>
          <p:nvPr/>
        </p:nvGrpSpPr>
        <p:grpSpPr>
          <a:xfrm>
            <a:off x="4272329" y="2354088"/>
            <a:ext cx="4209865" cy="2962867"/>
            <a:chOff x="4272329" y="2354088"/>
            <a:chExt cx="4209865" cy="2962867"/>
          </a:xfrm>
        </p:grpSpPr>
        <p:sp>
          <p:nvSpPr>
            <p:cNvPr id="431" name="Freeform 268"/>
            <p:cNvSpPr>
              <a:spLocks/>
            </p:cNvSpPr>
            <p:nvPr/>
          </p:nvSpPr>
          <p:spPr bwMode="auto">
            <a:xfrm>
              <a:off x="7446355" y="4530515"/>
              <a:ext cx="1035839" cy="786440"/>
            </a:xfrm>
            <a:custGeom>
              <a:avLst/>
              <a:gdLst/>
              <a:ahLst/>
              <a:cxnLst>
                <a:cxn ang="0">
                  <a:pos x="36" y="415"/>
                </a:cxn>
                <a:cxn ang="0">
                  <a:pos x="6" y="307"/>
                </a:cxn>
                <a:cxn ang="0">
                  <a:pos x="0" y="247"/>
                </a:cxn>
                <a:cxn ang="0">
                  <a:pos x="30" y="193"/>
                </a:cxn>
                <a:cxn ang="0">
                  <a:pos x="114" y="151"/>
                </a:cxn>
                <a:cxn ang="0">
                  <a:pos x="156" y="109"/>
                </a:cxn>
                <a:cxn ang="0">
                  <a:pos x="204" y="90"/>
                </a:cxn>
                <a:cxn ang="0">
                  <a:pos x="264" y="48"/>
                </a:cxn>
                <a:cxn ang="0">
                  <a:pos x="300" y="66"/>
                </a:cxn>
                <a:cxn ang="0">
                  <a:pos x="330" y="24"/>
                </a:cxn>
                <a:cxn ang="0">
                  <a:pos x="372" y="0"/>
                </a:cxn>
                <a:cxn ang="0">
                  <a:pos x="438" y="12"/>
                </a:cxn>
                <a:cxn ang="0">
                  <a:pos x="420" y="66"/>
                </a:cxn>
                <a:cxn ang="0">
                  <a:pos x="468" y="78"/>
                </a:cxn>
                <a:cxn ang="0">
                  <a:pos x="510" y="109"/>
                </a:cxn>
                <a:cxn ang="0">
                  <a:pos x="540" y="30"/>
                </a:cxn>
                <a:cxn ang="0">
                  <a:pos x="576" y="42"/>
                </a:cxn>
                <a:cxn ang="0">
                  <a:pos x="594" y="60"/>
                </a:cxn>
                <a:cxn ang="0">
                  <a:pos x="642" y="151"/>
                </a:cxn>
                <a:cxn ang="0">
                  <a:pos x="690" y="199"/>
                </a:cxn>
                <a:cxn ang="0">
                  <a:pos x="714" y="241"/>
                </a:cxn>
                <a:cxn ang="0">
                  <a:pos x="751" y="289"/>
                </a:cxn>
                <a:cxn ang="0">
                  <a:pos x="757" y="379"/>
                </a:cxn>
                <a:cxn ang="0">
                  <a:pos x="696" y="523"/>
                </a:cxn>
                <a:cxn ang="0">
                  <a:pos x="684" y="547"/>
                </a:cxn>
                <a:cxn ang="0">
                  <a:pos x="636" y="577"/>
                </a:cxn>
                <a:cxn ang="0">
                  <a:pos x="594" y="559"/>
                </a:cxn>
                <a:cxn ang="0">
                  <a:pos x="534" y="553"/>
                </a:cxn>
                <a:cxn ang="0">
                  <a:pos x="480" y="505"/>
                </a:cxn>
                <a:cxn ang="0">
                  <a:pos x="444" y="487"/>
                </a:cxn>
                <a:cxn ang="0">
                  <a:pos x="378" y="421"/>
                </a:cxn>
                <a:cxn ang="0">
                  <a:pos x="264" y="415"/>
                </a:cxn>
                <a:cxn ang="0">
                  <a:pos x="198" y="451"/>
                </a:cxn>
                <a:cxn ang="0">
                  <a:pos x="138" y="457"/>
                </a:cxn>
                <a:cxn ang="0">
                  <a:pos x="84" y="487"/>
                </a:cxn>
                <a:cxn ang="0">
                  <a:pos x="30" y="463"/>
                </a:cxn>
              </a:cxnLst>
              <a:rect l="0" t="0" r="r" b="b"/>
              <a:pathLst>
                <a:path w="757" h="577">
                  <a:moveTo>
                    <a:pt x="30" y="463"/>
                  </a:moveTo>
                  <a:lnTo>
                    <a:pt x="36" y="415"/>
                  </a:lnTo>
                  <a:lnTo>
                    <a:pt x="30" y="385"/>
                  </a:lnTo>
                  <a:lnTo>
                    <a:pt x="6" y="307"/>
                  </a:lnTo>
                  <a:lnTo>
                    <a:pt x="6" y="283"/>
                  </a:lnTo>
                  <a:lnTo>
                    <a:pt x="0" y="247"/>
                  </a:lnTo>
                  <a:lnTo>
                    <a:pt x="6" y="217"/>
                  </a:lnTo>
                  <a:lnTo>
                    <a:pt x="30" y="193"/>
                  </a:lnTo>
                  <a:lnTo>
                    <a:pt x="78" y="175"/>
                  </a:lnTo>
                  <a:lnTo>
                    <a:pt x="114" y="151"/>
                  </a:lnTo>
                  <a:lnTo>
                    <a:pt x="144" y="145"/>
                  </a:lnTo>
                  <a:lnTo>
                    <a:pt x="156" y="109"/>
                  </a:lnTo>
                  <a:lnTo>
                    <a:pt x="180" y="97"/>
                  </a:lnTo>
                  <a:lnTo>
                    <a:pt x="204" y="90"/>
                  </a:lnTo>
                  <a:lnTo>
                    <a:pt x="240" y="60"/>
                  </a:lnTo>
                  <a:lnTo>
                    <a:pt x="264" y="48"/>
                  </a:lnTo>
                  <a:lnTo>
                    <a:pt x="282" y="60"/>
                  </a:lnTo>
                  <a:lnTo>
                    <a:pt x="300" y="66"/>
                  </a:lnTo>
                  <a:lnTo>
                    <a:pt x="312" y="42"/>
                  </a:lnTo>
                  <a:lnTo>
                    <a:pt x="330" y="24"/>
                  </a:lnTo>
                  <a:lnTo>
                    <a:pt x="360" y="18"/>
                  </a:lnTo>
                  <a:lnTo>
                    <a:pt x="372" y="0"/>
                  </a:lnTo>
                  <a:lnTo>
                    <a:pt x="396" y="6"/>
                  </a:lnTo>
                  <a:lnTo>
                    <a:pt x="438" y="12"/>
                  </a:lnTo>
                  <a:lnTo>
                    <a:pt x="432" y="36"/>
                  </a:lnTo>
                  <a:lnTo>
                    <a:pt x="420" y="66"/>
                  </a:lnTo>
                  <a:lnTo>
                    <a:pt x="438" y="78"/>
                  </a:lnTo>
                  <a:lnTo>
                    <a:pt x="468" y="78"/>
                  </a:lnTo>
                  <a:lnTo>
                    <a:pt x="492" y="115"/>
                  </a:lnTo>
                  <a:lnTo>
                    <a:pt x="510" y="109"/>
                  </a:lnTo>
                  <a:lnTo>
                    <a:pt x="540" y="90"/>
                  </a:lnTo>
                  <a:lnTo>
                    <a:pt x="540" y="30"/>
                  </a:lnTo>
                  <a:lnTo>
                    <a:pt x="564" y="0"/>
                  </a:lnTo>
                  <a:lnTo>
                    <a:pt x="576" y="42"/>
                  </a:lnTo>
                  <a:lnTo>
                    <a:pt x="582" y="54"/>
                  </a:lnTo>
                  <a:lnTo>
                    <a:pt x="594" y="60"/>
                  </a:lnTo>
                  <a:lnTo>
                    <a:pt x="612" y="121"/>
                  </a:lnTo>
                  <a:lnTo>
                    <a:pt x="642" y="151"/>
                  </a:lnTo>
                  <a:lnTo>
                    <a:pt x="678" y="163"/>
                  </a:lnTo>
                  <a:lnTo>
                    <a:pt x="690" y="199"/>
                  </a:lnTo>
                  <a:lnTo>
                    <a:pt x="708" y="211"/>
                  </a:lnTo>
                  <a:lnTo>
                    <a:pt x="714" y="241"/>
                  </a:lnTo>
                  <a:lnTo>
                    <a:pt x="751" y="265"/>
                  </a:lnTo>
                  <a:lnTo>
                    <a:pt x="751" y="289"/>
                  </a:lnTo>
                  <a:lnTo>
                    <a:pt x="757" y="325"/>
                  </a:lnTo>
                  <a:lnTo>
                    <a:pt x="757" y="379"/>
                  </a:lnTo>
                  <a:lnTo>
                    <a:pt x="714" y="469"/>
                  </a:lnTo>
                  <a:lnTo>
                    <a:pt x="696" y="523"/>
                  </a:lnTo>
                  <a:lnTo>
                    <a:pt x="696" y="547"/>
                  </a:lnTo>
                  <a:lnTo>
                    <a:pt x="684" y="547"/>
                  </a:lnTo>
                  <a:lnTo>
                    <a:pt x="660" y="559"/>
                  </a:lnTo>
                  <a:lnTo>
                    <a:pt x="636" y="577"/>
                  </a:lnTo>
                  <a:lnTo>
                    <a:pt x="618" y="577"/>
                  </a:lnTo>
                  <a:lnTo>
                    <a:pt x="594" y="559"/>
                  </a:lnTo>
                  <a:lnTo>
                    <a:pt x="576" y="571"/>
                  </a:lnTo>
                  <a:lnTo>
                    <a:pt x="534" y="553"/>
                  </a:lnTo>
                  <a:lnTo>
                    <a:pt x="498" y="535"/>
                  </a:lnTo>
                  <a:lnTo>
                    <a:pt x="480" y="505"/>
                  </a:lnTo>
                  <a:lnTo>
                    <a:pt x="468" y="481"/>
                  </a:lnTo>
                  <a:lnTo>
                    <a:pt x="444" y="487"/>
                  </a:lnTo>
                  <a:lnTo>
                    <a:pt x="420" y="463"/>
                  </a:lnTo>
                  <a:lnTo>
                    <a:pt x="378" y="421"/>
                  </a:lnTo>
                  <a:lnTo>
                    <a:pt x="312" y="409"/>
                  </a:lnTo>
                  <a:lnTo>
                    <a:pt x="264" y="415"/>
                  </a:lnTo>
                  <a:lnTo>
                    <a:pt x="204" y="433"/>
                  </a:lnTo>
                  <a:lnTo>
                    <a:pt x="198" y="451"/>
                  </a:lnTo>
                  <a:lnTo>
                    <a:pt x="162" y="457"/>
                  </a:lnTo>
                  <a:lnTo>
                    <a:pt x="138" y="457"/>
                  </a:lnTo>
                  <a:lnTo>
                    <a:pt x="120" y="475"/>
                  </a:lnTo>
                  <a:lnTo>
                    <a:pt x="84" y="487"/>
                  </a:lnTo>
                  <a:lnTo>
                    <a:pt x="60" y="487"/>
                  </a:lnTo>
                  <a:lnTo>
                    <a:pt x="30" y="463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25000" sy="25000" flip="xy" algn="tl"/>
            </a:blip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32" name="Freeform 342"/>
            <p:cNvSpPr>
              <a:spLocks/>
            </p:cNvSpPr>
            <p:nvPr/>
          </p:nvSpPr>
          <p:spPr bwMode="auto">
            <a:xfrm>
              <a:off x="4370427" y="2691609"/>
              <a:ext cx="329207" cy="332532"/>
            </a:xfrm>
            <a:custGeom>
              <a:avLst/>
              <a:gdLst/>
              <a:ahLst/>
              <a:cxnLst>
                <a:cxn ang="0">
                  <a:pos x="36" y="29"/>
                </a:cxn>
                <a:cxn ang="0">
                  <a:pos x="37" y="27"/>
                </a:cxn>
                <a:cxn ang="0">
                  <a:pos x="37" y="25"/>
                </a:cxn>
                <a:cxn ang="0">
                  <a:pos x="37" y="25"/>
                </a:cxn>
                <a:cxn ang="0">
                  <a:pos x="36" y="23"/>
                </a:cxn>
                <a:cxn ang="0">
                  <a:pos x="34" y="23"/>
                </a:cxn>
                <a:cxn ang="0">
                  <a:pos x="34" y="21"/>
                </a:cxn>
                <a:cxn ang="0">
                  <a:pos x="37" y="18"/>
                </a:cxn>
                <a:cxn ang="0">
                  <a:pos x="38" y="17"/>
                </a:cxn>
                <a:cxn ang="0">
                  <a:pos x="38" y="17"/>
                </a:cxn>
                <a:cxn ang="0">
                  <a:pos x="38" y="13"/>
                </a:cxn>
                <a:cxn ang="0">
                  <a:pos x="40" y="11"/>
                </a:cxn>
                <a:cxn ang="0">
                  <a:pos x="37" y="10"/>
                </a:cxn>
                <a:cxn ang="0">
                  <a:pos x="35" y="9"/>
                </a:cxn>
                <a:cxn ang="0">
                  <a:pos x="32" y="8"/>
                </a:cxn>
                <a:cxn ang="0">
                  <a:pos x="31" y="7"/>
                </a:cxn>
                <a:cxn ang="0">
                  <a:pos x="29" y="6"/>
                </a:cxn>
                <a:cxn ang="0">
                  <a:pos x="27" y="5"/>
                </a:cxn>
                <a:cxn ang="0">
                  <a:pos x="26" y="3"/>
                </a:cxn>
                <a:cxn ang="0">
                  <a:pos x="24" y="2"/>
                </a:cxn>
                <a:cxn ang="0">
                  <a:pos x="23" y="0"/>
                </a:cxn>
                <a:cxn ang="0">
                  <a:pos x="21" y="1"/>
                </a:cxn>
                <a:cxn ang="0">
                  <a:pos x="19" y="5"/>
                </a:cxn>
                <a:cxn ang="0">
                  <a:pos x="18" y="6"/>
                </a:cxn>
                <a:cxn ang="0">
                  <a:pos x="16" y="9"/>
                </a:cxn>
                <a:cxn ang="0">
                  <a:pos x="12" y="9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9" y="10"/>
                </a:cxn>
                <a:cxn ang="0">
                  <a:pos x="10" y="12"/>
                </a:cxn>
                <a:cxn ang="0">
                  <a:pos x="7" y="12"/>
                </a:cxn>
                <a:cxn ang="0">
                  <a:pos x="6" y="12"/>
                </a:cxn>
                <a:cxn ang="0">
                  <a:pos x="3" y="12"/>
                </a:cxn>
                <a:cxn ang="0">
                  <a:pos x="0" y="13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4" y="18"/>
                </a:cxn>
                <a:cxn ang="0">
                  <a:pos x="7" y="18"/>
                </a:cxn>
                <a:cxn ang="0">
                  <a:pos x="8" y="19"/>
                </a:cxn>
                <a:cxn ang="0">
                  <a:pos x="8" y="20"/>
                </a:cxn>
                <a:cxn ang="0">
                  <a:pos x="9" y="22"/>
                </a:cxn>
                <a:cxn ang="0">
                  <a:pos x="10" y="25"/>
                </a:cxn>
                <a:cxn ang="0">
                  <a:pos x="11" y="26"/>
                </a:cxn>
                <a:cxn ang="0">
                  <a:pos x="11" y="29"/>
                </a:cxn>
                <a:cxn ang="0">
                  <a:pos x="10" y="37"/>
                </a:cxn>
                <a:cxn ang="0">
                  <a:pos x="10" y="37"/>
                </a:cxn>
                <a:cxn ang="0">
                  <a:pos x="11" y="39"/>
                </a:cxn>
                <a:cxn ang="0">
                  <a:pos x="12" y="39"/>
                </a:cxn>
                <a:cxn ang="0">
                  <a:pos x="14" y="39"/>
                </a:cxn>
                <a:cxn ang="0">
                  <a:pos x="17" y="40"/>
                </a:cxn>
                <a:cxn ang="0">
                  <a:pos x="19" y="40"/>
                </a:cxn>
                <a:cxn ang="0">
                  <a:pos x="22" y="41"/>
                </a:cxn>
                <a:cxn ang="0">
                  <a:pos x="24" y="41"/>
                </a:cxn>
                <a:cxn ang="0">
                  <a:pos x="25" y="38"/>
                </a:cxn>
                <a:cxn ang="0">
                  <a:pos x="28" y="37"/>
                </a:cxn>
                <a:cxn ang="0">
                  <a:pos x="32" y="38"/>
                </a:cxn>
                <a:cxn ang="0">
                  <a:pos x="38" y="34"/>
                </a:cxn>
                <a:cxn ang="0">
                  <a:pos x="39" y="34"/>
                </a:cxn>
                <a:cxn ang="0">
                  <a:pos x="37" y="32"/>
                </a:cxn>
                <a:cxn ang="0">
                  <a:pos x="36" y="29"/>
                </a:cxn>
              </a:cxnLst>
              <a:rect l="0" t="0" r="r" b="b"/>
              <a:pathLst>
                <a:path w="40" h="41">
                  <a:moveTo>
                    <a:pt x="36" y="29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7" y="40"/>
                    <a:pt x="17" y="40"/>
                  </a:cubicBezTo>
                  <a:cubicBezTo>
                    <a:pt x="18" y="40"/>
                    <a:pt x="19" y="40"/>
                    <a:pt x="19" y="4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7" y="32"/>
                    <a:pt x="37" y="32"/>
                    <a:pt x="37" y="32"/>
                  </a:cubicBezTo>
                  <a:lnTo>
                    <a:pt x="36" y="29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25000" sy="25000" flip="xy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33" name="Freeform 343"/>
            <p:cNvSpPr>
              <a:spLocks/>
            </p:cNvSpPr>
            <p:nvPr/>
          </p:nvSpPr>
          <p:spPr bwMode="auto">
            <a:xfrm>
              <a:off x="4666381" y="2861201"/>
              <a:ext cx="304268" cy="307592"/>
            </a:xfrm>
            <a:custGeom>
              <a:avLst/>
              <a:gdLst/>
              <a:ahLst/>
              <a:cxnLst>
                <a:cxn ang="0">
                  <a:pos x="87" y="4"/>
                </a:cxn>
                <a:cxn ang="0">
                  <a:pos x="71" y="0"/>
                </a:cxn>
                <a:cxn ang="0">
                  <a:pos x="54" y="0"/>
                </a:cxn>
                <a:cxn ang="0">
                  <a:pos x="50" y="4"/>
                </a:cxn>
                <a:cxn ang="0">
                  <a:pos x="46" y="4"/>
                </a:cxn>
                <a:cxn ang="0">
                  <a:pos x="37" y="8"/>
                </a:cxn>
                <a:cxn ang="0">
                  <a:pos x="25" y="12"/>
                </a:cxn>
                <a:cxn ang="0">
                  <a:pos x="21" y="8"/>
                </a:cxn>
                <a:cxn ang="0">
                  <a:pos x="8" y="16"/>
                </a:cxn>
                <a:cxn ang="0">
                  <a:pos x="4" y="16"/>
                </a:cxn>
                <a:cxn ang="0">
                  <a:pos x="4" y="25"/>
                </a:cxn>
                <a:cxn ang="0">
                  <a:pos x="0" y="33"/>
                </a:cxn>
                <a:cxn ang="0">
                  <a:pos x="4" y="45"/>
                </a:cxn>
                <a:cxn ang="0">
                  <a:pos x="12" y="54"/>
                </a:cxn>
                <a:cxn ang="0">
                  <a:pos x="21" y="45"/>
                </a:cxn>
                <a:cxn ang="0">
                  <a:pos x="42" y="54"/>
                </a:cxn>
                <a:cxn ang="0">
                  <a:pos x="54" y="78"/>
                </a:cxn>
                <a:cxn ang="0">
                  <a:pos x="67" y="95"/>
                </a:cxn>
                <a:cxn ang="0">
                  <a:pos x="96" y="112"/>
                </a:cxn>
                <a:cxn ang="0">
                  <a:pos x="114" y="126"/>
                </a:cxn>
                <a:cxn ang="0">
                  <a:pos x="106" y="154"/>
                </a:cxn>
                <a:cxn ang="0">
                  <a:pos x="133" y="133"/>
                </a:cxn>
                <a:cxn ang="0">
                  <a:pos x="133" y="120"/>
                </a:cxn>
                <a:cxn ang="0">
                  <a:pos x="146" y="124"/>
                </a:cxn>
                <a:cxn ang="0">
                  <a:pos x="154" y="124"/>
                </a:cxn>
                <a:cxn ang="0">
                  <a:pos x="133" y="104"/>
                </a:cxn>
                <a:cxn ang="0">
                  <a:pos x="117" y="91"/>
                </a:cxn>
                <a:cxn ang="0">
                  <a:pos x="104" y="87"/>
                </a:cxn>
                <a:cxn ang="0">
                  <a:pos x="87" y="58"/>
                </a:cxn>
                <a:cxn ang="0">
                  <a:pos x="79" y="41"/>
                </a:cxn>
                <a:cxn ang="0">
                  <a:pos x="83" y="25"/>
                </a:cxn>
                <a:cxn ang="0">
                  <a:pos x="87" y="25"/>
                </a:cxn>
                <a:cxn ang="0">
                  <a:pos x="87" y="16"/>
                </a:cxn>
                <a:cxn ang="0">
                  <a:pos x="87" y="4"/>
                </a:cxn>
              </a:cxnLst>
              <a:rect l="0" t="0" r="r" b="b"/>
              <a:pathLst>
                <a:path w="154" h="154">
                  <a:moveTo>
                    <a:pt x="87" y="4"/>
                  </a:moveTo>
                  <a:lnTo>
                    <a:pt x="71" y="0"/>
                  </a:lnTo>
                  <a:lnTo>
                    <a:pt x="54" y="0"/>
                  </a:lnTo>
                  <a:lnTo>
                    <a:pt x="50" y="4"/>
                  </a:lnTo>
                  <a:lnTo>
                    <a:pt x="46" y="4"/>
                  </a:lnTo>
                  <a:lnTo>
                    <a:pt x="37" y="8"/>
                  </a:lnTo>
                  <a:lnTo>
                    <a:pt x="25" y="12"/>
                  </a:lnTo>
                  <a:lnTo>
                    <a:pt x="21" y="8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2" y="54"/>
                  </a:lnTo>
                  <a:lnTo>
                    <a:pt x="21" y="45"/>
                  </a:lnTo>
                  <a:lnTo>
                    <a:pt x="42" y="54"/>
                  </a:lnTo>
                  <a:lnTo>
                    <a:pt x="54" y="78"/>
                  </a:lnTo>
                  <a:lnTo>
                    <a:pt x="67" y="95"/>
                  </a:lnTo>
                  <a:lnTo>
                    <a:pt x="96" y="112"/>
                  </a:lnTo>
                  <a:lnTo>
                    <a:pt x="114" y="126"/>
                  </a:lnTo>
                  <a:lnTo>
                    <a:pt x="106" y="154"/>
                  </a:lnTo>
                  <a:lnTo>
                    <a:pt x="133" y="133"/>
                  </a:lnTo>
                  <a:lnTo>
                    <a:pt x="133" y="120"/>
                  </a:lnTo>
                  <a:lnTo>
                    <a:pt x="146" y="124"/>
                  </a:lnTo>
                  <a:lnTo>
                    <a:pt x="154" y="124"/>
                  </a:lnTo>
                  <a:lnTo>
                    <a:pt x="133" y="104"/>
                  </a:lnTo>
                  <a:lnTo>
                    <a:pt x="117" y="91"/>
                  </a:lnTo>
                  <a:lnTo>
                    <a:pt x="104" y="87"/>
                  </a:lnTo>
                  <a:lnTo>
                    <a:pt x="87" y="58"/>
                  </a:lnTo>
                  <a:lnTo>
                    <a:pt x="79" y="41"/>
                  </a:lnTo>
                  <a:lnTo>
                    <a:pt x="83" y="25"/>
                  </a:lnTo>
                  <a:lnTo>
                    <a:pt x="87" y="25"/>
                  </a:lnTo>
                  <a:lnTo>
                    <a:pt x="87" y="16"/>
                  </a:lnTo>
                  <a:lnTo>
                    <a:pt x="87" y="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25000" sy="25000" flip="xy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34" name="Freeform 344"/>
            <p:cNvSpPr>
              <a:spLocks/>
            </p:cNvSpPr>
            <p:nvPr/>
          </p:nvSpPr>
          <p:spPr bwMode="auto">
            <a:xfrm>
              <a:off x="4634789" y="2527005"/>
              <a:ext cx="237761" cy="317570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4" y="12"/>
                </a:cxn>
                <a:cxn ang="0">
                  <a:pos x="4" y="15"/>
                </a:cxn>
                <a:cxn ang="0">
                  <a:pos x="2" y="17"/>
                </a:cxn>
                <a:cxn ang="0">
                  <a:pos x="2" y="20"/>
                </a:cxn>
                <a:cxn ang="0">
                  <a:pos x="1" y="22"/>
                </a:cxn>
                <a:cxn ang="0">
                  <a:pos x="1" y="22"/>
                </a:cxn>
                <a:cxn ang="0">
                  <a:pos x="2" y="24"/>
                </a:cxn>
                <a:cxn ang="0">
                  <a:pos x="1" y="26"/>
                </a:cxn>
                <a:cxn ang="0">
                  <a:pos x="0" y="28"/>
                </a:cxn>
                <a:cxn ang="0">
                  <a:pos x="3" y="29"/>
                </a:cxn>
                <a:cxn ang="0">
                  <a:pos x="5" y="30"/>
                </a:cxn>
                <a:cxn ang="0">
                  <a:pos x="8" y="31"/>
                </a:cxn>
                <a:cxn ang="0">
                  <a:pos x="6" y="33"/>
                </a:cxn>
                <a:cxn ang="0">
                  <a:pos x="6" y="37"/>
                </a:cxn>
                <a:cxn ang="0">
                  <a:pos x="7" y="38"/>
                </a:cxn>
                <a:cxn ang="0">
                  <a:pos x="10" y="37"/>
                </a:cxn>
                <a:cxn ang="0">
                  <a:pos x="12" y="38"/>
                </a:cxn>
                <a:cxn ang="0">
                  <a:pos x="13" y="38"/>
                </a:cxn>
                <a:cxn ang="0">
                  <a:pos x="14" y="38"/>
                </a:cxn>
                <a:cxn ang="0">
                  <a:pos x="16" y="38"/>
                </a:cxn>
                <a:cxn ang="0">
                  <a:pos x="18" y="38"/>
                </a:cxn>
                <a:cxn ang="0">
                  <a:pos x="22" y="37"/>
                </a:cxn>
                <a:cxn ang="0">
                  <a:pos x="23" y="37"/>
                </a:cxn>
                <a:cxn ang="0">
                  <a:pos x="24" y="36"/>
                </a:cxn>
                <a:cxn ang="0">
                  <a:pos x="23" y="34"/>
                </a:cxn>
                <a:cxn ang="0">
                  <a:pos x="25" y="33"/>
                </a:cxn>
                <a:cxn ang="0">
                  <a:pos x="26" y="32"/>
                </a:cxn>
                <a:cxn ang="0">
                  <a:pos x="26" y="32"/>
                </a:cxn>
                <a:cxn ang="0">
                  <a:pos x="25" y="31"/>
                </a:cxn>
                <a:cxn ang="0">
                  <a:pos x="23" y="28"/>
                </a:cxn>
                <a:cxn ang="0">
                  <a:pos x="21" y="26"/>
                </a:cxn>
                <a:cxn ang="0">
                  <a:pos x="20" y="25"/>
                </a:cxn>
                <a:cxn ang="0">
                  <a:pos x="22" y="24"/>
                </a:cxn>
                <a:cxn ang="0">
                  <a:pos x="24" y="23"/>
                </a:cxn>
                <a:cxn ang="0">
                  <a:pos x="26" y="22"/>
                </a:cxn>
                <a:cxn ang="0">
                  <a:pos x="27" y="21"/>
                </a:cxn>
                <a:cxn ang="0">
                  <a:pos x="29" y="22"/>
                </a:cxn>
                <a:cxn ang="0">
                  <a:pos x="29" y="21"/>
                </a:cxn>
                <a:cxn ang="0">
                  <a:pos x="29" y="18"/>
                </a:cxn>
                <a:cxn ang="0">
                  <a:pos x="28" y="14"/>
                </a:cxn>
                <a:cxn ang="0">
                  <a:pos x="28" y="11"/>
                </a:cxn>
                <a:cxn ang="0">
                  <a:pos x="28" y="10"/>
                </a:cxn>
                <a:cxn ang="0">
                  <a:pos x="27" y="7"/>
                </a:cxn>
                <a:cxn ang="0">
                  <a:pos x="27" y="5"/>
                </a:cxn>
                <a:cxn ang="0">
                  <a:pos x="23" y="3"/>
                </a:cxn>
                <a:cxn ang="0">
                  <a:pos x="19" y="5"/>
                </a:cxn>
                <a:cxn ang="0">
                  <a:pos x="17" y="4"/>
                </a:cxn>
                <a:cxn ang="0">
                  <a:pos x="17" y="2"/>
                </a:cxn>
                <a:cxn ang="0">
                  <a:pos x="14" y="1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0" y="5"/>
                </a:cxn>
                <a:cxn ang="0">
                  <a:pos x="9" y="7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5" y="8"/>
                </a:cxn>
                <a:cxn ang="0">
                  <a:pos x="5" y="10"/>
                </a:cxn>
              </a:cxnLst>
              <a:rect l="0" t="0" r="r" b="b"/>
              <a:pathLst>
                <a:path w="29" h="39">
                  <a:moveTo>
                    <a:pt x="5" y="10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4" y="38"/>
                    <a:pt x="14" y="38"/>
                  </a:cubicBezTo>
                  <a:cubicBezTo>
                    <a:pt x="14" y="39"/>
                    <a:pt x="16" y="38"/>
                    <a:pt x="16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3" y="37"/>
                    <a:pt x="23" y="37"/>
                  </a:cubicBezTo>
                  <a:cubicBezTo>
                    <a:pt x="24" y="37"/>
                    <a:pt x="24" y="36"/>
                    <a:pt x="24" y="36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1"/>
                    <a:pt x="29" y="21"/>
                  </a:cubicBezTo>
                  <a:cubicBezTo>
                    <a:pt x="29" y="20"/>
                    <a:pt x="29" y="18"/>
                    <a:pt x="29" y="18"/>
                  </a:cubicBezTo>
                  <a:cubicBezTo>
                    <a:pt x="28" y="18"/>
                    <a:pt x="28" y="14"/>
                    <a:pt x="28" y="14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8" y="5"/>
                    <a:pt x="17" y="4"/>
                  </a:cubicBezTo>
                  <a:cubicBezTo>
                    <a:pt x="17" y="4"/>
                    <a:pt x="17" y="2"/>
                    <a:pt x="17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lnTo>
                    <a:pt x="5" y="10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25000" sy="25000" flip="xy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35" name="Freeform 361"/>
            <p:cNvSpPr>
              <a:spLocks/>
            </p:cNvSpPr>
            <p:nvPr/>
          </p:nvSpPr>
          <p:spPr bwMode="auto">
            <a:xfrm>
              <a:off x="4649755" y="2829609"/>
              <a:ext cx="114723" cy="63181"/>
            </a:xfrm>
            <a:custGeom>
              <a:avLst/>
              <a:gdLst/>
              <a:ahLst/>
              <a:cxnLst>
                <a:cxn ang="0">
                  <a:pos x="66" y="12"/>
                </a:cxn>
                <a:cxn ang="0">
                  <a:pos x="60" y="6"/>
                </a:cxn>
                <a:cxn ang="0">
                  <a:pos x="48" y="0"/>
                </a:cxn>
                <a:cxn ang="0">
                  <a:pos x="30" y="6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8" y="6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12" y="36"/>
                </a:cxn>
                <a:cxn ang="0">
                  <a:pos x="18" y="48"/>
                </a:cxn>
                <a:cxn ang="0">
                  <a:pos x="18" y="48"/>
                </a:cxn>
                <a:cxn ang="0">
                  <a:pos x="24" y="48"/>
                </a:cxn>
                <a:cxn ang="0">
                  <a:pos x="42" y="36"/>
                </a:cxn>
                <a:cxn ang="0">
                  <a:pos x="48" y="42"/>
                </a:cxn>
                <a:cxn ang="0">
                  <a:pos x="66" y="36"/>
                </a:cxn>
                <a:cxn ang="0">
                  <a:pos x="78" y="30"/>
                </a:cxn>
                <a:cxn ang="0">
                  <a:pos x="84" y="30"/>
                </a:cxn>
                <a:cxn ang="0">
                  <a:pos x="78" y="24"/>
                </a:cxn>
                <a:cxn ang="0">
                  <a:pos x="66" y="12"/>
                </a:cxn>
              </a:cxnLst>
              <a:rect l="0" t="0" r="r" b="b"/>
              <a:pathLst>
                <a:path w="84" h="48">
                  <a:moveTo>
                    <a:pt x="66" y="12"/>
                  </a:moveTo>
                  <a:lnTo>
                    <a:pt x="60" y="6"/>
                  </a:lnTo>
                  <a:lnTo>
                    <a:pt x="48" y="0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66" y="36"/>
                  </a:lnTo>
                  <a:lnTo>
                    <a:pt x="78" y="30"/>
                  </a:lnTo>
                  <a:lnTo>
                    <a:pt x="84" y="30"/>
                  </a:lnTo>
                  <a:lnTo>
                    <a:pt x="78" y="24"/>
                  </a:lnTo>
                  <a:lnTo>
                    <a:pt x="66" y="12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25000" sy="25000" flip="xy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36" name="Freeform 363"/>
            <p:cNvSpPr>
              <a:spLocks/>
            </p:cNvSpPr>
            <p:nvPr/>
          </p:nvSpPr>
          <p:spPr bwMode="auto">
            <a:xfrm>
              <a:off x="4559970" y="2673319"/>
              <a:ext cx="89783" cy="81472"/>
            </a:xfrm>
            <a:custGeom>
              <a:avLst/>
              <a:gdLst/>
              <a:ahLst/>
              <a:cxnLst>
                <a:cxn ang="0">
                  <a:pos x="18" y="30"/>
                </a:cxn>
                <a:cxn ang="0">
                  <a:pos x="24" y="42"/>
                </a:cxn>
                <a:cxn ang="0">
                  <a:pos x="36" y="48"/>
                </a:cxn>
                <a:cxn ang="0">
                  <a:pos x="48" y="54"/>
                </a:cxn>
                <a:cxn ang="0">
                  <a:pos x="54" y="60"/>
                </a:cxn>
                <a:cxn ang="0">
                  <a:pos x="60" y="48"/>
                </a:cxn>
                <a:cxn ang="0">
                  <a:pos x="66" y="36"/>
                </a:cxn>
                <a:cxn ang="0">
                  <a:pos x="60" y="24"/>
                </a:cxn>
                <a:cxn ang="0">
                  <a:pos x="60" y="24"/>
                </a:cxn>
                <a:cxn ang="0">
                  <a:pos x="54" y="18"/>
                </a:cxn>
                <a:cxn ang="0">
                  <a:pos x="48" y="12"/>
                </a:cxn>
                <a:cxn ang="0">
                  <a:pos x="36" y="6"/>
                </a:cxn>
                <a:cxn ang="0">
                  <a:pos x="24" y="6"/>
                </a:cxn>
                <a:cxn ang="0">
                  <a:pos x="18" y="0"/>
                </a:cxn>
                <a:cxn ang="0">
                  <a:pos x="6" y="6"/>
                </a:cxn>
                <a:cxn ang="0">
                  <a:pos x="0" y="12"/>
                </a:cxn>
                <a:cxn ang="0">
                  <a:pos x="6" y="24"/>
                </a:cxn>
                <a:cxn ang="0">
                  <a:pos x="18" y="30"/>
                </a:cxn>
              </a:cxnLst>
              <a:rect l="0" t="0" r="r" b="b"/>
              <a:pathLst>
                <a:path w="66" h="60">
                  <a:moveTo>
                    <a:pt x="18" y="30"/>
                  </a:moveTo>
                  <a:lnTo>
                    <a:pt x="24" y="42"/>
                  </a:lnTo>
                  <a:lnTo>
                    <a:pt x="36" y="48"/>
                  </a:lnTo>
                  <a:lnTo>
                    <a:pt x="48" y="54"/>
                  </a:lnTo>
                  <a:lnTo>
                    <a:pt x="54" y="60"/>
                  </a:lnTo>
                  <a:lnTo>
                    <a:pt x="60" y="48"/>
                  </a:lnTo>
                  <a:lnTo>
                    <a:pt x="66" y="36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4" y="18"/>
                  </a:lnTo>
                  <a:lnTo>
                    <a:pt x="48" y="12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6" y="24"/>
                  </a:lnTo>
                  <a:lnTo>
                    <a:pt x="18" y="30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25000" sy="25000" flip="xy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37" name="Freeform 454"/>
            <p:cNvSpPr>
              <a:spLocks/>
            </p:cNvSpPr>
            <p:nvPr/>
          </p:nvSpPr>
          <p:spPr bwMode="auto">
            <a:xfrm>
              <a:off x="4337510" y="2354088"/>
              <a:ext cx="197520" cy="385738"/>
            </a:xfrm>
            <a:custGeom>
              <a:avLst/>
              <a:gdLst/>
              <a:ahLst/>
              <a:cxnLst>
                <a:cxn ang="0">
                  <a:pos x="6" y="35"/>
                </a:cxn>
                <a:cxn ang="0">
                  <a:pos x="4" y="33"/>
                </a:cxn>
                <a:cxn ang="0">
                  <a:pos x="10" y="29"/>
                </a:cxn>
                <a:cxn ang="0">
                  <a:pos x="9" y="25"/>
                </a:cxn>
                <a:cxn ang="0">
                  <a:pos x="8" y="22"/>
                </a:cxn>
                <a:cxn ang="0">
                  <a:pos x="3" y="22"/>
                </a:cxn>
                <a:cxn ang="0">
                  <a:pos x="4" y="16"/>
                </a:cxn>
                <a:cxn ang="0">
                  <a:pos x="1" y="18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1" y="4"/>
                </a:cxn>
                <a:cxn ang="0">
                  <a:pos x="5" y="0"/>
                </a:cxn>
                <a:cxn ang="0">
                  <a:pos x="8" y="1"/>
                </a:cxn>
                <a:cxn ang="0">
                  <a:pos x="7" y="6"/>
                </a:cxn>
                <a:cxn ang="0">
                  <a:pos x="13" y="6"/>
                </a:cxn>
                <a:cxn ang="0">
                  <a:pos x="11" y="11"/>
                </a:cxn>
                <a:cxn ang="0">
                  <a:pos x="9" y="15"/>
                </a:cxn>
                <a:cxn ang="0">
                  <a:pos x="13" y="17"/>
                </a:cxn>
                <a:cxn ang="0">
                  <a:pos x="17" y="24"/>
                </a:cxn>
                <a:cxn ang="0">
                  <a:pos x="19" y="29"/>
                </a:cxn>
                <a:cxn ang="0">
                  <a:pos x="19" y="32"/>
                </a:cxn>
                <a:cxn ang="0">
                  <a:pos x="23" y="32"/>
                </a:cxn>
                <a:cxn ang="0">
                  <a:pos x="22" y="39"/>
                </a:cxn>
                <a:cxn ang="0">
                  <a:pos x="24" y="40"/>
                </a:cxn>
                <a:cxn ang="0">
                  <a:pos x="17" y="43"/>
                </a:cxn>
                <a:cxn ang="0">
                  <a:pos x="11" y="44"/>
                </a:cxn>
                <a:cxn ang="0">
                  <a:pos x="8" y="45"/>
                </a:cxn>
                <a:cxn ang="0">
                  <a:pos x="4" y="45"/>
                </a:cxn>
                <a:cxn ang="0">
                  <a:pos x="1" y="46"/>
                </a:cxn>
                <a:cxn ang="0">
                  <a:pos x="5" y="42"/>
                </a:cxn>
                <a:cxn ang="0">
                  <a:pos x="6" y="38"/>
                </a:cxn>
                <a:cxn ang="0">
                  <a:pos x="3" y="37"/>
                </a:cxn>
              </a:cxnLst>
              <a:rect l="0" t="0" r="r" b="b"/>
              <a:pathLst>
                <a:path w="24" h="47">
                  <a:moveTo>
                    <a:pt x="3" y="37"/>
                  </a:moveTo>
                  <a:cubicBezTo>
                    <a:pt x="6" y="35"/>
                    <a:pt x="6" y="35"/>
                    <a:pt x="6" y="35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0" y="15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0" y="43"/>
                    <a:pt x="9" y="43"/>
                  </a:cubicBezTo>
                  <a:cubicBezTo>
                    <a:pt x="9" y="43"/>
                    <a:pt x="8" y="45"/>
                    <a:pt x="8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4" y="38"/>
                    <a:pt x="4" y="38"/>
                    <a:pt x="4" y="38"/>
                  </a:cubicBezTo>
                  <a:lnTo>
                    <a:pt x="3" y="37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25000" sy="25000" flip="xy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38" name="Freeform 455"/>
            <p:cNvSpPr>
              <a:spLocks/>
            </p:cNvSpPr>
            <p:nvPr/>
          </p:nvSpPr>
          <p:spPr bwMode="auto">
            <a:xfrm>
              <a:off x="4272329" y="2515978"/>
              <a:ext cx="67157" cy="43970"/>
            </a:xfrm>
            <a:custGeom>
              <a:avLst/>
              <a:gdLst/>
              <a:ahLst/>
              <a:cxnLst>
                <a:cxn ang="0">
                  <a:pos x="24" y="22"/>
                </a:cxn>
                <a:cxn ang="0">
                  <a:pos x="0" y="18"/>
                </a:cxn>
                <a:cxn ang="0">
                  <a:pos x="13" y="0"/>
                </a:cxn>
                <a:cxn ang="0">
                  <a:pos x="27" y="3"/>
                </a:cxn>
                <a:cxn ang="0">
                  <a:pos x="34" y="15"/>
                </a:cxn>
                <a:cxn ang="0">
                  <a:pos x="24" y="22"/>
                </a:cxn>
              </a:cxnLst>
              <a:rect l="0" t="0" r="r" b="b"/>
              <a:pathLst>
                <a:path w="34" h="22">
                  <a:moveTo>
                    <a:pt x="24" y="22"/>
                  </a:moveTo>
                  <a:lnTo>
                    <a:pt x="0" y="18"/>
                  </a:lnTo>
                  <a:lnTo>
                    <a:pt x="13" y="0"/>
                  </a:lnTo>
                  <a:lnTo>
                    <a:pt x="27" y="3"/>
                  </a:lnTo>
                  <a:lnTo>
                    <a:pt x="34" y="15"/>
                  </a:lnTo>
                  <a:lnTo>
                    <a:pt x="24" y="22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25000" sy="25000" flip="xy" algn="tl"/>
            </a:blip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39" name="Freeform 507"/>
            <p:cNvSpPr>
              <a:spLocks/>
            </p:cNvSpPr>
            <p:nvPr/>
          </p:nvSpPr>
          <p:spPr bwMode="auto">
            <a:xfrm>
              <a:off x="6418828" y="2600162"/>
              <a:ext cx="1579531" cy="1097358"/>
            </a:xfrm>
            <a:custGeom>
              <a:avLst/>
              <a:gdLst/>
              <a:ahLst/>
              <a:cxnLst>
                <a:cxn ang="0">
                  <a:pos x="840" y="88"/>
                </a:cxn>
                <a:cxn ang="0">
                  <a:pos x="732" y="24"/>
                </a:cxn>
                <a:cxn ang="0">
                  <a:pos x="668" y="88"/>
                </a:cxn>
                <a:cxn ang="0">
                  <a:pos x="668" y="88"/>
                </a:cxn>
                <a:cxn ang="0">
                  <a:pos x="670" y="90"/>
                </a:cxn>
                <a:cxn ang="0">
                  <a:pos x="672" y="92"/>
                </a:cxn>
                <a:cxn ang="0">
                  <a:pos x="676" y="92"/>
                </a:cxn>
                <a:cxn ang="0">
                  <a:pos x="676" y="94"/>
                </a:cxn>
                <a:cxn ang="0">
                  <a:pos x="678" y="94"/>
                </a:cxn>
                <a:cxn ang="0">
                  <a:pos x="678" y="94"/>
                </a:cxn>
                <a:cxn ang="0">
                  <a:pos x="676" y="92"/>
                </a:cxn>
                <a:cxn ang="0">
                  <a:pos x="674" y="92"/>
                </a:cxn>
                <a:cxn ang="0">
                  <a:pos x="672" y="90"/>
                </a:cxn>
                <a:cxn ang="0">
                  <a:pos x="668" y="90"/>
                </a:cxn>
                <a:cxn ang="0">
                  <a:pos x="668" y="88"/>
                </a:cxn>
                <a:cxn ang="0">
                  <a:pos x="658" y="108"/>
                </a:cxn>
                <a:cxn ang="0">
                  <a:pos x="712" y="158"/>
                </a:cxn>
                <a:cxn ang="0">
                  <a:pos x="598" y="202"/>
                </a:cxn>
                <a:cxn ang="0">
                  <a:pos x="480" y="276"/>
                </a:cxn>
                <a:cxn ang="0">
                  <a:pos x="326" y="202"/>
                </a:cxn>
                <a:cxn ang="0">
                  <a:pos x="226" y="118"/>
                </a:cxn>
                <a:cxn ang="0">
                  <a:pos x="222" y="114"/>
                </a:cxn>
                <a:cxn ang="0">
                  <a:pos x="220" y="116"/>
                </a:cxn>
                <a:cxn ang="0">
                  <a:pos x="218" y="122"/>
                </a:cxn>
                <a:cxn ang="0">
                  <a:pos x="218" y="122"/>
                </a:cxn>
                <a:cxn ang="0">
                  <a:pos x="218" y="122"/>
                </a:cxn>
                <a:cxn ang="0">
                  <a:pos x="222" y="114"/>
                </a:cxn>
                <a:cxn ang="0">
                  <a:pos x="218" y="108"/>
                </a:cxn>
                <a:cxn ang="0">
                  <a:pos x="208" y="114"/>
                </a:cxn>
                <a:cxn ang="0">
                  <a:pos x="142" y="142"/>
                </a:cxn>
                <a:cxn ang="0">
                  <a:pos x="88" y="256"/>
                </a:cxn>
                <a:cxn ang="0">
                  <a:pos x="4" y="306"/>
                </a:cxn>
                <a:cxn ang="0">
                  <a:pos x="14" y="350"/>
                </a:cxn>
                <a:cxn ang="0">
                  <a:pos x="30" y="370"/>
                </a:cxn>
                <a:cxn ang="0">
                  <a:pos x="94" y="390"/>
                </a:cxn>
                <a:cxn ang="0">
                  <a:pos x="84" y="444"/>
                </a:cxn>
                <a:cxn ang="0">
                  <a:pos x="108" y="488"/>
                </a:cxn>
                <a:cxn ang="0">
                  <a:pos x="148" y="508"/>
                </a:cxn>
                <a:cxn ang="0">
                  <a:pos x="218" y="536"/>
                </a:cxn>
                <a:cxn ang="0">
                  <a:pos x="262" y="546"/>
                </a:cxn>
                <a:cxn ang="0">
                  <a:pos x="316" y="512"/>
                </a:cxn>
                <a:cxn ang="0">
                  <a:pos x="370" y="528"/>
                </a:cxn>
                <a:cxn ang="0">
                  <a:pos x="376" y="586"/>
                </a:cxn>
                <a:cxn ang="0">
                  <a:pos x="400" y="616"/>
                </a:cxn>
                <a:cxn ang="0">
                  <a:pos x="420" y="640"/>
                </a:cxn>
                <a:cxn ang="0">
                  <a:pos x="500" y="616"/>
                </a:cxn>
                <a:cxn ang="0">
                  <a:pos x="534" y="640"/>
                </a:cxn>
                <a:cxn ang="0">
                  <a:pos x="608" y="630"/>
                </a:cxn>
                <a:cxn ang="0">
                  <a:pos x="632" y="626"/>
                </a:cxn>
                <a:cxn ang="0">
                  <a:pos x="702" y="582"/>
                </a:cxn>
                <a:cxn ang="0">
                  <a:pos x="742" y="512"/>
                </a:cxn>
                <a:cxn ang="0">
                  <a:pos x="742" y="472"/>
                </a:cxn>
                <a:cxn ang="0">
                  <a:pos x="716" y="398"/>
                </a:cxn>
                <a:cxn ang="0">
                  <a:pos x="752" y="360"/>
                </a:cxn>
                <a:cxn ang="0">
                  <a:pos x="702" y="354"/>
                </a:cxn>
                <a:cxn ang="0">
                  <a:pos x="706" y="320"/>
                </a:cxn>
                <a:cxn ang="0">
                  <a:pos x="756" y="290"/>
                </a:cxn>
                <a:cxn ang="0">
                  <a:pos x="762" y="316"/>
                </a:cxn>
                <a:cxn ang="0">
                  <a:pos x="818" y="262"/>
                </a:cxn>
                <a:cxn ang="0">
                  <a:pos x="890" y="252"/>
                </a:cxn>
                <a:cxn ang="0">
                  <a:pos x="950" y="118"/>
                </a:cxn>
              </a:cxnLst>
              <a:rect l="0" t="0" r="r" b="b"/>
              <a:pathLst>
                <a:path w="950" h="660">
                  <a:moveTo>
                    <a:pt x="890" y="118"/>
                  </a:moveTo>
                  <a:lnTo>
                    <a:pt x="890" y="118"/>
                  </a:lnTo>
                  <a:lnTo>
                    <a:pt x="880" y="98"/>
                  </a:lnTo>
                  <a:lnTo>
                    <a:pt x="880" y="98"/>
                  </a:lnTo>
                  <a:lnTo>
                    <a:pt x="840" y="88"/>
                  </a:lnTo>
                  <a:lnTo>
                    <a:pt x="840" y="88"/>
                  </a:lnTo>
                  <a:lnTo>
                    <a:pt x="792" y="0"/>
                  </a:lnTo>
                  <a:lnTo>
                    <a:pt x="792" y="0"/>
                  </a:lnTo>
                  <a:lnTo>
                    <a:pt x="746" y="0"/>
                  </a:lnTo>
                  <a:lnTo>
                    <a:pt x="746" y="0"/>
                  </a:lnTo>
                  <a:lnTo>
                    <a:pt x="732" y="24"/>
                  </a:lnTo>
                  <a:lnTo>
                    <a:pt x="732" y="24"/>
                  </a:lnTo>
                  <a:lnTo>
                    <a:pt x="702" y="78"/>
                  </a:lnTo>
                  <a:lnTo>
                    <a:pt x="702" y="78"/>
                  </a:lnTo>
                  <a:lnTo>
                    <a:pt x="672" y="78"/>
                  </a:lnTo>
                  <a:lnTo>
                    <a:pt x="672" y="7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90"/>
                  </a:lnTo>
                  <a:lnTo>
                    <a:pt x="668" y="90"/>
                  </a:lnTo>
                  <a:lnTo>
                    <a:pt x="670" y="90"/>
                  </a:lnTo>
                  <a:lnTo>
                    <a:pt x="670" y="90"/>
                  </a:lnTo>
                  <a:lnTo>
                    <a:pt x="670" y="90"/>
                  </a:lnTo>
                  <a:lnTo>
                    <a:pt x="670" y="90"/>
                  </a:lnTo>
                  <a:lnTo>
                    <a:pt x="672" y="90"/>
                  </a:lnTo>
                  <a:lnTo>
                    <a:pt x="672" y="90"/>
                  </a:lnTo>
                  <a:lnTo>
                    <a:pt x="672" y="92"/>
                  </a:lnTo>
                  <a:lnTo>
                    <a:pt x="672" y="92"/>
                  </a:lnTo>
                  <a:lnTo>
                    <a:pt x="674" y="92"/>
                  </a:lnTo>
                  <a:lnTo>
                    <a:pt x="674" y="92"/>
                  </a:lnTo>
                  <a:lnTo>
                    <a:pt x="674" y="92"/>
                  </a:lnTo>
                  <a:lnTo>
                    <a:pt x="674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4"/>
                  </a:lnTo>
                  <a:lnTo>
                    <a:pt x="676" y="94"/>
                  </a:lnTo>
                  <a:lnTo>
                    <a:pt x="676" y="94"/>
                  </a:lnTo>
                  <a:lnTo>
                    <a:pt x="676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6" y="94"/>
                  </a:lnTo>
                  <a:lnTo>
                    <a:pt x="676" y="94"/>
                  </a:lnTo>
                  <a:lnTo>
                    <a:pt x="676" y="94"/>
                  </a:lnTo>
                  <a:lnTo>
                    <a:pt x="676" y="94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4" y="92"/>
                  </a:lnTo>
                  <a:lnTo>
                    <a:pt x="674" y="92"/>
                  </a:lnTo>
                  <a:lnTo>
                    <a:pt x="674" y="92"/>
                  </a:lnTo>
                  <a:lnTo>
                    <a:pt x="674" y="92"/>
                  </a:lnTo>
                  <a:lnTo>
                    <a:pt x="672" y="92"/>
                  </a:lnTo>
                  <a:lnTo>
                    <a:pt x="672" y="92"/>
                  </a:lnTo>
                  <a:lnTo>
                    <a:pt x="672" y="90"/>
                  </a:lnTo>
                  <a:lnTo>
                    <a:pt x="672" y="90"/>
                  </a:lnTo>
                  <a:lnTo>
                    <a:pt x="670" y="90"/>
                  </a:lnTo>
                  <a:lnTo>
                    <a:pt x="670" y="90"/>
                  </a:lnTo>
                  <a:lnTo>
                    <a:pt x="670" y="90"/>
                  </a:lnTo>
                  <a:lnTo>
                    <a:pt x="670" y="90"/>
                  </a:lnTo>
                  <a:lnTo>
                    <a:pt x="668" y="90"/>
                  </a:lnTo>
                  <a:lnTo>
                    <a:pt x="668" y="90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58" y="108"/>
                  </a:lnTo>
                  <a:lnTo>
                    <a:pt x="658" y="108"/>
                  </a:lnTo>
                  <a:lnTo>
                    <a:pt x="658" y="132"/>
                  </a:lnTo>
                  <a:lnTo>
                    <a:pt x="658" y="132"/>
                  </a:lnTo>
                  <a:lnTo>
                    <a:pt x="702" y="138"/>
                  </a:lnTo>
                  <a:lnTo>
                    <a:pt x="702" y="138"/>
                  </a:lnTo>
                  <a:lnTo>
                    <a:pt x="712" y="158"/>
                  </a:lnTo>
                  <a:lnTo>
                    <a:pt x="712" y="158"/>
                  </a:lnTo>
                  <a:lnTo>
                    <a:pt x="668" y="172"/>
                  </a:lnTo>
                  <a:lnTo>
                    <a:pt x="668" y="172"/>
                  </a:lnTo>
                  <a:lnTo>
                    <a:pt x="632" y="188"/>
                  </a:lnTo>
                  <a:lnTo>
                    <a:pt x="632" y="188"/>
                  </a:lnTo>
                  <a:lnTo>
                    <a:pt x="598" y="202"/>
                  </a:lnTo>
                  <a:lnTo>
                    <a:pt x="598" y="202"/>
                  </a:lnTo>
                  <a:lnTo>
                    <a:pt x="588" y="236"/>
                  </a:lnTo>
                  <a:lnTo>
                    <a:pt x="588" y="236"/>
                  </a:lnTo>
                  <a:lnTo>
                    <a:pt x="534" y="242"/>
                  </a:lnTo>
                  <a:lnTo>
                    <a:pt x="534" y="242"/>
                  </a:lnTo>
                  <a:lnTo>
                    <a:pt x="480" y="276"/>
                  </a:lnTo>
                  <a:lnTo>
                    <a:pt x="480" y="276"/>
                  </a:lnTo>
                  <a:lnTo>
                    <a:pt x="430" y="252"/>
                  </a:lnTo>
                  <a:lnTo>
                    <a:pt x="430" y="252"/>
                  </a:lnTo>
                  <a:lnTo>
                    <a:pt x="370" y="246"/>
                  </a:lnTo>
                  <a:lnTo>
                    <a:pt x="370" y="246"/>
                  </a:lnTo>
                  <a:lnTo>
                    <a:pt x="326" y="202"/>
                  </a:lnTo>
                  <a:lnTo>
                    <a:pt x="326" y="202"/>
                  </a:lnTo>
                  <a:lnTo>
                    <a:pt x="262" y="182"/>
                  </a:lnTo>
                  <a:lnTo>
                    <a:pt x="262" y="182"/>
                  </a:lnTo>
                  <a:lnTo>
                    <a:pt x="256" y="132"/>
                  </a:lnTo>
                  <a:lnTo>
                    <a:pt x="256" y="132"/>
                  </a:lnTo>
                  <a:lnTo>
                    <a:pt x="226" y="118"/>
                  </a:lnTo>
                  <a:lnTo>
                    <a:pt x="226" y="118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0" y="116"/>
                  </a:lnTo>
                  <a:lnTo>
                    <a:pt x="220" y="116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4"/>
                  </a:lnTo>
                  <a:lnTo>
                    <a:pt x="218" y="124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18" y="108"/>
                  </a:lnTo>
                  <a:lnTo>
                    <a:pt x="218" y="108"/>
                  </a:lnTo>
                  <a:lnTo>
                    <a:pt x="208" y="114"/>
                  </a:lnTo>
                  <a:lnTo>
                    <a:pt x="208" y="114"/>
                  </a:lnTo>
                  <a:lnTo>
                    <a:pt x="208" y="124"/>
                  </a:lnTo>
                  <a:lnTo>
                    <a:pt x="208" y="124"/>
                  </a:lnTo>
                  <a:lnTo>
                    <a:pt x="208" y="114"/>
                  </a:lnTo>
                  <a:lnTo>
                    <a:pt x="208" y="114"/>
                  </a:lnTo>
                  <a:lnTo>
                    <a:pt x="192" y="118"/>
                  </a:lnTo>
                  <a:lnTo>
                    <a:pt x="192" y="118"/>
                  </a:lnTo>
                  <a:lnTo>
                    <a:pt x="182" y="148"/>
                  </a:lnTo>
                  <a:lnTo>
                    <a:pt x="182" y="148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32" y="192"/>
                  </a:lnTo>
                  <a:lnTo>
                    <a:pt x="132" y="192"/>
                  </a:lnTo>
                  <a:lnTo>
                    <a:pt x="98" y="198"/>
                  </a:lnTo>
                  <a:lnTo>
                    <a:pt x="98" y="198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68" y="276"/>
                  </a:lnTo>
                  <a:lnTo>
                    <a:pt x="68" y="276"/>
                  </a:lnTo>
                  <a:lnTo>
                    <a:pt x="44" y="296"/>
                  </a:lnTo>
                  <a:lnTo>
                    <a:pt x="44" y="296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0" y="326"/>
                  </a:lnTo>
                  <a:lnTo>
                    <a:pt x="0" y="326"/>
                  </a:lnTo>
                  <a:lnTo>
                    <a:pt x="10" y="334"/>
                  </a:lnTo>
                  <a:lnTo>
                    <a:pt x="10" y="334"/>
                  </a:lnTo>
                  <a:lnTo>
                    <a:pt x="14" y="350"/>
                  </a:lnTo>
                  <a:lnTo>
                    <a:pt x="14" y="350"/>
                  </a:lnTo>
                  <a:lnTo>
                    <a:pt x="4" y="354"/>
                  </a:lnTo>
                  <a:lnTo>
                    <a:pt x="4" y="354"/>
                  </a:lnTo>
                  <a:lnTo>
                    <a:pt x="14" y="364"/>
                  </a:lnTo>
                  <a:lnTo>
                    <a:pt x="14" y="364"/>
                  </a:lnTo>
                  <a:lnTo>
                    <a:pt x="30" y="370"/>
                  </a:lnTo>
                  <a:lnTo>
                    <a:pt x="30" y="370"/>
                  </a:lnTo>
                  <a:lnTo>
                    <a:pt x="44" y="390"/>
                  </a:lnTo>
                  <a:lnTo>
                    <a:pt x="44" y="390"/>
                  </a:lnTo>
                  <a:lnTo>
                    <a:pt x="64" y="390"/>
                  </a:lnTo>
                  <a:lnTo>
                    <a:pt x="64" y="390"/>
                  </a:lnTo>
                  <a:lnTo>
                    <a:pt x="94" y="390"/>
                  </a:lnTo>
                  <a:lnTo>
                    <a:pt x="94" y="390"/>
                  </a:lnTo>
                  <a:lnTo>
                    <a:pt x="98" y="398"/>
                  </a:lnTo>
                  <a:lnTo>
                    <a:pt x="98" y="398"/>
                  </a:lnTo>
                  <a:lnTo>
                    <a:pt x="78" y="428"/>
                  </a:lnTo>
                  <a:lnTo>
                    <a:pt x="78" y="428"/>
                  </a:lnTo>
                  <a:lnTo>
                    <a:pt x="84" y="444"/>
                  </a:lnTo>
                  <a:lnTo>
                    <a:pt x="84" y="444"/>
                  </a:lnTo>
                  <a:lnTo>
                    <a:pt x="74" y="458"/>
                  </a:lnTo>
                  <a:lnTo>
                    <a:pt x="74" y="458"/>
                  </a:lnTo>
                  <a:lnTo>
                    <a:pt x="84" y="478"/>
                  </a:lnTo>
                  <a:lnTo>
                    <a:pt x="84" y="478"/>
                  </a:lnTo>
                  <a:lnTo>
                    <a:pt x="108" y="488"/>
                  </a:lnTo>
                  <a:lnTo>
                    <a:pt x="108" y="488"/>
                  </a:lnTo>
                  <a:lnTo>
                    <a:pt x="104" y="492"/>
                  </a:lnTo>
                  <a:lnTo>
                    <a:pt x="104" y="492"/>
                  </a:lnTo>
                  <a:lnTo>
                    <a:pt x="114" y="492"/>
                  </a:lnTo>
                  <a:lnTo>
                    <a:pt x="114" y="492"/>
                  </a:lnTo>
                  <a:lnTo>
                    <a:pt x="148" y="508"/>
                  </a:lnTo>
                  <a:lnTo>
                    <a:pt x="148" y="508"/>
                  </a:lnTo>
                  <a:lnTo>
                    <a:pt x="178" y="522"/>
                  </a:lnTo>
                  <a:lnTo>
                    <a:pt x="178" y="522"/>
                  </a:lnTo>
                  <a:lnTo>
                    <a:pt x="208" y="528"/>
                  </a:lnTo>
                  <a:lnTo>
                    <a:pt x="208" y="528"/>
                  </a:lnTo>
                  <a:lnTo>
                    <a:pt x="218" y="536"/>
                  </a:lnTo>
                  <a:lnTo>
                    <a:pt x="218" y="536"/>
                  </a:lnTo>
                  <a:lnTo>
                    <a:pt x="226" y="536"/>
                  </a:lnTo>
                  <a:lnTo>
                    <a:pt x="226" y="536"/>
                  </a:lnTo>
                  <a:lnTo>
                    <a:pt x="242" y="546"/>
                  </a:lnTo>
                  <a:lnTo>
                    <a:pt x="242" y="546"/>
                  </a:lnTo>
                  <a:lnTo>
                    <a:pt x="262" y="546"/>
                  </a:lnTo>
                  <a:lnTo>
                    <a:pt x="262" y="546"/>
                  </a:lnTo>
                  <a:lnTo>
                    <a:pt x="282" y="546"/>
                  </a:lnTo>
                  <a:lnTo>
                    <a:pt x="282" y="546"/>
                  </a:lnTo>
                  <a:lnTo>
                    <a:pt x="296" y="528"/>
                  </a:lnTo>
                  <a:lnTo>
                    <a:pt x="296" y="528"/>
                  </a:lnTo>
                  <a:lnTo>
                    <a:pt x="316" y="512"/>
                  </a:lnTo>
                  <a:lnTo>
                    <a:pt x="316" y="512"/>
                  </a:lnTo>
                  <a:lnTo>
                    <a:pt x="340" y="512"/>
                  </a:lnTo>
                  <a:lnTo>
                    <a:pt x="340" y="512"/>
                  </a:lnTo>
                  <a:lnTo>
                    <a:pt x="360" y="528"/>
                  </a:lnTo>
                  <a:lnTo>
                    <a:pt x="360" y="528"/>
                  </a:lnTo>
                  <a:lnTo>
                    <a:pt x="370" y="528"/>
                  </a:lnTo>
                  <a:lnTo>
                    <a:pt x="370" y="528"/>
                  </a:lnTo>
                  <a:lnTo>
                    <a:pt x="380" y="532"/>
                  </a:lnTo>
                  <a:lnTo>
                    <a:pt x="380" y="532"/>
                  </a:lnTo>
                  <a:lnTo>
                    <a:pt x="386" y="556"/>
                  </a:lnTo>
                  <a:lnTo>
                    <a:pt x="386" y="556"/>
                  </a:lnTo>
                  <a:lnTo>
                    <a:pt x="376" y="586"/>
                  </a:lnTo>
                  <a:lnTo>
                    <a:pt x="376" y="586"/>
                  </a:lnTo>
                  <a:lnTo>
                    <a:pt x="376" y="596"/>
                  </a:lnTo>
                  <a:lnTo>
                    <a:pt x="376" y="596"/>
                  </a:lnTo>
                  <a:lnTo>
                    <a:pt x="390" y="600"/>
                  </a:lnTo>
                  <a:lnTo>
                    <a:pt x="390" y="600"/>
                  </a:lnTo>
                  <a:lnTo>
                    <a:pt x="400" y="616"/>
                  </a:lnTo>
                  <a:lnTo>
                    <a:pt x="400" y="616"/>
                  </a:lnTo>
                  <a:lnTo>
                    <a:pt x="400" y="626"/>
                  </a:lnTo>
                  <a:lnTo>
                    <a:pt x="400" y="626"/>
                  </a:lnTo>
                  <a:lnTo>
                    <a:pt x="424" y="636"/>
                  </a:lnTo>
                  <a:lnTo>
                    <a:pt x="424" y="636"/>
                  </a:lnTo>
                  <a:lnTo>
                    <a:pt x="420" y="640"/>
                  </a:lnTo>
                  <a:lnTo>
                    <a:pt x="420" y="640"/>
                  </a:lnTo>
                  <a:lnTo>
                    <a:pt x="444" y="636"/>
                  </a:lnTo>
                  <a:lnTo>
                    <a:pt x="444" y="636"/>
                  </a:lnTo>
                  <a:lnTo>
                    <a:pt x="450" y="616"/>
                  </a:lnTo>
                  <a:lnTo>
                    <a:pt x="450" y="616"/>
                  </a:lnTo>
                  <a:lnTo>
                    <a:pt x="500" y="616"/>
                  </a:lnTo>
                  <a:lnTo>
                    <a:pt x="500" y="616"/>
                  </a:lnTo>
                  <a:lnTo>
                    <a:pt x="518" y="630"/>
                  </a:lnTo>
                  <a:lnTo>
                    <a:pt x="518" y="630"/>
                  </a:lnTo>
                  <a:lnTo>
                    <a:pt x="524" y="646"/>
                  </a:lnTo>
                  <a:lnTo>
                    <a:pt x="524" y="646"/>
                  </a:lnTo>
                  <a:lnTo>
                    <a:pt x="534" y="640"/>
                  </a:lnTo>
                  <a:lnTo>
                    <a:pt x="534" y="640"/>
                  </a:lnTo>
                  <a:lnTo>
                    <a:pt x="568" y="660"/>
                  </a:lnTo>
                  <a:lnTo>
                    <a:pt x="568" y="660"/>
                  </a:lnTo>
                  <a:lnTo>
                    <a:pt x="568" y="646"/>
                  </a:lnTo>
                  <a:lnTo>
                    <a:pt x="568" y="646"/>
                  </a:lnTo>
                  <a:lnTo>
                    <a:pt x="608" y="630"/>
                  </a:lnTo>
                  <a:lnTo>
                    <a:pt x="608" y="630"/>
                  </a:lnTo>
                  <a:lnTo>
                    <a:pt x="612" y="626"/>
                  </a:lnTo>
                  <a:lnTo>
                    <a:pt x="612" y="626"/>
                  </a:lnTo>
                  <a:lnTo>
                    <a:pt x="622" y="620"/>
                  </a:lnTo>
                  <a:lnTo>
                    <a:pt x="622" y="620"/>
                  </a:lnTo>
                  <a:lnTo>
                    <a:pt x="632" y="626"/>
                  </a:lnTo>
                  <a:lnTo>
                    <a:pt x="632" y="626"/>
                  </a:lnTo>
                  <a:lnTo>
                    <a:pt x="652" y="616"/>
                  </a:lnTo>
                  <a:lnTo>
                    <a:pt x="652" y="616"/>
                  </a:lnTo>
                  <a:lnTo>
                    <a:pt x="678" y="600"/>
                  </a:lnTo>
                  <a:lnTo>
                    <a:pt x="678" y="600"/>
                  </a:lnTo>
                  <a:lnTo>
                    <a:pt x="702" y="582"/>
                  </a:lnTo>
                  <a:lnTo>
                    <a:pt x="702" y="582"/>
                  </a:lnTo>
                  <a:lnTo>
                    <a:pt x="712" y="562"/>
                  </a:lnTo>
                  <a:lnTo>
                    <a:pt x="712" y="562"/>
                  </a:lnTo>
                  <a:lnTo>
                    <a:pt x="726" y="542"/>
                  </a:lnTo>
                  <a:lnTo>
                    <a:pt x="726" y="542"/>
                  </a:lnTo>
                  <a:lnTo>
                    <a:pt x="742" y="512"/>
                  </a:lnTo>
                  <a:lnTo>
                    <a:pt x="742" y="512"/>
                  </a:lnTo>
                  <a:lnTo>
                    <a:pt x="742" y="498"/>
                  </a:lnTo>
                  <a:lnTo>
                    <a:pt x="742" y="498"/>
                  </a:lnTo>
                  <a:lnTo>
                    <a:pt x="736" y="488"/>
                  </a:lnTo>
                  <a:lnTo>
                    <a:pt x="736" y="488"/>
                  </a:lnTo>
                  <a:lnTo>
                    <a:pt x="742" y="472"/>
                  </a:lnTo>
                  <a:lnTo>
                    <a:pt x="742" y="472"/>
                  </a:lnTo>
                  <a:lnTo>
                    <a:pt x="736" y="454"/>
                  </a:lnTo>
                  <a:lnTo>
                    <a:pt x="736" y="454"/>
                  </a:lnTo>
                  <a:lnTo>
                    <a:pt x="712" y="404"/>
                  </a:lnTo>
                  <a:lnTo>
                    <a:pt x="712" y="404"/>
                  </a:lnTo>
                  <a:lnTo>
                    <a:pt x="716" y="398"/>
                  </a:lnTo>
                  <a:lnTo>
                    <a:pt x="716" y="398"/>
                  </a:lnTo>
                  <a:lnTo>
                    <a:pt x="736" y="374"/>
                  </a:lnTo>
                  <a:lnTo>
                    <a:pt x="752" y="370"/>
                  </a:lnTo>
                  <a:lnTo>
                    <a:pt x="752" y="370"/>
                  </a:lnTo>
                  <a:lnTo>
                    <a:pt x="754" y="368"/>
                  </a:lnTo>
                  <a:lnTo>
                    <a:pt x="754" y="364"/>
                  </a:lnTo>
                  <a:lnTo>
                    <a:pt x="752" y="360"/>
                  </a:lnTo>
                  <a:lnTo>
                    <a:pt x="752" y="360"/>
                  </a:lnTo>
                  <a:lnTo>
                    <a:pt x="726" y="354"/>
                  </a:lnTo>
                  <a:lnTo>
                    <a:pt x="726" y="354"/>
                  </a:lnTo>
                  <a:lnTo>
                    <a:pt x="712" y="360"/>
                  </a:lnTo>
                  <a:lnTo>
                    <a:pt x="712" y="360"/>
                  </a:lnTo>
                  <a:lnTo>
                    <a:pt x="702" y="354"/>
                  </a:lnTo>
                  <a:lnTo>
                    <a:pt x="702" y="354"/>
                  </a:lnTo>
                  <a:lnTo>
                    <a:pt x="692" y="340"/>
                  </a:lnTo>
                  <a:lnTo>
                    <a:pt x="692" y="340"/>
                  </a:lnTo>
                  <a:lnTo>
                    <a:pt x="682" y="330"/>
                  </a:lnTo>
                  <a:lnTo>
                    <a:pt x="682" y="330"/>
                  </a:lnTo>
                  <a:lnTo>
                    <a:pt x="706" y="320"/>
                  </a:lnTo>
                  <a:lnTo>
                    <a:pt x="706" y="320"/>
                  </a:lnTo>
                  <a:lnTo>
                    <a:pt x="722" y="306"/>
                  </a:lnTo>
                  <a:lnTo>
                    <a:pt x="722" y="306"/>
                  </a:lnTo>
                  <a:lnTo>
                    <a:pt x="746" y="290"/>
                  </a:lnTo>
                  <a:lnTo>
                    <a:pt x="746" y="290"/>
                  </a:lnTo>
                  <a:lnTo>
                    <a:pt x="756" y="290"/>
                  </a:lnTo>
                  <a:lnTo>
                    <a:pt x="756" y="290"/>
                  </a:lnTo>
                  <a:lnTo>
                    <a:pt x="742" y="310"/>
                  </a:lnTo>
                  <a:lnTo>
                    <a:pt x="742" y="310"/>
                  </a:lnTo>
                  <a:lnTo>
                    <a:pt x="752" y="320"/>
                  </a:lnTo>
                  <a:lnTo>
                    <a:pt x="752" y="320"/>
                  </a:lnTo>
                  <a:lnTo>
                    <a:pt x="762" y="316"/>
                  </a:lnTo>
                  <a:lnTo>
                    <a:pt x="762" y="316"/>
                  </a:lnTo>
                  <a:lnTo>
                    <a:pt x="786" y="306"/>
                  </a:lnTo>
                  <a:lnTo>
                    <a:pt x="792" y="284"/>
                  </a:lnTo>
                  <a:lnTo>
                    <a:pt x="806" y="272"/>
                  </a:lnTo>
                  <a:lnTo>
                    <a:pt x="820" y="282"/>
                  </a:lnTo>
                  <a:lnTo>
                    <a:pt x="818" y="262"/>
                  </a:lnTo>
                  <a:lnTo>
                    <a:pt x="838" y="250"/>
                  </a:lnTo>
                  <a:lnTo>
                    <a:pt x="864" y="254"/>
                  </a:lnTo>
                  <a:lnTo>
                    <a:pt x="864" y="254"/>
                  </a:lnTo>
                  <a:lnTo>
                    <a:pt x="876" y="246"/>
                  </a:lnTo>
                  <a:lnTo>
                    <a:pt x="876" y="246"/>
                  </a:lnTo>
                  <a:lnTo>
                    <a:pt x="890" y="252"/>
                  </a:lnTo>
                  <a:lnTo>
                    <a:pt x="890" y="252"/>
                  </a:lnTo>
                  <a:lnTo>
                    <a:pt x="900" y="198"/>
                  </a:lnTo>
                  <a:lnTo>
                    <a:pt x="924" y="192"/>
                  </a:lnTo>
                  <a:lnTo>
                    <a:pt x="924" y="192"/>
                  </a:lnTo>
                  <a:lnTo>
                    <a:pt x="950" y="118"/>
                  </a:lnTo>
                  <a:lnTo>
                    <a:pt x="950" y="118"/>
                  </a:lnTo>
                  <a:lnTo>
                    <a:pt x="890" y="118"/>
                  </a:lnTo>
                  <a:lnTo>
                    <a:pt x="890" y="118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25000" sy="25000" flip="xy" algn="tl"/>
            </a:blip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</p:grpSp>
      <p:sp>
        <p:nvSpPr>
          <p:cNvPr id="422" name="Freeform 411"/>
          <p:cNvSpPr>
            <a:spLocks/>
          </p:cNvSpPr>
          <p:nvPr/>
        </p:nvSpPr>
        <p:spPr bwMode="auto">
          <a:xfrm>
            <a:off x="2859048" y="5066952"/>
            <a:ext cx="138001" cy="154628"/>
          </a:xfrm>
          <a:custGeom>
            <a:avLst/>
            <a:gdLst/>
            <a:ahLst/>
            <a:cxnLst>
              <a:cxn ang="0">
                <a:pos x="66" y="24"/>
              </a:cxn>
              <a:cxn ang="0">
                <a:pos x="36" y="6"/>
              </a:cxn>
              <a:cxn ang="0">
                <a:pos x="18" y="0"/>
              </a:cxn>
              <a:cxn ang="0">
                <a:pos x="6" y="18"/>
              </a:cxn>
              <a:cxn ang="0">
                <a:pos x="0" y="48"/>
              </a:cxn>
              <a:cxn ang="0">
                <a:pos x="0" y="78"/>
              </a:cxn>
              <a:cxn ang="0">
                <a:pos x="24" y="96"/>
              </a:cxn>
              <a:cxn ang="0">
                <a:pos x="36" y="108"/>
              </a:cxn>
              <a:cxn ang="0">
                <a:pos x="66" y="114"/>
              </a:cxn>
              <a:cxn ang="0">
                <a:pos x="96" y="90"/>
              </a:cxn>
              <a:cxn ang="0">
                <a:pos x="102" y="78"/>
              </a:cxn>
              <a:cxn ang="0">
                <a:pos x="84" y="42"/>
              </a:cxn>
              <a:cxn ang="0">
                <a:pos x="66" y="24"/>
              </a:cxn>
            </a:cxnLst>
            <a:rect l="0" t="0" r="r" b="b"/>
            <a:pathLst>
              <a:path w="102" h="114">
                <a:moveTo>
                  <a:pt x="66" y="24"/>
                </a:moveTo>
                <a:lnTo>
                  <a:pt x="36" y="6"/>
                </a:lnTo>
                <a:lnTo>
                  <a:pt x="18" y="0"/>
                </a:lnTo>
                <a:lnTo>
                  <a:pt x="6" y="18"/>
                </a:lnTo>
                <a:lnTo>
                  <a:pt x="0" y="48"/>
                </a:lnTo>
                <a:lnTo>
                  <a:pt x="0" y="78"/>
                </a:lnTo>
                <a:lnTo>
                  <a:pt x="24" y="96"/>
                </a:lnTo>
                <a:lnTo>
                  <a:pt x="36" y="108"/>
                </a:lnTo>
                <a:lnTo>
                  <a:pt x="66" y="114"/>
                </a:lnTo>
                <a:lnTo>
                  <a:pt x="96" y="90"/>
                </a:lnTo>
                <a:lnTo>
                  <a:pt x="102" y="78"/>
                </a:lnTo>
                <a:lnTo>
                  <a:pt x="84" y="42"/>
                </a:lnTo>
                <a:lnTo>
                  <a:pt x="66" y="2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4" grpId="0" animBg="1"/>
      <p:bldP spid="38" grpId="0" animBg="1"/>
      <p:bldP spid="39" grpId="0" animBg="1"/>
      <p:bldP spid="183" grpId="0" animBg="1"/>
      <p:bldP spid="185" grpId="0" animBg="1"/>
      <p:bldP spid="8" grpId="0" animBg="1"/>
      <p:bldP spid="22" grpId="0" animBg="1"/>
      <p:bldP spid="23" grpId="0" animBg="1"/>
      <p:bldP spid="44" grpId="0" animBg="1"/>
      <p:bldP spid="63" grpId="0" animBg="1"/>
      <p:bldP spid="64" grpId="0" animBg="1"/>
      <p:bldP spid="71" grpId="0" animBg="1"/>
      <p:bldP spid="73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8" grpId="0" animBg="1"/>
      <p:bldP spid="90" grpId="0" animBg="1"/>
      <p:bldP spid="92" grpId="0" animBg="1"/>
      <p:bldP spid="93" grpId="0" animBg="1"/>
      <p:bldP spid="95" grpId="0" animBg="1"/>
      <p:bldP spid="97" grpId="0" animBg="1"/>
      <p:bldP spid="98" grpId="0" animBg="1"/>
      <p:bldP spid="100" grpId="0" animBg="1"/>
      <p:bldP spid="209" grpId="0" animBg="1"/>
      <p:bldP spid="210" grpId="0" animBg="1"/>
      <p:bldP spid="188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3" grpId="0" animBg="1"/>
      <p:bldP spid="204" grpId="0" animBg="1"/>
      <p:bldP spid="208" grpId="0" animBg="1"/>
      <p:bldP spid="4" grpId="0"/>
      <p:bldP spid="4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b="1" dirty="0" smtClean="0"/>
              <a:t>OVERLAP OF INTERESTS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5445224"/>
            <a:ext cx="7992888" cy="1152128"/>
          </a:xfrm>
        </p:spPr>
        <p:txBody>
          <a:bodyPr>
            <a:noAutofit/>
          </a:bodyPr>
          <a:lstStyle/>
          <a:p>
            <a:pPr marL="0" indent="0">
              <a:lnSpc>
                <a:spcPts val="2800"/>
              </a:lnSpc>
              <a:buNone/>
            </a:pPr>
            <a:r>
              <a:rPr lang="en-US" sz="2500" dirty="0" smtClean="0"/>
              <a:t>STEP overlaps with AOTCA/CFE in private client areas.</a:t>
            </a:r>
            <a:endParaRPr lang="en-US" sz="2500" dirty="0"/>
          </a:p>
        </p:txBody>
      </p:sp>
      <p:sp>
        <p:nvSpPr>
          <p:cNvPr id="8" name="Oval 7"/>
          <p:cNvSpPr/>
          <p:nvPr/>
        </p:nvSpPr>
        <p:spPr>
          <a:xfrm>
            <a:off x="5148064" y="1484783"/>
            <a:ext cx="2160240" cy="1697331"/>
          </a:xfrm>
          <a:prstGeom prst="ellipse">
            <a:avLst/>
          </a:prstGeom>
          <a:solidFill>
            <a:schemeClr val="accent3">
              <a:lumMod val="50000"/>
              <a:alpha val="66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324000" rtlCol="0" anchor="ctr"/>
          <a:lstStyle/>
          <a:p>
            <a:pPr algn="r"/>
            <a:r>
              <a:rPr lang="en-CA" sz="3200" dirty="0" smtClean="0"/>
              <a:t>AOTCA</a:t>
            </a:r>
            <a:endParaRPr lang="en-CA" sz="3200" dirty="0"/>
          </a:p>
        </p:txBody>
      </p:sp>
      <p:sp>
        <p:nvSpPr>
          <p:cNvPr id="9" name="Oval 8"/>
          <p:cNvSpPr/>
          <p:nvPr/>
        </p:nvSpPr>
        <p:spPr>
          <a:xfrm>
            <a:off x="3275856" y="3356992"/>
            <a:ext cx="2160240" cy="1669276"/>
          </a:xfrm>
          <a:prstGeom prst="ellipse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 w="34925">
            <a:solidFill>
              <a:schemeClr val="accent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24000" tIns="360000" rIns="0" bIns="0" rtlCol="0" anchor="ctr"/>
          <a:lstStyle/>
          <a:p>
            <a:r>
              <a:rPr lang="en-CA" sz="3600" b="1" dirty="0" smtClean="0"/>
              <a:t>STEP</a:t>
            </a:r>
            <a:endParaRPr lang="en-CA" sz="3600" b="1" dirty="0"/>
          </a:p>
        </p:txBody>
      </p:sp>
      <p:sp>
        <p:nvSpPr>
          <p:cNvPr id="10" name="Oval 9"/>
          <p:cNvSpPr/>
          <p:nvPr/>
        </p:nvSpPr>
        <p:spPr>
          <a:xfrm>
            <a:off x="1547664" y="1484784"/>
            <a:ext cx="2160240" cy="1697331"/>
          </a:xfrm>
          <a:prstGeom prst="ellipse">
            <a:avLst/>
          </a:prstGeom>
          <a:solidFill>
            <a:srgbClr val="9A0000">
              <a:alpha val="51000"/>
            </a:srgbClr>
          </a:solidFill>
          <a:ln>
            <a:solidFill>
              <a:srgbClr val="A73E3B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504000" bIns="792000" rtlCol="0" anchor="ctr"/>
          <a:lstStyle/>
          <a:p>
            <a:pPr algn="ctr"/>
            <a:r>
              <a:rPr lang="en-CA" sz="3200" dirty="0" smtClean="0"/>
              <a:t/>
            </a:r>
            <a:br>
              <a:rPr lang="en-CA" sz="3200" dirty="0" smtClean="0"/>
            </a:br>
            <a:r>
              <a:rPr lang="en-CA" sz="3200" dirty="0" smtClean="0"/>
              <a:t>CFE</a:t>
            </a:r>
            <a:endParaRPr lang="en-CA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1.11111E-6 -0.07963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-0.11806 0.07592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3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023 L 0.09461 0.07592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320"/>
            <a:ext cx="8229600" cy="5029200"/>
          </a:xfrm>
        </p:spPr>
        <p:txBody>
          <a:bodyPr>
            <a:normAutofit/>
          </a:bodyPr>
          <a:lstStyle/>
          <a:p>
            <a:pPr marL="234950" indent="-234950">
              <a:spcBef>
                <a:spcPts val="4000"/>
              </a:spcBef>
              <a:tabLst>
                <a:tab pos="2452688" algn="l"/>
                <a:tab pos="2854325" algn="l"/>
              </a:tabLst>
            </a:pPr>
            <a:r>
              <a:rPr lang="en-US" sz="2800" dirty="0" smtClean="0"/>
              <a:t>Authors	 – 	3 persons CFE/AOTCA/STEP</a:t>
            </a:r>
          </a:p>
          <a:p>
            <a:pPr marL="234950" indent="-234950">
              <a:spcBef>
                <a:spcPts val="4000"/>
              </a:spcBef>
              <a:tabLst>
                <a:tab pos="2452688" algn="l"/>
                <a:tab pos="2854325" algn="l"/>
              </a:tabLst>
            </a:pPr>
            <a:r>
              <a:rPr lang="en-US" sz="2800" dirty="0" smtClean="0"/>
              <a:t>CFE	 – 	Ian Hayes</a:t>
            </a:r>
            <a:br>
              <a:rPr lang="en-US" sz="2800" dirty="0" smtClean="0"/>
            </a:br>
            <a:r>
              <a:rPr lang="en-US" sz="2800" dirty="0" smtClean="0"/>
              <a:t>AOTCA	 – 	David Russell</a:t>
            </a:r>
            <a:br>
              <a:rPr lang="en-US" sz="2800" dirty="0" smtClean="0"/>
            </a:br>
            <a:r>
              <a:rPr lang="en-US" sz="2800" dirty="0" smtClean="0"/>
              <a:t>STEP	 – 	Michael Cadesky</a:t>
            </a:r>
          </a:p>
          <a:p>
            <a:pPr marL="234950" indent="-234950">
              <a:spcBef>
                <a:spcPts val="4000"/>
              </a:spcBef>
              <a:tabLst>
                <a:tab pos="2452688" algn="l"/>
                <a:tab pos="2854325" algn="l"/>
              </a:tabLst>
            </a:pPr>
            <a:r>
              <a:rPr lang="en-US" sz="2800" dirty="0" smtClean="0"/>
              <a:t>Website	</a:t>
            </a:r>
          </a:p>
          <a:p>
            <a:pPr marL="234950" indent="-234950">
              <a:spcBef>
                <a:spcPts val="4000"/>
              </a:spcBef>
              <a:tabLst>
                <a:tab pos="2452688" algn="l"/>
                <a:tab pos="2854325" algn="l"/>
              </a:tabLst>
            </a:pPr>
            <a:r>
              <a:rPr lang="en-US" sz="2800" dirty="0" smtClean="0"/>
              <a:t>Support staff	 – 	research</a:t>
            </a:r>
            <a:br>
              <a:rPr lang="en-US" sz="2800" dirty="0" smtClean="0"/>
            </a:br>
            <a:r>
              <a:rPr lang="en-US" sz="2800" dirty="0" smtClean="0"/>
              <a:t>	 – 	editorial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"/>
            <a:ext cx="7315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Committee of 9 people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/>
              <a:t>CFE/AOTCA/STEP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40"/>
            <a:ext cx="8229600" cy="5257800"/>
          </a:xfrm>
        </p:spPr>
        <p:txBody>
          <a:bodyPr>
            <a:normAutofit/>
          </a:bodyPr>
          <a:lstStyle/>
          <a:p>
            <a:pPr marL="234950" indent="-234950">
              <a:lnSpc>
                <a:spcPct val="150000"/>
              </a:lnSpc>
              <a:spcBef>
                <a:spcPts val="700"/>
              </a:spcBef>
            </a:pPr>
            <a:r>
              <a:rPr lang="en-US" dirty="0" smtClean="0"/>
              <a:t>Library of Research Materials</a:t>
            </a:r>
          </a:p>
          <a:p>
            <a:pPr marL="234950" indent="-234950">
              <a:lnSpc>
                <a:spcPct val="150000"/>
              </a:lnSpc>
              <a:spcBef>
                <a:spcPts val="700"/>
              </a:spcBef>
            </a:pPr>
            <a:r>
              <a:rPr lang="en-US" dirty="0" smtClean="0"/>
              <a:t>Compiled Extensive Survey</a:t>
            </a:r>
          </a:p>
          <a:p>
            <a:pPr marL="234950" indent="-234950">
              <a:lnSpc>
                <a:spcPct val="150000"/>
              </a:lnSpc>
              <a:spcBef>
                <a:spcPts val="700"/>
              </a:spcBef>
            </a:pPr>
            <a:r>
              <a:rPr lang="en-US" dirty="0" smtClean="0"/>
              <a:t>37 Countries Responded</a:t>
            </a:r>
          </a:p>
          <a:p>
            <a:pPr marL="234950" indent="-234950">
              <a:lnSpc>
                <a:spcPct val="150000"/>
              </a:lnSpc>
              <a:spcBef>
                <a:spcPts val="700"/>
              </a:spcBef>
            </a:pPr>
            <a:r>
              <a:rPr lang="en-US" dirty="0" smtClean="0"/>
              <a:t>164 Questions</a:t>
            </a:r>
          </a:p>
          <a:p>
            <a:pPr marL="234950" indent="-234950">
              <a:lnSpc>
                <a:spcPct val="150000"/>
              </a:lnSpc>
              <a:spcBef>
                <a:spcPts val="700"/>
              </a:spcBef>
            </a:pPr>
            <a:r>
              <a:rPr lang="en-US" dirty="0" smtClean="0"/>
              <a:t>Over 6,000 Answers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"/>
            <a:ext cx="7315200" cy="914400"/>
          </a:xfrm>
        </p:spPr>
        <p:txBody>
          <a:bodyPr/>
          <a:lstStyle/>
          <a:p>
            <a:pPr algn="ctr"/>
            <a:r>
              <a:rPr lang="en-US" sz="3800" dirty="0" smtClean="0"/>
              <a:t>Study Methodology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229</Words>
  <Application>Microsoft Office PowerPoint</Application>
  <PresentationFormat>On-screen Show (4:3)</PresentationFormat>
  <Paragraphs>92</Paragraphs>
  <Slides>19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Concourse</vt:lpstr>
      <vt:lpstr>Office Theme</vt:lpstr>
      <vt:lpstr>TAXPAYER CHARTER PROJECT</vt:lpstr>
      <vt:lpstr>Taxpayer Charter Project</vt:lpstr>
      <vt:lpstr>Origins of the Project</vt:lpstr>
      <vt:lpstr>Taxpayer Rights</vt:lpstr>
      <vt:lpstr>Collaboration of Organizations</vt:lpstr>
      <vt:lpstr>WORLDWIDE COVERAGE</vt:lpstr>
      <vt:lpstr>OVERLAP OF INTERESTS</vt:lpstr>
      <vt:lpstr>Committee of 9 people CFE/AOTCA/STEP</vt:lpstr>
      <vt:lpstr>Study Methodology</vt:lpstr>
      <vt:lpstr>Slide 10</vt:lpstr>
      <vt:lpstr>Slide 11</vt:lpstr>
      <vt:lpstr>Model Charter Developed</vt:lpstr>
      <vt:lpstr>Slide 13</vt:lpstr>
      <vt:lpstr>Slide 14</vt:lpstr>
      <vt:lpstr>Preliminary Report</vt:lpstr>
      <vt:lpstr>Visits</vt:lpstr>
      <vt:lpstr>Feedback</vt:lpstr>
      <vt:lpstr>Next Steps</vt:lpstr>
      <vt:lpstr>End Goals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Tropical Feel</dc:title>
  <dc:creator>Cindy Yee</dc:creator>
  <cp:lastModifiedBy> </cp:lastModifiedBy>
  <cp:revision>159</cp:revision>
  <dcterms:created xsi:type="dcterms:W3CDTF">2012-01-18T20:52:46Z</dcterms:created>
  <dcterms:modified xsi:type="dcterms:W3CDTF">2014-10-13T17:26:42Z</dcterms:modified>
</cp:coreProperties>
</file>