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8" r:id="rId2"/>
    <p:sldId id="352" r:id="rId3"/>
    <p:sldId id="356" r:id="rId4"/>
    <p:sldId id="355" r:id="rId5"/>
    <p:sldId id="357" r:id="rId6"/>
    <p:sldId id="358" r:id="rId7"/>
  </p:sldIdLst>
  <p:sldSz cx="9906000" cy="6858000" type="A4"/>
  <p:notesSz cx="6797675" cy="9926638"/>
  <p:defaultTextStyle>
    <a:defPPr>
      <a:defRPr lang="zh-TW"/>
    </a:defPPr>
    <a:lvl1pPr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366D"/>
    <a:srgbClr val="ED8222"/>
    <a:srgbClr val="23377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435" y="72"/>
      </p:cViewPr>
      <p:guideLst>
        <p:guide orient="horz" pos="2160"/>
        <p:guide pos="31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zh-HK" altLang="en-US"/>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1365CA9D-384B-4464-917C-80E14FBBD3E3}" type="datetimeFigureOut">
              <a:rPr lang="zh-HK" altLang="en-US" smtClean="0"/>
              <a:t>29/9/2016</a:t>
            </a:fld>
            <a:endParaRPr lang="zh-HK" altLang="en-US"/>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zh-HK" altLang="en-US"/>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C0029D5F-EBAF-42F3-A061-84CBF84A7EC7}" type="slidenum">
              <a:rPr lang="zh-HK" altLang="en-US" smtClean="0"/>
              <a:t>‹#›</a:t>
            </a:fld>
            <a:endParaRPr lang="zh-HK" altLang="en-US"/>
          </a:p>
        </p:txBody>
      </p:sp>
    </p:spTree>
    <p:extLst>
      <p:ext uri="{BB962C8B-B14F-4D97-AF65-F5344CB8AC3E}">
        <p14:creationId xmlns:p14="http://schemas.microsoft.com/office/powerpoint/2010/main" val="200626070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smtClean="0"/>
            </a:lvl1pPr>
          </a:lstStyle>
          <a:p>
            <a:pPr>
              <a:defRPr/>
            </a:pPr>
            <a:endParaRPr lang="zh-HK" altLang="en-US"/>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smtClean="0"/>
            </a:lvl1pPr>
          </a:lstStyle>
          <a:p>
            <a:pPr>
              <a:defRPr/>
            </a:pPr>
            <a:fld id="{41D9D843-BC38-46DB-8BD6-B5AD150D2979}" type="datetimeFigureOut">
              <a:rPr lang="zh-HK" altLang="en-US"/>
              <a:pPr>
                <a:defRPr/>
              </a:pPr>
              <a:t>29/9/2016</a:t>
            </a:fld>
            <a:endParaRPr lang="zh-HK" altLang="en-US"/>
          </a:p>
        </p:txBody>
      </p:sp>
      <p:sp>
        <p:nvSpPr>
          <p:cNvPr id="4" name="Slide Image Placeholder 3"/>
          <p:cNvSpPr>
            <a:spLocks noGrp="1" noRot="1" noChangeAspect="1"/>
          </p:cNvSpPr>
          <p:nvPr>
            <p:ph type="sldImg" idx="2"/>
          </p:nvPr>
        </p:nvSpPr>
        <p:spPr>
          <a:xfrm>
            <a:off x="981075" y="1241425"/>
            <a:ext cx="4835525" cy="3349625"/>
          </a:xfrm>
          <a:prstGeom prst="rect">
            <a:avLst/>
          </a:prstGeom>
          <a:noFill/>
          <a:ln w="12700">
            <a:solidFill>
              <a:prstClr val="black"/>
            </a:solidFill>
          </a:ln>
        </p:spPr>
        <p:txBody>
          <a:bodyPr vert="horz" lIns="91440" tIns="45720" rIns="91440" bIns="45720" rtlCol="0" anchor="ctr"/>
          <a:lstStyle/>
          <a:p>
            <a:pPr lvl="0"/>
            <a:endParaRPr lang="zh-HK" altLang="en-US" noProof="0" smtClean="0"/>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ltLang="zh-HK" noProof="0" smtClean="0"/>
              <a:t>Click to edit Master text styles</a:t>
            </a:r>
          </a:p>
          <a:p>
            <a:pPr lvl="1"/>
            <a:r>
              <a:rPr lang="en-US" altLang="zh-HK" noProof="0" smtClean="0"/>
              <a:t>Second level</a:t>
            </a:r>
          </a:p>
          <a:p>
            <a:pPr lvl="2"/>
            <a:r>
              <a:rPr lang="en-US" altLang="zh-HK" noProof="0" smtClean="0"/>
              <a:t>Third level</a:t>
            </a:r>
          </a:p>
          <a:p>
            <a:pPr lvl="3"/>
            <a:r>
              <a:rPr lang="en-US" altLang="zh-HK" noProof="0" smtClean="0"/>
              <a:t>Fourth level</a:t>
            </a:r>
          </a:p>
          <a:p>
            <a:pPr lvl="4"/>
            <a:r>
              <a:rPr lang="en-US" altLang="zh-HK" noProof="0" smtClean="0"/>
              <a:t>Fifth level</a:t>
            </a:r>
            <a:endParaRPr lang="zh-HK" altLang="en-US" noProof="0" smtClean="0"/>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smtClean="0"/>
            </a:lvl1pPr>
          </a:lstStyle>
          <a:p>
            <a:pPr>
              <a:defRPr/>
            </a:pPr>
            <a:endParaRPr lang="zh-HK" altLang="en-US"/>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smtClean="0"/>
            </a:lvl1pPr>
          </a:lstStyle>
          <a:p>
            <a:pPr>
              <a:defRPr/>
            </a:pPr>
            <a:fld id="{30AD8D99-C8DD-40AF-93C4-59DE05708198}" type="slidenum">
              <a:rPr lang="zh-HK" altLang="en-US"/>
              <a:pPr>
                <a:defRPr/>
              </a:pPr>
              <a:t>‹#›</a:t>
            </a:fld>
            <a:endParaRPr lang="zh-HK" altLang="en-US"/>
          </a:p>
        </p:txBody>
      </p:sp>
    </p:spTree>
    <p:extLst>
      <p:ext uri="{BB962C8B-B14F-4D97-AF65-F5344CB8AC3E}">
        <p14:creationId xmlns:p14="http://schemas.microsoft.com/office/powerpoint/2010/main" val="666039891"/>
      </p:ext>
    </p:extLst>
  </p:cSld>
  <p:clrMap bg1="lt1" tx1="dk1" bg2="lt2" tx2="dk2" accent1="accent1" accent2="accent2" accent3="accent3" accent4="accent4" accent5="accent5" accent6="accent6" hlink="hlink" folHlink="folHlink"/>
  <p:hf sldNum="0" hdr="0" ftr="0" dt="0"/>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zh-HK" altLang="en-US"/>
          </a:p>
        </p:txBody>
      </p:sp>
    </p:spTree>
    <p:extLst>
      <p:ext uri="{BB962C8B-B14F-4D97-AF65-F5344CB8AC3E}">
        <p14:creationId xmlns:p14="http://schemas.microsoft.com/office/powerpoint/2010/main" val="25620870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5871497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1811747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4146677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4904837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2195180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38250" y="1122363"/>
            <a:ext cx="7429500" cy="2387600"/>
          </a:xfrm>
        </p:spPr>
        <p:txBody>
          <a:bodyPr anchor="b"/>
          <a:lstStyle>
            <a:lvl1pPr algn="ctr">
              <a:defRPr sz="6000"/>
            </a:lvl1pPr>
          </a:lstStyle>
          <a:p>
            <a:r>
              <a:rPr lang="en-US" altLang="zh-HK" smtClean="0"/>
              <a:t>Click to edit Master title style</a:t>
            </a:r>
            <a:endParaRPr lang="zh-HK" altLang="en-US"/>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zh-HK" smtClean="0"/>
              <a:t>Click to edit Master subtitle style</a:t>
            </a:r>
            <a:endParaRPr lang="zh-HK"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dirty="0"/>
          </a:p>
        </p:txBody>
      </p:sp>
      <p:sp>
        <p:nvSpPr>
          <p:cNvPr id="6" name="Rectangle 6"/>
          <p:cNvSpPr>
            <a:spLocks noGrp="1" noChangeArrowheads="1"/>
          </p:cNvSpPr>
          <p:nvPr>
            <p:ph type="sldNum" sz="quarter" idx="12"/>
          </p:nvPr>
        </p:nvSpPr>
        <p:spPr>
          <a:ln/>
        </p:spPr>
        <p:txBody>
          <a:bodyPr/>
          <a:lstStyle>
            <a:lvl1pPr>
              <a:defRPr/>
            </a:lvl1pPr>
          </a:lstStyle>
          <a:p>
            <a:pPr>
              <a:defRPr/>
            </a:pPr>
            <a:fld id="{FBEE3F3B-B7A1-4FF3-8CAD-0E828AA33AA5}" type="slidenum">
              <a:rPr lang="en-US" altLang="zh-TW"/>
              <a:pPr>
                <a:defRPr/>
              </a:pPr>
              <a:t>‹#›</a:t>
            </a:fld>
            <a:endParaRPr lang="en-US" altLang="zh-TW" dirty="0"/>
          </a:p>
        </p:txBody>
      </p:sp>
    </p:spTree>
    <p:extLst>
      <p:ext uri="{BB962C8B-B14F-4D97-AF65-F5344CB8AC3E}">
        <p14:creationId xmlns:p14="http://schemas.microsoft.com/office/powerpoint/2010/main" val="3849514315"/>
      </p:ext>
    </p:extLst>
  </p:cSld>
  <p:clrMapOvr>
    <a:masterClrMapping/>
  </p:clrMapOvr>
  <p:transition spd="med" advTm="5000">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HK" smtClean="0"/>
              <a:t>Click to edit Master title style</a:t>
            </a:r>
            <a:endParaRPr lang="zh-HK" altLang="en-US"/>
          </a:p>
        </p:txBody>
      </p:sp>
      <p:sp>
        <p:nvSpPr>
          <p:cNvPr id="3" name="Vertical Text Placeholder 2"/>
          <p:cNvSpPr>
            <a:spLocks noGrp="1"/>
          </p:cNvSpPr>
          <p:nvPr>
            <p:ph type="body" orient="vert" idx="1"/>
          </p:nvPr>
        </p:nvSpPr>
        <p:spPr/>
        <p:txBody>
          <a:bodyPr vert="eaVert"/>
          <a:lstStyle/>
          <a:p>
            <a:pPr lvl="0"/>
            <a:r>
              <a:rPr lang="en-US" altLang="zh-HK" smtClean="0"/>
              <a:t>Click to edit Master text styles</a:t>
            </a:r>
          </a:p>
          <a:p>
            <a:pPr lvl="1"/>
            <a:r>
              <a:rPr lang="en-US" altLang="zh-HK" smtClean="0"/>
              <a:t>Second level</a:t>
            </a:r>
          </a:p>
          <a:p>
            <a:pPr lvl="2"/>
            <a:r>
              <a:rPr lang="en-US" altLang="zh-HK" smtClean="0"/>
              <a:t>Third level</a:t>
            </a:r>
          </a:p>
          <a:p>
            <a:pPr lvl="3"/>
            <a:r>
              <a:rPr lang="en-US" altLang="zh-HK" smtClean="0"/>
              <a:t>Fourth level</a:t>
            </a:r>
          </a:p>
          <a:p>
            <a:pPr lvl="4"/>
            <a:r>
              <a:rPr lang="en-US" altLang="zh-HK" smtClean="0"/>
              <a:t>Fifth level</a:t>
            </a:r>
            <a:endParaRPr lang="zh-HK"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dirty="0"/>
          </a:p>
        </p:txBody>
      </p:sp>
      <p:sp>
        <p:nvSpPr>
          <p:cNvPr id="6" name="Rectangle 6"/>
          <p:cNvSpPr>
            <a:spLocks noGrp="1" noChangeArrowheads="1"/>
          </p:cNvSpPr>
          <p:nvPr>
            <p:ph type="sldNum" sz="quarter" idx="12"/>
          </p:nvPr>
        </p:nvSpPr>
        <p:spPr>
          <a:ln/>
        </p:spPr>
        <p:txBody>
          <a:bodyPr/>
          <a:lstStyle>
            <a:lvl1pPr>
              <a:defRPr/>
            </a:lvl1pPr>
          </a:lstStyle>
          <a:p>
            <a:pPr>
              <a:defRPr/>
            </a:pPr>
            <a:fld id="{13D290CE-96AD-4D0A-99F3-8511DD8735E1}" type="slidenum">
              <a:rPr lang="en-US" altLang="zh-TW"/>
              <a:pPr>
                <a:defRPr/>
              </a:pPr>
              <a:t>‹#›</a:t>
            </a:fld>
            <a:endParaRPr lang="en-US" altLang="zh-TW" dirty="0"/>
          </a:p>
        </p:txBody>
      </p:sp>
    </p:spTree>
    <p:extLst>
      <p:ext uri="{BB962C8B-B14F-4D97-AF65-F5344CB8AC3E}">
        <p14:creationId xmlns:p14="http://schemas.microsoft.com/office/powerpoint/2010/main" val="3237051796"/>
      </p:ext>
    </p:extLst>
  </p:cSld>
  <p:clrMapOvr>
    <a:masterClrMapping/>
  </p:clrMapOvr>
  <p:transition spd="med" advTm="5000">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38"/>
            <a:ext cx="2228850" cy="5851525"/>
          </a:xfrm>
        </p:spPr>
        <p:txBody>
          <a:bodyPr vert="eaVert"/>
          <a:lstStyle/>
          <a:p>
            <a:r>
              <a:rPr lang="en-US" altLang="zh-HK" smtClean="0"/>
              <a:t>Click to edit Master title style</a:t>
            </a:r>
            <a:endParaRPr lang="zh-HK" altLang="en-US"/>
          </a:p>
        </p:txBody>
      </p:sp>
      <p:sp>
        <p:nvSpPr>
          <p:cNvPr id="3" name="Vertical Text Placeholder 2"/>
          <p:cNvSpPr>
            <a:spLocks noGrp="1"/>
          </p:cNvSpPr>
          <p:nvPr>
            <p:ph type="body" orient="vert" idx="1"/>
          </p:nvPr>
        </p:nvSpPr>
        <p:spPr>
          <a:xfrm>
            <a:off x="495300" y="274638"/>
            <a:ext cx="6534150" cy="5851525"/>
          </a:xfrm>
        </p:spPr>
        <p:txBody>
          <a:bodyPr vert="eaVert"/>
          <a:lstStyle/>
          <a:p>
            <a:pPr lvl="0"/>
            <a:r>
              <a:rPr lang="en-US" altLang="zh-HK" smtClean="0"/>
              <a:t>Click to edit Master text styles</a:t>
            </a:r>
          </a:p>
          <a:p>
            <a:pPr lvl="1"/>
            <a:r>
              <a:rPr lang="en-US" altLang="zh-HK" smtClean="0"/>
              <a:t>Second level</a:t>
            </a:r>
          </a:p>
          <a:p>
            <a:pPr lvl="2"/>
            <a:r>
              <a:rPr lang="en-US" altLang="zh-HK" smtClean="0"/>
              <a:t>Third level</a:t>
            </a:r>
          </a:p>
          <a:p>
            <a:pPr lvl="3"/>
            <a:r>
              <a:rPr lang="en-US" altLang="zh-HK" smtClean="0"/>
              <a:t>Fourth level</a:t>
            </a:r>
          </a:p>
          <a:p>
            <a:pPr lvl="4"/>
            <a:r>
              <a:rPr lang="en-US" altLang="zh-HK" smtClean="0"/>
              <a:t>Fifth level</a:t>
            </a:r>
            <a:endParaRPr lang="zh-HK"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dirty="0"/>
          </a:p>
        </p:txBody>
      </p:sp>
      <p:sp>
        <p:nvSpPr>
          <p:cNvPr id="6" name="Rectangle 6"/>
          <p:cNvSpPr>
            <a:spLocks noGrp="1" noChangeArrowheads="1"/>
          </p:cNvSpPr>
          <p:nvPr>
            <p:ph type="sldNum" sz="quarter" idx="12"/>
          </p:nvPr>
        </p:nvSpPr>
        <p:spPr>
          <a:ln/>
        </p:spPr>
        <p:txBody>
          <a:bodyPr/>
          <a:lstStyle>
            <a:lvl1pPr>
              <a:defRPr/>
            </a:lvl1pPr>
          </a:lstStyle>
          <a:p>
            <a:pPr>
              <a:defRPr/>
            </a:pPr>
            <a:fld id="{EF09EF6D-0A49-47F4-93E9-BC2B225260AF}" type="slidenum">
              <a:rPr lang="en-US" altLang="zh-TW"/>
              <a:pPr>
                <a:defRPr/>
              </a:pPr>
              <a:t>‹#›</a:t>
            </a:fld>
            <a:endParaRPr lang="en-US" altLang="zh-TW" dirty="0"/>
          </a:p>
        </p:txBody>
      </p:sp>
    </p:spTree>
    <p:extLst>
      <p:ext uri="{BB962C8B-B14F-4D97-AF65-F5344CB8AC3E}">
        <p14:creationId xmlns:p14="http://schemas.microsoft.com/office/powerpoint/2010/main" val="1455973323"/>
      </p:ext>
    </p:extLst>
  </p:cSld>
  <p:clrMapOvr>
    <a:masterClrMapping/>
  </p:clrMapOvr>
  <p:transition spd="med" advTm="5000">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HK" smtClean="0"/>
              <a:t>Click to edit Master title style</a:t>
            </a:r>
            <a:endParaRPr lang="zh-HK" altLang="en-US"/>
          </a:p>
        </p:txBody>
      </p:sp>
      <p:sp>
        <p:nvSpPr>
          <p:cNvPr id="3" name="Content Placeholder 2"/>
          <p:cNvSpPr>
            <a:spLocks noGrp="1"/>
          </p:cNvSpPr>
          <p:nvPr>
            <p:ph idx="1"/>
          </p:nvPr>
        </p:nvSpPr>
        <p:spPr/>
        <p:txBody>
          <a:bodyPr/>
          <a:lstStyle/>
          <a:p>
            <a:pPr lvl="0"/>
            <a:r>
              <a:rPr lang="en-US" altLang="zh-HK" smtClean="0"/>
              <a:t>Click to edit Master text styles</a:t>
            </a:r>
          </a:p>
          <a:p>
            <a:pPr lvl="1"/>
            <a:r>
              <a:rPr lang="en-US" altLang="zh-HK" smtClean="0"/>
              <a:t>Second level</a:t>
            </a:r>
          </a:p>
          <a:p>
            <a:pPr lvl="2"/>
            <a:r>
              <a:rPr lang="en-US" altLang="zh-HK" smtClean="0"/>
              <a:t>Third level</a:t>
            </a:r>
          </a:p>
          <a:p>
            <a:pPr lvl="3"/>
            <a:r>
              <a:rPr lang="en-US" altLang="zh-HK" smtClean="0"/>
              <a:t>Fourth level</a:t>
            </a:r>
          </a:p>
          <a:p>
            <a:pPr lvl="4"/>
            <a:r>
              <a:rPr lang="en-US" altLang="zh-HK" smtClean="0"/>
              <a:t>Fifth level</a:t>
            </a:r>
            <a:endParaRPr lang="zh-HK"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dirty="0"/>
          </a:p>
        </p:txBody>
      </p:sp>
      <p:sp>
        <p:nvSpPr>
          <p:cNvPr id="6" name="Rectangle 6"/>
          <p:cNvSpPr>
            <a:spLocks noGrp="1" noChangeArrowheads="1"/>
          </p:cNvSpPr>
          <p:nvPr>
            <p:ph type="sldNum" sz="quarter" idx="12"/>
          </p:nvPr>
        </p:nvSpPr>
        <p:spPr>
          <a:ln/>
        </p:spPr>
        <p:txBody>
          <a:bodyPr/>
          <a:lstStyle>
            <a:lvl1pPr>
              <a:defRPr/>
            </a:lvl1pPr>
          </a:lstStyle>
          <a:p>
            <a:pPr>
              <a:defRPr/>
            </a:pPr>
            <a:fld id="{64CF73C6-D5E9-4BAF-BFE2-8D5A445DC133}" type="slidenum">
              <a:rPr lang="en-US" altLang="zh-TW"/>
              <a:pPr>
                <a:defRPr/>
              </a:pPr>
              <a:t>‹#›</a:t>
            </a:fld>
            <a:endParaRPr lang="en-US" altLang="zh-TW" dirty="0"/>
          </a:p>
        </p:txBody>
      </p:sp>
    </p:spTree>
    <p:extLst>
      <p:ext uri="{BB962C8B-B14F-4D97-AF65-F5344CB8AC3E}">
        <p14:creationId xmlns:p14="http://schemas.microsoft.com/office/powerpoint/2010/main" val="1188240530"/>
      </p:ext>
    </p:extLst>
  </p:cSld>
  <p:clrMapOvr>
    <a:masterClrMapping/>
  </p:clrMapOvr>
  <p:transition spd="med" advTm="5000">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6275" y="1709738"/>
            <a:ext cx="8543925" cy="2852737"/>
          </a:xfrm>
        </p:spPr>
        <p:txBody>
          <a:bodyPr anchor="b"/>
          <a:lstStyle>
            <a:lvl1pPr>
              <a:defRPr sz="6000"/>
            </a:lvl1pPr>
          </a:lstStyle>
          <a:p>
            <a:r>
              <a:rPr lang="en-US" altLang="zh-HK" smtClean="0"/>
              <a:t>Click to edit Master title style</a:t>
            </a:r>
            <a:endParaRPr lang="zh-HK" altLang="en-US"/>
          </a:p>
        </p:txBody>
      </p:sp>
      <p:sp>
        <p:nvSpPr>
          <p:cNvPr id="3" name="Text Placeholder 2"/>
          <p:cNvSpPr>
            <a:spLocks noGrp="1"/>
          </p:cNvSpPr>
          <p:nvPr>
            <p:ph type="body" idx="1"/>
          </p:nvPr>
        </p:nvSpPr>
        <p:spPr>
          <a:xfrm>
            <a:off x="676275" y="4589463"/>
            <a:ext cx="8543925"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ltLang="zh-HK"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dirty="0"/>
          </a:p>
        </p:txBody>
      </p:sp>
      <p:sp>
        <p:nvSpPr>
          <p:cNvPr id="6" name="Rectangle 6"/>
          <p:cNvSpPr>
            <a:spLocks noGrp="1" noChangeArrowheads="1"/>
          </p:cNvSpPr>
          <p:nvPr>
            <p:ph type="sldNum" sz="quarter" idx="12"/>
          </p:nvPr>
        </p:nvSpPr>
        <p:spPr>
          <a:ln/>
        </p:spPr>
        <p:txBody>
          <a:bodyPr/>
          <a:lstStyle>
            <a:lvl1pPr>
              <a:defRPr/>
            </a:lvl1pPr>
          </a:lstStyle>
          <a:p>
            <a:pPr>
              <a:defRPr/>
            </a:pPr>
            <a:fld id="{3D6E1895-8391-416F-809F-F1AC29136FF8}" type="slidenum">
              <a:rPr lang="en-US" altLang="zh-TW"/>
              <a:pPr>
                <a:defRPr/>
              </a:pPr>
              <a:t>‹#›</a:t>
            </a:fld>
            <a:endParaRPr lang="en-US" altLang="zh-TW" dirty="0"/>
          </a:p>
        </p:txBody>
      </p:sp>
    </p:spTree>
    <p:extLst>
      <p:ext uri="{BB962C8B-B14F-4D97-AF65-F5344CB8AC3E}">
        <p14:creationId xmlns:p14="http://schemas.microsoft.com/office/powerpoint/2010/main" val="2724374102"/>
      </p:ext>
    </p:extLst>
  </p:cSld>
  <p:clrMapOvr>
    <a:masterClrMapping/>
  </p:clrMapOvr>
  <p:transition spd="med" advTm="5000">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HK" smtClean="0"/>
              <a:t>Click to edit Master title style</a:t>
            </a:r>
            <a:endParaRPr lang="zh-HK" altLang="en-US"/>
          </a:p>
        </p:txBody>
      </p:sp>
      <p:sp>
        <p:nvSpPr>
          <p:cNvPr id="3" name="Content Placeholder 2"/>
          <p:cNvSpPr>
            <a:spLocks noGrp="1"/>
          </p:cNvSpPr>
          <p:nvPr>
            <p:ph sz="half" idx="1"/>
          </p:nvPr>
        </p:nvSpPr>
        <p:spPr>
          <a:xfrm>
            <a:off x="495300" y="1600200"/>
            <a:ext cx="4381500" cy="4525963"/>
          </a:xfrm>
        </p:spPr>
        <p:txBody>
          <a:bodyPr/>
          <a:lstStyle/>
          <a:p>
            <a:pPr lvl="0"/>
            <a:r>
              <a:rPr lang="en-US" altLang="zh-HK" smtClean="0"/>
              <a:t>Click to edit Master text styles</a:t>
            </a:r>
          </a:p>
          <a:p>
            <a:pPr lvl="1"/>
            <a:r>
              <a:rPr lang="en-US" altLang="zh-HK" smtClean="0"/>
              <a:t>Second level</a:t>
            </a:r>
          </a:p>
          <a:p>
            <a:pPr lvl="2"/>
            <a:r>
              <a:rPr lang="en-US" altLang="zh-HK" smtClean="0"/>
              <a:t>Third level</a:t>
            </a:r>
          </a:p>
          <a:p>
            <a:pPr lvl="3"/>
            <a:r>
              <a:rPr lang="en-US" altLang="zh-HK" smtClean="0"/>
              <a:t>Fourth level</a:t>
            </a:r>
          </a:p>
          <a:p>
            <a:pPr lvl="4"/>
            <a:r>
              <a:rPr lang="en-US" altLang="zh-HK" smtClean="0"/>
              <a:t>Fifth level</a:t>
            </a:r>
            <a:endParaRPr lang="zh-HK" altLang="en-US"/>
          </a:p>
        </p:txBody>
      </p:sp>
      <p:sp>
        <p:nvSpPr>
          <p:cNvPr id="4" name="Content Placeholder 3"/>
          <p:cNvSpPr>
            <a:spLocks noGrp="1"/>
          </p:cNvSpPr>
          <p:nvPr>
            <p:ph sz="half" idx="2"/>
          </p:nvPr>
        </p:nvSpPr>
        <p:spPr>
          <a:xfrm>
            <a:off x="5029200" y="1600200"/>
            <a:ext cx="4381500" cy="4525963"/>
          </a:xfrm>
        </p:spPr>
        <p:txBody>
          <a:bodyPr/>
          <a:lstStyle/>
          <a:p>
            <a:pPr lvl="0"/>
            <a:r>
              <a:rPr lang="en-US" altLang="zh-HK" smtClean="0"/>
              <a:t>Click to edit Master text styles</a:t>
            </a:r>
          </a:p>
          <a:p>
            <a:pPr lvl="1"/>
            <a:r>
              <a:rPr lang="en-US" altLang="zh-HK" smtClean="0"/>
              <a:t>Second level</a:t>
            </a:r>
          </a:p>
          <a:p>
            <a:pPr lvl="2"/>
            <a:r>
              <a:rPr lang="en-US" altLang="zh-HK" smtClean="0"/>
              <a:t>Third level</a:t>
            </a:r>
          </a:p>
          <a:p>
            <a:pPr lvl="3"/>
            <a:r>
              <a:rPr lang="en-US" altLang="zh-HK" smtClean="0"/>
              <a:t>Fourth level</a:t>
            </a:r>
          </a:p>
          <a:p>
            <a:pPr lvl="4"/>
            <a:r>
              <a:rPr lang="en-US" altLang="zh-HK" smtClean="0"/>
              <a:t>Fifth level</a:t>
            </a:r>
            <a:endParaRPr lang="zh-HK"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dirty="0"/>
          </a:p>
        </p:txBody>
      </p:sp>
      <p:sp>
        <p:nvSpPr>
          <p:cNvPr id="7" name="Rectangle 6"/>
          <p:cNvSpPr>
            <a:spLocks noGrp="1" noChangeArrowheads="1"/>
          </p:cNvSpPr>
          <p:nvPr>
            <p:ph type="sldNum" sz="quarter" idx="12"/>
          </p:nvPr>
        </p:nvSpPr>
        <p:spPr>
          <a:ln/>
        </p:spPr>
        <p:txBody>
          <a:bodyPr/>
          <a:lstStyle>
            <a:lvl1pPr>
              <a:defRPr/>
            </a:lvl1pPr>
          </a:lstStyle>
          <a:p>
            <a:pPr>
              <a:defRPr/>
            </a:pPr>
            <a:fld id="{6CD9F35B-A63C-403E-BD40-971AF5540035}" type="slidenum">
              <a:rPr lang="en-US" altLang="zh-TW"/>
              <a:pPr>
                <a:defRPr/>
              </a:pPr>
              <a:t>‹#›</a:t>
            </a:fld>
            <a:endParaRPr lang="en-US" altLang="zh-TW" dirty="0"/>
          </a:p>
        </p:txBody>
      </p:sp>
    </p:spTree>
    <p:extLst>
      <p:ext uri="{BB962C8B-B14F-4D97-AF65-F5344CB8AC3E}">
        <p14:creationId xmlns:p14="http://schemas.microsoft.com/office/powerpoint/2010/main" val="600168992"/>
      </p:ext>
    </p:extLst>
  </p:cSld>
  <p:clrMapOvr>
    <a:masterClrMapping/>
  </p:clrMapOvr>
  <p:transition spd="med" advTm="5000">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625" y="365125"/>
            <a:ext cx="8543925" cy="1325563"/>
          </a:xfrm>
        </p:spPr>
        <p:txBody>
          <a:bodyPr/>
          <a:lstStyle/>
          <a:p>
            <a:r>
              <a:rPr lang="en-US" altLang="zh-HK" smtClean="0"/>
              <a:t>Click to edit Master title style</a:t>
            </a:r>
            <a:endParaRPr lang="zh-HK" altLang="en-US"/>
          </a:p>
        </p:txBody>
      </p:sp>
      <p:sp>
        <p:nvSpPr>
          <p:cNvPr id="3" name="Text Placeholder 2"/>
          <p:cNvSpPr>
            <a:spLocks noGrp="1"/>
          </p:cNvSpPr>
          <p:nvPr>
            <p:ph type="body" idx="1"/>
          </p:nvPr>
        </p:nvSpPr>
        <p:spPr>
          <a:xfrm>
            <a:off x="682625" y="1681163"/>
            <a:ext cx="41910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HK" smtClean="0"/>
              <a:t>Click to edit Master text styles</a:t>
            </a:r>
          </a:p>
        </p:txBody>
      </p:sp>
      <p:sp>
        <p:nvSpPr>
          <p:cNvPr id="4" name="Content Placeholder 3"/>
          <p:cNvSpPr>
            <a:spLocks noGrp="1"/>
          </p:cNvSpPr>
          <p:nvPr>
            <p:ph sz="half" idx="2"/>
          </p:nvPr>
        </p:nvSpPr>
        <p:spPr>
          <a:xfrm>
            <a:off x="682625" y="2505075"/>
            <a:ext cx="4191000" cy="3684588"/>
          </a:xfrm>
        </p:spPr>
        <p:txBody>
          <a:bodyPr/>
          <a:lstStyle/>
          <a:p>
            <a:pPr lvl="0"/>
            <a:r>
              <a:rPr lang="en-US" altLang="zh-HK" smtClean="0"/>
              <a:t>Click to edit Master text styles</a:t>
            </a:r>
          </a:p>
          <a:p>
            <a:pPr lvl="1"/>
            <a:r>
              <a:rPr lang="en-US" altLang="zh-HK" smtClean="0"/>
              <a:t>Second level</a:t>
            </a:r>
          </a:p>
          <a:p>
            <a:pPr lvl="2"/>
            <a:r>
              <a:rPr lang="en-US" altLang="zh-HK" smtClean="0"/>
              <a:t>Third level</a:t>
            </a:r>
          </a:p>
          <a:p>
            <a:pPr lvl="3"/>
            <a:r>
              <a:rPr lang="en-US" altLang="zh-HK" smtClean="0"/>
              <a:t>Fourth level</a:t>
            </a:r>
          </a:p>
          <a:p>
            <a:pPr lvl="4"/>
            <a:r>
              <a:rPr lang="en-US" altLang="zh-HK" smtClean="0"/>
              <a:t>Fifth level</a:t>
            </a:r>
            <a:endParaRPr lang="zh-HK" altLang="en-US"/>
          </a:p>
        </p:txBody>
      </p:sp>
      <p:sp>
        <p:nvSpPr>
          <p:cNvPr id="5" name="Text Placeholder 4"/>
          <p:cNvSpPr>
            <a:spLocks noGrp="1"/>
          </p:cNvSpPr>
          <p:nvPr>
            <p:ph type="body" sz="quarter" idx="3"/>
          </p:nvPr>
        </p:nvSpPr>
        <p:spPr>
          <a:xfrm>
            <a:off x="5014913" y="1681163"/>
            <a:ext cx="42116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HK" smtClean="0"/>
              <a:t>Click to edit Master text styles</a:t>
            </a:r>
          </a:p>
        </p:txBody>
      </p:sp>
      <p:sp>
        <p:nvSpPr>
          <p:cNvPr id="6" name="Content Placeholder 5"/>
          <p:cNvSpPr>
            <a:spLocks noGrp="1"/>
          </p:cNvSpPr>
          <p:nvPr>
            <p:ph sz="quarter" idx="4"/>
          </p:nvPr>
        </p:nvSpPr>
        <p:spPr>
          <a:xfrm>
            <a:off x="5014913" y="2505075"/>
            <a:ext cx="4211637" cy="3684588"/>
          </a:xfrm>
        </p:spPr>
        <p:txBody>
          <a:bodyPr/>
          <a:lstStyle/>
          <a:p>
            <a:pPr lvl="0"/>
            <a:r>
              <a:rPr lang="en-US" altLang="zh-HK" smtClean="0"/>
              <a:t>Click to edit Master text styles</a:t>
            </a:r>
          </a:p>
          <a:p>
            <a:pPr lvl="1"/>
            <a:r>
              <a:rPr lang="en-US" altLang="zh-HK" smtClean="0"/>
              <a:t>Second level</a:t>
            </a:r>
          </a:p>
          <a:p>
            <a:pPr lvl="2"/>
            <a:r>
              <a:rPr lang="en-US" altLang="zh-HK" smtClean="0"/>
              <a:t>Third level</a:t>
            </a:r>
          </a:p>
          <a:p>
            <a:pPr lvl="3"/>
            <a:r>
              <a:rPr lang="en-US" altLang="zh-HK" smtClean="0"/>
              <a:t>Fourth level</a:t>
            </a:r>
          </a:p>
          <a:p>
            <a:pPr lvl="4"/>
            <a:r>
              <a:rPr lang="en-US" altLang="zh-HK" smtClean="0"/>
              <a:t>Fifth level</a:t>
            </a:r>
            <a:endParaRPr lang="zh-HK"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TW"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TW" dirty="0"/>
          </a:p>
        </p:txBody>
      </p:sp>
      <p:sp>
        <p:nvSpPr>
          <p:cNvPr id="9" name="Rectangle 6"/>
          <p:cNvSpPr>
            <a:spLocks noGrp="1" noChangeArrowheads="1"/>
          </p:cNvSpPr>
          <p:nvPr>
            <p:ph type="sldNum" sz="quarter" idx="12"/>
          </p:nvPr>
        </p:nvSpPr>
        <p:spPr>
          <a:ln/>
        </p:spPr>
        <p:txBody>
          <a:bodyPr/>
          <a:lstStyle>
            <a:lvl1pPr>
              <a:defRPr/>
            </a:lvl1pPr>
          </a:lstStyle>
          <a:p>
            <a:pPr>
              <a:defRPr/>
            </a:pPr>
            <a:fld id="{A206D1CB-6748-450C-B4B4-6548353EE5C0}" type="slidenum">
              <a:rPr lang="en-US" altLang="zh-TW"/>
              <a:pPr>
                <a:defRPr/>
              </a:pPr>
              <a:t>‹#›</a:t>
            </a:fld>
            <a:endParaRPr lang="en-US" altLang="zh-TW" dirty="0"/>
          </a:p>
        </p:txBody>
      </p:sp>
    </p:spTree>
    <p:extLst>
      <p:ext uri="{BB962C8B-B14F-4D97-AF65-F5344CB8AC3E}">
        <p14:creationId xmlns:p14="http://schemas.microsoft.com/office/powerpoint/2010/main" val="1862299321"/>
      </p:ext>
    </p:extLst>
  </p:cSld>
  <p:clrMapOvr>
    <a:masterClrMapping/>
  </p:clrMapOvr>
  <p:transition spd="med" advTm="5000">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HK" smtClean="0"/>
              <a:t>Click to edit Master title style</a:t>
            </a:r>
            <a:endParaRPr lang="zh-HK"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TW"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TW" dirty="0"/>
          </a:p>
        </p:txBody>
      </p:sp>
      <p:sp>
        <p:nvSpPr>
          <p:cNvPr id="5" name="Rectangle 6"/>
          <p:cNvSpPr>
            <a:spLocks noGrp="1" noChangeArrowheads="1"/>
          </p:cNvSpPr>
          <p:nvPr>
            <p:ph type="sldNum" sz="quarter" idx="12"/>
          </p:nvPr>
        </p:nvSpPr>
        <p:spPr>
          <a:ln/>
        </p:spPr>
        <p:txBody>
          <a:bodyPr/>
          <a:lstStyle>
            <a:lvl1pPr>
              <a:defRPr/>
            </a:lvl1pPr>
          </a:lstStyle>
          <a:p>
            <a:pPr>
              <a:defRPr/>
            </a:pPr>
            <a:fld id="{5F0F3D8E-17FC-4AA5-BA9A-5F7CEFD3F5AB}" type="slidenum">
              <a:rPr lang="en-US" altLang="zh-TW"/>
              <a:pPr>
                <a:defRPr/>
              </a:pPr>
              <a:t>‹#›</a:t>
            </a:fld>
            <a:endParaRPr lang="en-US" altLang="zh-TW" dirty="0"/>
          </a:p>
        </p:txBody>
      </p:sp>
    </p:spTree>
    <p:extLst>
      <p:ext uri="{BB962C8B-B14F-4D97-AF65-F5344CB8AC3E}">
        <p14:creationId xmlns:p14="http://schemas.microsoft.com/office/powerpoint/2010/main" val="480461677"/>
      </p:ext>
    </p:extLst>
  </p:cSld>
  <p:clrMapOvr>
    <a:masterClrMapping/>
  </p:clrMapOvr>
  <p:transition spd="med" advTm="5000">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TW"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TW" dirty="0"/>
          </a:p>
        </p:txBody>
      </p:sp>
      <p:sp>
        <p:nvSpPr>
          <p:cNvPr id="4" name="Rectangle 6"/>
          <p:cNvSpPr>
            <a:spLocks noGrp="1" noChangeArrowheads="1"/>
          </p:cNvSpPr>
          <p:nvPr>
            <p:ph type="sldNum" sz="quarter" idx="12"/>
          </p:nvPr>
        </p:nvSpPr>
        <p:spPr>
          <a:ln/>
        </p:spPr>
        <p:txBody>
          <a:bodyPr/>
          <a:lstStyle>
            <a:lvl1pPr>
              <a:defRPr/>
            </a:lvl1pPr>
          </a:lstStyle>
          <a:p>
            <a:pPr>
              <a:defRPr/>
            </a:pPr>
            <a:fld id="{E43F2600-0BE2-41FE-A4E8-5B3E784ABC14}" type="slidenum">
              <a:rPr lang="en-US" altLang="zh-TW"/>
              <a:pPr>
                <a:defRPr/>
              </a:pPr>
              <a:t>‹#›</a:t>
            </a:fld>
            <a:endParaRPr lang="en-US" altLang="zh-TW" dirty="0"/>
          </a:p>
        </p:txBody>
      </p:sp>
    </p:spTree>
    <p:extLst>
      <p:ext uri="{BB962C8B-B14F-4D97-AF65-F5344CB8AC3E}">
        <p14:creationId xmlns:p14="http://schemas.microsoft.com/office/powerpoint/2010/main" val="2993307604"/>
      </p:ext>
    </p:extLst>
  </p:cSld>
  <p:clrMapOvr>
    <a:masterClrMapping/>
  </p:clrMapOvr>
  <p:transition spd="med" advTm="5000">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625" y="457200"/>
            <a:ext cx="3194050" cy="1600200"/>
          </a:xfrm>
        </p:spPr>
        <p:txBody>
          <a:bodyPr anchor="b"/>
          <a:lstStyle>
            <a:lvl1pPr>
              <a:defRPr sz="3200"/>
            </a:lvl1pPr>
          </a:lstStyle>
          <a:p>
            <a:r>
              <a:rPr lang="en-US" altLang="zh-HK" smtClean="0"/>
              <a:t>Click to edit Master title style</a:t>
            </a:r>
            <a:endParaRPr lang="zh-HK" altLang="en-US"/>
          </a:p>
        </p:txBody>
      </p:sp>
      <p:sp>
        <p:nvSpPr>
          <p:cNvPr id="3" name="Content Placeholder 2"/>
          <p:cNvSpPr>
            <a:spLocks noGrp="1"/>
          </p:cNvSpPr>
          <p:nvPr>
            <p:ph idx="1"/>
          </p:nvPr>
        </p:nvSpPr>
        <p:spPr>
          <a:xfrm>
            <a:off x="4211638" y="987425"/>
            <a:ext cx="5014912"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HK" smtClean="0"/>
              <a:t>Click to edit Master text styles</a:t>
            </a:r>
          </a:p>
          <a:p>
            <a:pPr lvl="1"/>
            <a:r>
              <a:rPr lang="en-US" altLang="zh-HK" smtClean="0"/>
              <a:t>Second level</a:t>
            </a:r>
          </a:p>
          <a:p>
            <a:pPr lvl="2"/>
            <a:r>
              <a:rPr lang="en-US" altLang="zh-HK" smtClean="0"/>
              <a:t>Third level</a:t>
            </a:r>
          </a:p>
          <a:p>
            <a:pPr lvl="3"/>
            <a:r>
              <a:rPr lang="en-US" altLang="zh-HK" smtClean="0"/>
              <a:t>Fourth level</a:t>
            </a:r>
          </a:p>
          <a:p>
            <a:pPr lvl="4"/>
            <a:r>
              <a:rPr lang="en-US" altLang="zh-HK" smtClean="0"/>
              <a:t>Fifth level</a:t>
            </a:r>
            <a:endParaRPr lang="zh-HK" altLang="en-US"/>
          </a:p>
        </p:txBody>
      </p:sp>
      <p:sp>
        <p:nvSpPr>
          <p:cNvPr id="4" name="Text Placeholder 3"/>
          <p:cNvSpPr>
            <a:spLocks noGrp="1"/>
          </p:cNvSpPr>
          <p:nvPr>
            <p:ph type="body" sz="half" idx="2"/>
          </p:nvPr>
        </p:nvSpPr>
        <p:spPr>
          <a:xfrm>
            <a:off x="682625" y="2057400"/>
            <a:ext cx="31940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HK"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dirty="0"/>
          </a:p>
        </p:txBody>
      </p:sp>
      <p:sp>
        <p:nvSpPr>
          <p:cNvPr id="7" name="Rectangle 6"/>
          <p:cNvSpPr>
            <a:spLocks noGrp="1" noChangeArrowheads="1"/>
          </p:cNvSpPr>
          <p:nvPr>
            <p:ph type="sldNum" sz="quarter" idx="12"/>
          </p:nvPr>
        </p:nvSpPr>
        <p:spPr>
          <a:ln/>
        </p:spPr>
        <p:txBody>
          <a:bodyPr/>
          <a:lstStyle>
            <a:lvl1pPr>
              <a:defRPr/>
            </a:lvl1pPr>
          </a:lstStyle>
          <a:p>
            <a:pPr>
              <a:defRPr/>
            </a:pPr>
            <a:fld id="{B19EE6AF-689B-4106-A58C-0866F4116B74}" type="slidenum">
              <a:rPr lang="en-US" altLang="zh-TW"/>
              <a:pPr>
                <a:defRPr/>
              </a:pPr>
              <a:t>‹#›</a:t>
            </a:fld>
            <a:endParaRPr lang="en-US" altLang="zh-TW" dirty="0"/>
          </a:p>
        </p:txBody>
      </p:sp>
    </p:spTree>
    <p:extLst>
      <p:ext uri="{BB962C8B-B14F-4D97-AF65-F5344CB8AC3E}">
        <p14:creationId xmlns:p14="http://schemas.microsoft.com/office/powerpoint/2010/main" val="1968749874"/>
      </p:ext>
    </p:extLst>
  </p:cSld>
  <p:clrMapOvr>
    <a:masterClrMapping/>
  </p:clrMapOvr>
  <p:transition spd="med" advTm="5000">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625" y="457200"/>
            <a:ext cx="3194050" cy="1600200"/>
          </a:xfrm>
        </p:spPr>
        <p:txBody>
          <a:bodyPr anchor="b"/>
          <a:lstStyle>
            <a:lvl1pPr>
              <a:defRPr sz="3200"/>
            </a:lvl1pPr>
          </a:lstStyle>
          <a:p>
            <a:r>
              <a:rPr lang="en-US" altLang="zh-HK" smtClean="0"/>
              <a:t>Click to edit Master title style</a:t>
            </a:r>
            <a:endParaRPr lang="zh-HK" altLang="en-US"/>
          </a:p>
        </p:txBody>
      </p:sp>
      <p:sp>
        <p:nvSpPr>
          <p:cNvPr id="3" name="Picture Placeholder 2"/>
          <p:cNvSpPr>
            <a:spLocks noGrp="1"/>
          </p:cNvSpPr>
          <p:nvPr>
            <p:ph type="pic" idx="1"/>
          </p:nvPr>
        </p:nvSpPr>
        <p:spPr>
          <a:xfrm>
            <a:off x="4211638" y="987425"/>
            <a:ext cx="501491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HK" altLang="en-US" noProof="0" smtClean="0"/>
          </a:p>
        </p:txBody>
      </p:sp>
      <p:sp>
        <p:nvSpPr>
          <p:cNvPr id="4" name="Text Placeholder 3"/>
          <p:cNvSpPr>
            <a:spLocks noGrp="1"/>
          </p:cNvSpPr>
          <p:nvPr>
            <p:ph type="body" sz="half" idx="2"/>
          </p:nvPr>
        </p:nvSpPr>
        <p:spPr>
          <a:xfrm>
            <a:off x="682625" y="2057400"/>
            <a:ext cx="31940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HK"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dirty="0"/>
          </a:p>
        </p:txBody>
      </p:sp>
      <p:sp>
        <p:nvSpPr>
          <p:cNvPr id="7" name="Rectangle 6"/>
          <p:cNvSpPr>
            <a:spLocks noGrp="1" noChangeArrowheads="1"/>
          </p:cNvSpPr>
          <p:nvPr>
            <p:ph type="sldNum" sz="quarter" idx="12"/>
          </p:nvPr>
        </p:nvSpPr>
        <p:spPr>
          <a:ln/>
        </p:spPr>
        <p:txBody>
          <a:bodyPr/>
          <a:lstStyle>
            <a:lvl1pPr>
              <a:defRPr/>
            </a:lvl1pPr>
          </a:lstStyle>
          <a:p>
            <a:pPr>
              <a:defRPr/>
            </a:pPr>
            <a:fld id="{E75E6918-04A5-4A02-902A-EE8382106DD3}" type="slidenum">
              <a:rPr lang="en-US" altLang="zh-TW"/>
              <a:pPr>
                <a:defRPr/>
              </a:pPr>
              <a:t>‹#›</a:t>
            </a:fld>
            <a:endParaRPr lang="en-US" altLang="zh-TW" dirty="0"/>
          </a:p>
        </p:txBody>
      </p:sp>
    </p:spTree>
    <p:extLst>
      <p:ext uri="{BB962C8B-B14F-4D97-AF65-F5344CB8AC3E}">
        <p14:creationId xmlns:p14="http://schemas.microsoft.com/office/powerpoint/2010/main" val="1434602505"/>
      </p:ext>
    </p:extLst>
  </p:cSld>
  <p:clrMapOvr>
    <a:masterClrMapping/>
  </p:clrMapOvr>
  <p:transition spd="med" advTm="5000">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t="-1000" b="-1000"/>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95300" y="274638"/>
            <a:ext cx="8915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027" name="Rectangle 3"/>
          <p:cNvSpPr>
            <a:spLocks noGrp="1" noChangeArrowheads="1"/>
          </p:cNvSpPr>
          <p:nvPr>
            <p:ph type="body" idx="1"/>
          </p:nvPr>
        </p:nvSpPr>
        <p:spPr bwMode="auto">
          <a:xfrm>
            <a:off x="495300" y="1600200"/>
            <a:ext cx="89154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1028" name="Rectangle 4"/>
          <p:cNvSpPr>
            <a:spLocks noGrp="1" noChangeArrowheads="1"/>
          </p:cNvSpPr>
          <p:nvPr>
            <p:ph type="dt" sz="half" idx="2"/>
          </p:nvPr>
        </p:nvSpPr>
        <p:spPr bwMode="auto">
          <a:xfrm>
            <a:off x="495300" y="6245225"/>
            <a:ext cx="2311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ltLang="zh-TW" dirty="0"/>
          </a:p>
        </p:txBody>
      </p:sp>
      <p:sp>
        <p:nvSpPr>
          <p:cNvPr id="1029" name="Rectangle 5"/>
          <p:cNvSpPr>
            <a:spLocks noGrp="1" noChangeArrowheads="1"/>
          </p:cNvSpPr>
          <p:nvPr>
            <p:ph type="ftr" sz="quarter" idx="3"/>
          </p:nvPr>
        </p:nvSpPr>
        <p:spPr bwMode="auto">
          <a:xfrm>
            <a:off x="3384550" y="6245225"/>
            <a:ext cx="31369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ltLang="zh-TW" dirty="0"/>
          </a:p>
        </p:txBody>
      </p:sp>
      <p:sp>
        <p:nvSpPr>
          <p:cNvPr id="1030" name="Rectangle 6"/>
          <p:cNvSpPr>
            <a:spLocks noGrp="1" noChangeArrowheads="1"/>
          </p:cNvSpPr>
          <p:nvPr>
            <p:ph type="sldNum" sz="quarter" idx="4"/>
          </p:nvPr>
        </p:nvSpPr>
        <p:spPr bwMode="auto">
          <a:xfrm>
            <a:off x="7099300" y="6245225"/>
            <a:ext cx="2311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A9CF55A3-6AA3-44C8-A61F-481595999F9D}" type="slidenum">
              <a:rPr lang="en-US" altLang="zh-TW"/>
              <a:pPr>
                <a:defRPr/>
              </a:pPr>
              <a:t>‹#›</a:t>
            </a:fld>
            <a:endParaRPr lang="en-US" altLang="zh-TW"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advTm="5000">
    <p:fade/>
  </p:transition>
  <p:hf hdr="0" ftr="0" dt="0"/>
  <p:txStyles>
    <p:titleStyle>
      <a:lvl1pPr algn="ctr" rtl="0" eaLnBrk="0" fontAlgn="base" hangingPunct="0">
        <a:spcBef>
          <a:spcPct val="0"/>
        </a:spcBef>
        <a:spcAft>
          <a:spcPct val="0"/>
        </a:spcAft>
        <a:defRPr kumimoji="1" sz="4400" kern="12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panose="020B0604020202020204" pitchFamily="34" charset="0"/>
          <a:ea typeface="新細明體" panose="02020500000000000000" pitchFamily="18" charset="-120"/>
        </a:defRPr>
      </a:lvl2pPr>
      <a:lvl3pPr algn="ctr" rtl="0" eaLnBrk="0" fontAlgn="base" hangingPunct="0">
        <a:spcBef>
          <a:spcPct val="0"/>
        </a:spcBef>
        <a:spcAft>
          <a:spcPct val="0"/>
        </a:spcAft>
        <a:defRPr kumimoji="1" sz="4400">
          <a:solidFill>
            <a:schemeClr val="tx2"/>
          </a:solidFill>
          <a:latin typeface="Arial" panose="020B0604020202020204" pitchFamily="34" charset="0"/>
          <a:ea typeface="新細明體" panose="02020500000000000000" pitchFamily="18" charset="-120"/>
        </a:defRPr>
      </a:lvl3pPr>
      <a:lvl4pPr algn="ctr" rtl="0" eaLnBrk="0" fontAlgn="base" hangingPunct="0">
        <a:spcBef>
          <a:spcPct val="0"/>
        </a:spcBef>
        <a:spcAft>
          <a:spcPct val="0"/>
        </a:spcAft>
        <a:defRPr kumimoji="1" sz="4400">
          <a:solidFill>
            <a:schemeClr val="tx2"/>
          </a:solidFill>
          <a:latin typeface="Arial" panose="020B0604020202020204" pitchFamily="34" charset="0"/>
          <a:ea typeface="新細明體" panose="02020500000000000000" pitchFamily="18" charset="-120"/>
        </a:defRPr>
      </a:lvl4pPr>
      <a:lvl5pPr algn="ctr" rtl="0" eaLnBrk="0" fontAlgn="base" hangingPunct="0">
        <a:spcBef>
          <a:spcPct val="0"/>
        </a:spcBef>
        <a:spcAft>
          <a:spcPct val="0"/>
        </a:spcAft>
        <a:defRPr kumimoji="1" sz="4400">
          <a:solidFill>
            <a:schemeClr val="tx2"/>
          </a:solidFill>
          <a:latin typeface="Arial" panose="020B0604020202020204" pitchFamily="34" charset="0"/>
          <a:ea typeface="新細明體" panose="02020500000000000000" pitchFamily="18" charset="-120"/>
        </a:defRPr>
      </a:lvl5pPr>
      <a:lvl6pPr marL="457200" algn="ctr" rtl="0" fontAlgn="base">
        <a:spcBef>
          <a:spcPct val="0"/>
        </a:spcBef>
        <a:spcAft>
          <a:spcPct val="0"/>
        </a:spcAft>
        <a:defRPr kumimoji="1" sz="4400">
          <a:solidFill>
            <a:schemeClr val="tx2"/>
          </a:solidFill>
          <a:latin typeface="Arial" panose="020B0604020202020204" pitchFamily="34" charset="0"/>
          <a:ea typeface="新細明體" panose="02020500000000000000" pitchFamily="18" charset="-120"/>
        </a:defRPr>
      </a:lvl6pPr>
      <a:lvl7pPr marL="914400" algn="ctr" rtl="0" fontAlgn="base">
        <a:spcBef>
          <a:spcPct val="0"/>
        </a:spcBef>
        <a:spcAft>
          <a:spcPct val="0"/>
        </a:spcAft>
        <a:defRPr kumimoji="1" sz="4400">
          <a:solidFill>
            <a:schemeClr val="tx2"/>
          </a:solidFill>
          <a:latin typeface="Arial" panose="020B0604020202020204" pitchFamily="34" charset="0"/>
          <a:ea typeface="新細明體" panose="02020500000000000000" pitchFamily="18" charset="-120"/>
        </a:defRPr>
      </a:lvl7pPr>
      <a:lvl8pPr marL="1371600" algn="ctr" rtl="0" fontAlgn="base">
        <a:spcBef>
          <a:spcPct val="0"/>
        </a:spcBef>
        <a:spcAft>
          <a:spcPct val="0"/>
        </a:spcAft>
        <a:defRPr kumimoji="1" sz="4400">
          <a:solidFill>
            <a:schemeClr val="tx2"/>
          </a:solidFill>
          <a:latin typeface="Arial" panose="020B0604020202020204" pitchFamily="34" charset="0"/>
          <a:ea typeface="新細明體" panose="02020500000000000000" pitchFamily="18" charset="-120"/>
        </a:defRPr>
      </a:lvl8pPr>
      <a:lvl9pPr marL="1828800" algn="ctr" rtl="0" fontAlgn="base">
        <a:spcBef>
          <a:spcPct val="0"/>
        </a:spcBef>
        <a:spcAft>
          <a:spcPct val="0"/>
        </a:spcAft>
        <a:defRPr kumimoji="1" sz="4400">
          <a:solidFill>
            <a:schemeClr val="tx2"/>
          </a:solidFill>
          <a:latin typeface="Arial" panose="020B0604020202020204" pitchFamily="34" charset="0"/>
          <a:ea typeface="新細明體" panose="02020500000000000000" pitchFamily="18" charset="-120"/>
        </a:defRPr>
      </a:lvl9pPr>
    </p:titleStyle>
    <p:body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H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title"/>
          </p:nvPr>
        </p:nvSpPr>
        <p:spPr>
          <a:xfrm>
            <a:off x="1496616" y="1844824"/>
            <a:ext cx="8064896" cy="4400401"/>
          </a:xfrm>
          <a:noFill/>
        </p:spPr>
        <p:txBody>
          <a:bodyPr/>
          <a:lstStyle/>
          <a:p>
            <a:pPr algn="l"/>
            <a:r>
              <a:rPr lang="en-US" altLang="zh-TW" sz="3600" b="1" dirty="0" smtClean="0">
                <a:solidFill>
                  <a:srgbClr val="22366D"/>
                </a:solidFill>
                <a:latin typeface="Calibri" panose="020F0502020204030204" pitchFamily="34" charset="0"/>
                <a:cs typeface="Calibri" panose="020F0502020204030204" pitchFamily="34" charset="0"/>
              </a:rPr>
              <a:t/>
            </a:r>
            <a:br>
              <a:rPr lang="en-US" altLang="zh-TW" sz="3600" b="1" dirty="0" smtClean="0">
                <a:solidFill>
                  <a:srgbClr val="22366D"/>
                </a:solidFill>
                <a:latin typeface="Calibri" panose="020F0502020204030204" pitchFamily="34" charset="0"/>
                <a:cs typeface="Calibri" panose="020F0502020204030204" pitchFamily="34" charset="0"/>
              </a:rPr>
            </a:br>
            <a:r>
              <a:rPr lang="en-US" sz="3600" b="1" dirty="0">
                <a:solidFill>
                  <a:srgbClr val="22366D"/>
                </a:solidFill>
                <a:latin typeface="Calibri" panose="020F0502020204030204" pitchFamily="34" charset="0"/>
                <a:cs typeface="Calibri" panose="020F0502020204030204" pitchFamily="34" charset="0"/>
              </a:rPr>
              <a:t>BEPS Development –</a:t>
            </a:r>
            <a:br>
              <a:rPr lang="en-US" sz="3600" b="1" dirty="0">
                <a:solidFill>
                  <a:srgbClr val="22366D"/>
                </a:solidFill>
                <a:latin typeface="Calibri" panose="020F0502020204030204" pitchFamily="34" charset="0"/>
                <a:cs typeface="Calibri" panose="020F0502020204030204" pitchFamily="34" charset="0"/>
              </a:rPr>
            </a:br>
            <a:r>
              <a:rPr lang="en-US" sz="3600" b="1" dirty="0">
                <a:solidFill>
                  <a:srgbClr val="22366D"/>
                </a:solidFill>
                <a:latin typeface="Calibri" panose="020F0502020204030204" pitchFamily="34" charset="0"/>
                <a:cs typeface="Calibri" panose="020F0502020204030204" pitchFamily="34" charset="0"/>
              </a:rPr>
              <a:t>Update on transfer pricing for Vietnam</a:t>
            </a:r>
            <a:r>
              <a:rPr lang="en-US" altLang="zh-TW" sz="3600" b="1" dirty="0" smtClean="0">
                <a:solidFill>
                  <a:srgbClr val="22366D"/>
                </a:solidFill>
                <a:latin typeface="Calibri" panose="020F0502020204030204" pitchFamily="34" charset="0"/>
                <a:cs typeface="Calibri" panose="020F0502020204030204" pitchFamily="34" charset="0"/>
              </a:rPr>
              <a:t/>
            </a:r>
            <a:br>
              <a:rPr lang="en-US" altLang="zh-TW" sz="3600" b="1" dirty="0" smtClean="0">
                <a:solidFill>
                  <a:srgbClr val="22366D"/>
                </a:solidFill>
                <a:latin typeface="Calibri" panose="020F0502020204030204" pitchFamily="34" charset="0"/>
                <a:cs typeface="Calibri" panose="020F0502020204030204" pitchFamily="34" charset="0"/>
              </a:rPr>
            </a:br>
            <a:r>
              <a:rPr lang="en-US" altLang="zh-TW" sz="3600" dirty="0">
                <a:solidFill>
                  <a:srgbClr val="22366D"/>
                </a:solidFill>
                <a:latin typeface="Calibri" panose="020F0502020204030204" pitchFamily="34" charset="0"/>
                <a:cs typeface="Calibri" panose="020F0502020204030204" pitchFamily="34" charset="0"/>
              </a:rPr>
              <a:t/>
            </a:r>
            <a:br>
              <a:rPr lang="en-US" altLang="zh-TW" sz="3600" dirty="0">
                <a:solidFill>
                  <a:srgbClr val="22366D"/>
                </a:solidFill>
                <a:latin typeface="Calibri" panose="020F0502020204030204" pitchFamily="34" charset="0"/>
                <a:cs typeface="Calibri" panose="020F0502020204030204" pitchFamily="34" charset="0"/>
              </a:rPr>
            </a:br>
            <a:r>
              <a:rPr lang="en-US" altLang="zh-TW" sz="3000" dirty="0">
                <a:solidFill>
                  <a:srgbClr val="22366D"/>
                </a:solidFill>
                <a:latin typeface="Calibri" panose="020F0502020204030204" pitchFamily="34" charset="0"/>
              </a:rPr>
              <a:t>7 October 2016</a:t>
            </a:r>
            <a:r>
              <a:rPr lang="en-US" altLang="zh-TW" sz="3600" dirty="0" smtClean="0">
                <a:solidFill>
                  <a:srgbClr val="22366D"/>
                </a:solidFill>
              </a:rPr>
              <a:t/>
            </a:r>
            <a:br>
              <a:rPr lang="en-US" altLang="zh-TW" sz="3600" dirty="0" smtClean="0">
                <a:solidFill>
                  <a:srgbClr val="22366D"/>
                </a:solidFill>
              </a:rPr>
            </a:br>
            <a:r>
              <a:rPr lang="en-US" sz="3000" b="1" dirty="0">
                <a:solidFill>
                  <a:srgbClr val="22366D"/>
                </a:solidFill>
                <a:latin typeface="Calibri" panose="020F0502020204030204" pitchFamily="34" charset="0"/>
                <a:cs typeface="Calibri" panose="020F0502020204030204" pitchFamily="34" charset="0"/>
              </a:rPr>
              <a:t>Hanh Ho</a:t>
            </a:r>
            <a:br>
              <a:rPr lang="en-US" sz="3000" b="1" dirty="0">
                <a:solidFill>
                  <a:srgbClr val="22366D"/>
                </a:solidFill>
                <a:latin typeface="Calibri" panose="020F0502020204030204" pitchFamily="34" charset="0"/>
                <a:cs typeface="Calibri" panose="020F0502020204030204" pitchFamily="34" charset="0"/>
              </a:rPr>
            </a:br>
            <a:r>
              <a:rPr lang="en-US" sz="3000" dirty="0" smtClean="0">
                <a:solidFill>
                  <a:srgbClr val="22366D"/>
                </a:solidFill>
                <a:latin typeface="Calibri" panose="020F0502020204030204" pitchFamily="34" charset="0"/>
                <a:cs typeface="Calibri" panose="020F0502020204030204" pitchFamily="34" charset="0"/>
              </a:rPr>
              <a:t>Board </a:t>
            </a:r>
            <a:r>
              <a:rPr lang="en-US" sz="3000" dirty="0">
                <a:solidFill>
                  <a:srgbClr val="22366D"/>
                </a:solidFill>
                <a:latin typeface="Calibri" panose="020F0502020204030204" pitchFamily="34" charset="0"/>
                <a:cs typeface="Calibri" panose="020F0502020204030204" pitchFamily="34" charset="0"/>
              </a:rPr>
              <a:t>Member </a:t>
            </a:r>
            <a:br>
              <a:rPr lang="en-US" sz="3000" dirty="0">
                <a:solidFill>
                  <a:srgbClr val="22366D"/>
                </a:solidFill>
                <a:latin typeface="Calibri" panose="020F0502020204030204" pitchFamily="34" charset="0"/>
                <a:cs typeface="Calibri" panose="020F0502020204030204" pitchFamily="34" charset="0"/>
              </a:rPr>
            </a:br>
            <a:r>
              <a:rPr lang="en-US" sz="3000" dirty="0">
                <a:solidFill>
                  <a:srgbClr val="22366D"/>
                </a:solidFill>
                <a:latin typeface="Calibri" panose="020F0502020204030204" pitchFamily="34" charset="0"/>
                <a:cs typeface="Calibri" panose="020F0502020204030204" pitchFamily="34" charset="0"/>
              </a:rPr>
              <a:t>Vietnam </a:t>
            </a:r>
            <a:r>
              <a:rPr lang="en-US" sz="3000">
                <a:solidFill>
                  <a:srgbClr val="22366D"/>
                </a:solidFill>
                <a:latin typeface="Calibri" panose="020F0502020204030204" pitchFamily="34" charset="0"/>
                <a:cs typeface="Calibri" panose="020F0502020204030204" pitchFamily="34" charset="0"/>
              </a:rPr>
              <a:t>Tax </a:t>
            </a:r>
            <a:r>
              <a:rPr lang="en-US" sz="3000" smtClean="0">
                <a:solidFill>
                  <a:srgbClr val="22366D"/>
                </a:solidFill>
                <a:latin typeface="Calibri" panose="020F0502020204030204" pitchFamily="34" charset="0"/>
                <a:cs typeface="Calibri" panose="020F0502020204030204" pitchFamily="34" charset="0"/>
              </a:rPr>
              <a:t>Consultants’ </a:t>
            </a:r>
            <a:r>
              <a:rPr lang="en-US" sz="3000" dirty="0">
                <a:solidFill>
                  <a:srgbClr val="22366D"/>
                </a:solidFill>
                <a:latin typeface="Calibri" panose="020F0502020204030204" pitchFamily="34" charset="0"/>
                <a:cs typeface="Calibri" panose="020F0502020204030204" pitchFamily="34" charset="0"/>
              </a:rPr>
              <a:t>Association </a:t>
            </a:r>
            <a:br>
              <a:rPr lang="en-US" sz="3000" dirty="0">
                <a:solidFill>
                  <a:srgbClr val="22366D"/>
                </a:solidFill>
                <a:latin typeface="Calibri" panose="020F0502020204030204" pitchFamily="34" charset="0"/>
                <a:cs typeface="Calibri" panose="020F0502020204030204" pitchFamily="34" charset="0"/>
              </a:rPr>
            </a:br>
            <a:r>
              <a:rPr lang="en-US" sz="3000" dirty="0" smtClean="0">
                <a:solidFill>
                  <a:srgbClr val="22366D"/>
                </a:solidFill>
                <a:latin typeface="Calibri" panose="020F0502020204030204" pitchFamily="34" charset="0"/>
                <a:cs typeface="Calibri" panose="020F0502020204030204" pitchFamily="34" charset="0"/>
              </a:rPr>
              <a:t/>
            </a:r>
            <a:br>
              <a:rPr lang="en-US" sz="3000" dirty="0" smtClean="0">
                <a:solidFill>
                  <a:srgbClr val="22366D"/>
                </a:solidFill>
                <a:latin typeface="Calibri" panose="020F0502020204030204" pitchFamily="34" charset="0"/>
                <a:cs typeface="Calibri" panose="020F0502020204030204" pitchFamily="34" charset="0"/>
              </a:rPr>
            </a:br>
            <a:r>
              <a:rPr lang="en-US" sz="3000" dirty="0" smtClean="0">
                <a:solidFill>
                  <a:srgbClr val="22366D"/>
                </a:solidFill>
                <a:latin typeface="Calibri" panose="020F0502020204030204" pitchFamily="34" charset="0"/>
                <a:cs typeface="Calibri" panose="020F0502020204030204" pitchFamily="34" charset="0"/>
              </a:rPr>
              <a:t>Tax </a:t>
            </a:r>
            <a:r>
              <a:rPr lang="en-US" sz="3000" dirty="0">
                <a:solidFill>
                  <a:srgbClr val="22366D"/>
                </a:solidFill>
                <a:latin typeface="Calibri" panose="020F0502020204030204" pitchFamily="34" charset="0"/>
                <a:cs typeface="Calibri" panose="020F0502020204030204" pitchFamily="34" charset="0"/>
              </a:rPr>
              <a:t>Partner </a:t>
            </a:r>
            <a:r>
              <a:rPr lang="en-US" sz="3000" dirty="0" smtClean="0">
                <a:solidFill>
                  <a:srgbClr val="22366D"/>
                </a:solidFill>
                <a:latin typeface="Calibri" panose="020F0502020204030204" pitchFamily="34" charset="0"/>
                <a:cs typeface="Calibri" panose="020F0502020204030204" pitchFamily="34" charset="0"/>
              </a:rPr>
              <a:t>- KPMG </a:t>
            </a:r>
            <a:r>
              <a:rPr lang="en-US" sz="3000" dirty="0">
                <a:solidFill>
                  <a:srgbClr val="22366D"/>
                </a:solidFill>
                <a:latin typeface="Calibri" panose="020F0502020204030204" pitchFamily="34" charset="0"/>
                <a:cs typeface="Calibri" panose="020F0502020204030204" pitchFamily="34" charset="0"/>
              </a:rPr>
              <a:t>Vietnam</a:t>
            </a:r>
            <a:br>
              <a:rPr lang="en-US" sz="3000" dirty="0">
                <a:solidFill>
                  <a:srgbClr val="22366D"/>
                </a:solidFill>
                <a:latin typeface="Calibri" panose="020F0502020204030204" pitchFamily="34" charset="0"/>
                <a:cs typeface="Calibri" panose="020F0502020204030204" pitchFamily="34" charset="0"/>
              </a:rPr>
            </a:br>
            <a:r>
              <a:rPr lang="en-US" altLang="zh-TW" sz="3000" dirty="0">
                <a:solidFill>
                  <a:srgbClr val="22366D"/>
                </a:solidFill>
                <a:latin typeface="Calibri" panose="020F0502020204030204" pitchFamily="34" charset="0"/>
                <a:cs typeface="Calibri" panose="020F0502020204030204" pitchFamily="34" charset="0"/>
              </a:rPr>
              <a:t/>
            </a:r>
            <a:br>
              <a:rPr lang="en-US" altLang="zh-TW" sz="3000" dirty="0">
                <a:solidFill>
                  <a:srgbClr val="22366D"/>
                </a:solidFill>
                <a:latin typeface="Calibri" panose="020F0502020204030204" pitchFamily="34" charset="0"/>
                <a:cs typeface="Calibri" panose="020F0502020204030204" pitchFamily="34" charset="0"/>
              </a:rPr>
            </a:br>
            <a:endParaRPr lang="en-US" altLang="zh-TW" sz="3000" dirty="0" smtClean="0">
              <a:solidFill>
                <a:srgbClr val="22366D"/>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fld id="{64CF73C6-D5E9-4BAF-BFE2-8D5A445DC133}" type="slidenum">
              <a:rPr lang="en-US" altLang="zh-TW" smtClean="0"/>
              <a:pPr>
                <a:defRPr/>
              </a:pPr>
              <a:t>1</a:t>
            </a:fld>
            <a:endParaRPr lang="en-US" altLang="zh-TW"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pPr>
              <a:defRPr/>
            </a:pPr>
            <a:fld id="{64CF73C6-D5E9-4BAF-BFE2-8D5A445DC133}" type="slidenum">
              <a:rPr lang="en-US" altLang="zh-TW" smtClean="0"/>
              <a:pPr>
                <a:defRPr/>
              </a:pPr>
              <a:t>2</a:t>
            </a:fld>
            <a:endParaRPr lang="en-US" altLang="zh-TW" dirty="0"/>
          </a:p>
        </p:txBody>
      </p:sp>
      <p:sp>
        <p:nvSpPr>
          <p:cNvPr id="7" name="文字方塊 6"/>
          <p:cNvSpPr txBox="1"/>
          <p:nvPr/>
        </p:nvSpPr>
        <p:spPr>
          <a:xfrm>
            <a:off x="416496" y="1244218"/>
            <a:ext cx="9073008" cy="553998"/>
          </a:xfrm>
          <a:prstGeom prst="rect">
            <a:avLst/>
          </a:prstGeom>
          <a:noFill/>
        </p:spPr>
        <p:txBody>
          <a:bodyPr wrap="square" rtlCol="0">
            <a:spAutoFit/>
          </a:bodyPr>
          <a:lstStyle/>
          <a:p>
            <a:r>
              <a:rPr lang="en-US" sz="3000" b="1" dirty="0">
                <a:solidFill>
                  <a:srgbClr val="22366D"/>
                </a:solidFill>
                <a:latin typeface="Calibri" panose="020F0502020204030204" pitchFamily="34" charset="0"/>
                <a:cs typeface="Calibri" panose="020F0502020204030204" pitchFamily="34" charset="0"/>
              </a:rPr>
              <a:t>BEPS - Action plans regarding transfer pricing </a:t>
            </a:r>
            <a:endParaRPr lang="en-US" altLang="zh-HK" sz="3000" b="1" dirty="0">
              <a:solidFill>
                <a:srgbClr val="22366D"/>
              </a:solidFill>
              <a:latin typeface="Calibri" panose="020F0502020204030204" pitchFamily="34" charset="0"/>
              <a:ea typeface="+mj-ea"/>
              <a:cs typeface="Calibri" panose="020F0502020204030204" pitchFamily="34" charset="0"/>
            </a:endParaRPr>
          </a:p>
        </p:txBody>
      </p:sp>
      <p:sp>
        <p:nvSpPr>
          <p:cNvPr id="2" name="Rectangle 1"/>
          <p:cNvSpPr/>
          <p:nvPr/>
        </p:nvSpPr>
        <p:spPr>
          <a:xfrm>
            <a:off x="1260021" y="2121822"/>
            <a:ext cx="8496944" cy="1631216"/>
          </a:xfrm>
          <a:prstGeom prst="rect">
            <a:avLst/>
          </a:prstGeom>
        </p:spPr>
        <p:txBody>
          <a:bodyPr wrap="square">
            <a:spAutoFit/>
          </a:bodyPr>
          <a:lstStyle/>
          <a:p>
            <a:r>
              <a:rPr lang="en-US" sz="2000" dirty="0" smtClean="0">
                <a:latin typeface="Calibri" panose="020F0502020204030204" pitchFamily="34" charset="0"/>
                <a:cs typeface="Calibri" panose="020F0502020204030204" pitchFamily="34" charset="0"/>
              </a:rPr>
              <a:t>These </a:t>
            </a:r>
            <a:r>
              <a:rPr lang="en-US" sz="2000" dirty="0">
                <a:latin typeface="Calibri" panose="020F0502020204030204" pitchFamily="34" charset="0"/>
                <a:cs typeface="Calibri" panose="020F0502020204030204" pitchFamily="34" charset="0"/>
              </a:rPr>
              <a:t>include </a:t>
            </a:r>
            <a:r>
              <a:rPr lang="en-US" sz="2000" dirty="0" smtClean="0">
                <a:latin typeface="Calibri" panose="020F0502020204030204" pitchFamily="34" charset="0"/>
                <a:cs typeface="Calibri" panose="020F0502020204030204" pitchFamily="34" charset="0"/>
              </a:rPr>
              <a:t>the </a:t>
            </a:r>
            <a:r>
              <a:rPr lang="en-US" sz="2000" dirty="0">
                <a:latin typeface="Calibri" panose="020F0502020204030204" pitchFamily="34" charset="0"/>
                <a:cs typeface="Calibri" panose="020F0502020204030204" pitchFamily="34" charset="0"/>
              </a:rPr>
              <a:t>development of rules to prevent </a:t>
            </a:r>
            <a:r>
              <a:rPr lang="en-US" sz="2000" dirty="0" smtClean="0">
                <a:latin typeface="Calibri" panose="020F0502020204030204" pitchFamily="34" charset="0"/>
                <a:cs typeface="Calibri" panose="020F0502020204030204" pitchFamily="34" charset="0"/>
              </a:rPr>
              <a:t>BEPS by </a:t>
            </a:r>
            <a:endParaRPr lang="en-GB" sz="2000" b="1"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
            </a:pPr>
            <a:r>
              <a:rPr lang="en-US" sz="2000" dirty="0" smtClean="0">
                <a:latin typeface="Calibri" panose="020F0502020204030204" pitchFamily="34" charset="0"/>
                <a:cs typeface="Calibri" panose="020F0502020204030204" pitchFamily="34" charset="0"/>
              </a:rPr>
              <a:t>Moving </a:t>
            </a:r>
            <a:r>
              <a:rPr lang="en-US" sz="2000" dirty="0">
                <a:latin typeface="Calibri" panose="020F0502020204030204" pitchFamily="34" charset="0"/>
                <a:cs typeface="Calibri" panose="020F0502020204030204" pitchFamily="34" charset="0"/>
              </a:rPr>
              <a:t>intangibles among group members; </a:t>
            </a:r>
            <a:endParaRPr lang="en-US" sz="2000" dirty="0" smtClean="0">
              <a:latin typeface="Calibri" panose="020F0502020204030204" pitchFamily="34" charset="0"/>
              <a:cs typeface="Calibri" panose="020F0502020204030204" pitchFamily="34" charset="0"/>
            </a:endParaRPr>
          </a:p>
          <a:p>
            <a:pPr marL="285750" indent="-285750">
              <a:buFont typeface="Wingdings" panose="05000000000000000000" pitchFamily="2" charset="2"/>
              <a:buChar char="§"/>
            </a:pPr>
            <a:r>
              <a:rPr lang="en-US" sz="2000" dirty="0" smtClean="0">
                <a:latin typeface="Calibri" panose="020F0502020204030204" pitchFamily="34" charset="0"/>
                <a:cs typeface="Calibri" panose="020F0502020204030204" pitchFamily="34" charset="0"/>
              </a:rPr>
              <a:t>Transferring </a:t>
            </a:r>
            <a:r>
              <a:rPr lang="en-US" sz="2000" dirty="0">
                <a:latin typeface="Calibri" panose="020F0502020204030204" pitchFamily="34" charset="0"/>
                <a:cs typeface="Calibri" panose="020F0502020204030204" pitchFamily="34" charset="0"/>
              </a:rPr>
              <a:t>risks among, or allocating excessive capital to, group </a:t>
            </a:r>
            <a:r>
              <a:rPr lang="en-US" sz="2000" dirty="0" smtClean="0">
                <a:latin typeface="Calibri" panose="020F0502020204030204" pitchFamily="34" charset="0"/>
                <a:cs typeface="Calibri" panose="020F0502020204030204" pitchFamily="34" charset="0"/>
              </a:rPr>
              <a:t>members; </a:t>
            </a:r>
          </a:p>
          <a:p>
            <a:pPr marL="285750" indent="-285750">
              <a:buFont typeface="Wingdings" panose="05000000000000000000" pitchFamily="2" charset="2"/>
              <a:buChar char="§"/>
            </a:pPr>
            <a:r>
              <a:rPr lang="en-US" sz="2000" dirty="0" smtClean="0">
                <a:latin typeface="Calibri" panose="020F0502020204030204" pitchFamily="34" charset="0"/>
                <a:cs typeface="Calibri" panose="020F0502020204030204" pitchFamily="34" charset="0"/>
              </a:rPr>
              <a:t>Engaging </a:t>
            </a:r>
            <a:r>
              <a:rPr lang="en-US" sz="2000" dirty="0">
                <a:latin typeface="Calibri" panose="020F0502020204030204" pitchFamily="34" charset="0"/>
                <a:cs typeface="Calibri" panose="020F0502020204030204" pitchFamily="34" charset="0"/>
              </a:rPr>
              <a:t>in transactions which would not, or would only very rarely, occur between third parties. </a:t>
            </a:r>
          </a:p>
        </p:txBody>
      </p:sp>
      <p:sp>
        <p:nvSpPr>
          <p:cNvPr id="3" name="Rectangle 2"/>
          <p:cNvSpPr/>
          <p:nvPr/>
        </p:nvSpPr>
        <p:spPr>
          <a:xfrm>
            <a:off x="632520" y="1754762"/>
            <a:ext cx="8424936" cy="461665"/>
          </a:xfrm>
          <a:prstGeom prst="rect">
            <a:avLst/>
          </a:prstGeom>
        </p:spPr>
        <p:txBody>
          <a:bodyPr wrap="square">
            <a:spAutoFit/>
          </a:bodyPr>
          <a:lstStyle/>
          <a:p>
            <a:pPr marL="171450"/>
            <a:r>
              <a:rPr lang="en-US" sz="2400" b="1" dirty="0" smtClean="0">
                <a:latin typeface="Calibri" panose="020F0502020204030204" pitchFamily="34" charset="0"/>
                <a:cs typeface="Calibri" panose="020F0502020204030204" pitchFamily="34" charset="0"/>
              </a:rPr>
              <a:t>Action 8, 9 &amp; 10 - Align </a:t>
            </a:r>
            <a:r>
              <a:rPr lang="en-US" sz="2400" b="1" dirty="0">
                <a:latin typeface="Calibri" panose="020F0502020204030204" pitchFamily="34" charset="0"/>
                <a:cs typeface="Calibri" panose="020F0502020204030204" pitchFamily="34" charset="0"/>
              </a:rPr>
              <a:t>transfer pricing with </a:t>
            </a:r>
            <a:r>
              <a:rPr lang="en-US" sz="2400" b="1">
                <a:latin typeface="Calibri" panose="020F0502020204030204" pitchFamily="34" charset="0"/>
                <a:cs typeface="Calibri" panose="020F0502020204030204" pitchFamily="34" charset="0"/>
              </a:rPr>
              <a:t>value </a:t>
            </a:r>
            <a:r>
              <a:rPr lang="en-US" sz="2400" b="1" smtClean="0">
                <a:latin typeface="Calibri" panose="020F0502020204030204" pitchFamily="34" charset="0"/>
                <a:cs typeface="Calibri" panose="020F0502020204030204" pitchFamily="34" charset="0"/>
              </a:rPr>
              <a:t>creation</a:t>
            </a:r>
            <a:endParaRPr lang="en-GB" sz="2400" b="1" dirty="0">
              <a:latin typeface="Calibri" panose="020F0502020204030204" pitchFamily="34" charset="0"/>
              <a:cs typeface="Calibri" panose="020F0502020204030204" pitchFamily="34" charset="0"/>
            </a:endParaRPr>
          </a:p>
        </p:txBody>
      </p:sp>
      <p:sp>
        <p:nvSpPr>
          <p:cNvPr id="10" name="Rectangle 9"/>
          <p:cNvSpPr/>
          <p:nvPr/>
        </p:nvSpPr>
        <p:spPr>
          <a:xfrm>
            <a:off x="740532" y="3772678"/>
            <a:ext cx="8424936" cy="461665"/>
          </a:xfrm>
          <a:prstGeom prst="rect">
            <a:avLst/>
          </a:prstGeom>
        </p:spPr>
        <p:txBody>
          <a:bodyPr wrap="square">
            <a:spAutoFit/>
          </a:bodyPr>
          <a:lstStyle/>
          <a:p>
            <a:pPr marL="171450"/>
            <a:r>
              <a:rPr lang="en-US" sz="2400" b="1" dirty="0">
                <a:latin typeface="Calibri" panose="020F0502020204030204" pitchFamily="34" charset="0"/>
                <a:cs typeface="Calibri" panose="020F0502020204030204" pitchFamily="34" charset="0"/>
              </a:rPr>
              <a:t>Action 13 - </a:t>
            </a:r>
            <a:r>
              <a:rPr lang="en-US" sz="2400" b="1" dirty="0"/>
              <a:t>Re-examine transfer pricing </a:t>
            </a:r>
            <a:r>
              <a:rPr lang="en-US" sz="2400" b="1" dirty="0" smtClean="0"/>
              <a:t>documentation</a:t>
            </a:r>
            <a:endParaRPr lang="en-GB" sz="2400" b="1" dirty="0">
              <a:latin typeface="Calibri" panose="020F0502020204030204" pitchFamily="34" charset="0"/>
              <a:cs typeface="Calibri" panose="020F0502020204030204" pitchFamily="34" charset="0"/>
            </a:endParaRPr>
          </a:p>
        </p:txBody>
      </p:sp>
      <p:sp>
        <p:nvSpPr>
          <p:cNvPr id="11" name="Rectangle 10"/>
          <p:cNvSpPr/>
          <p:nvPr/>
        </p:nvSpPr>
        <p:spPr>
          <a:xfrm>
            <a:off x="1260021" y="4227309"/>
            <a:ext cx="8418140" cy="2246769"/>
          </a:xfrm>
          <a:prstGeom prst="rect">
            <a:avLst/>
          </a:prstGeom>
        </p:spPr>
        <p:txBody>
          <a:bodyPr wrap="square">
            <a:spAutoFit/>
          </a:bodyPr>
          <a:lstStyle/>
          <a:p>
            <a:r>
              <a:rPr lang="en-US" sz="2000" dirty="0">
                <a:latin typeface="Calibri" panose="020F0502020204030204" pitchFamily="34" charset="0"/>
                <a:cs typeface="Calibri" panose="020F0502020204030204" pitchFamily="34" charset="0"/>
              </a:rPr>
              <a:t>Action 13 recognises that enhancing transparency for tax </a:t>
            </a:r>
            <a:r>
              <a:rPr lang="en-US" sz="2000" dirty="0" smtClean="0">
                <a:latin typeface="Calibri" panose="020F0502020204030204" pitchFamily="34" charset="0"/>
                <a:cs typeface="Calibri" panose="020F0502020204030204" pitchFamily="34" charset="0"/>
              </a:rPr>
              <a:t>administration </a:t>
            </a:r>
            <a:r>
              <a:rPr lang="en-US" sz="2000" dirty="0">
                <a:latin typeface="Calibri" panose="020F0502020204030204" pitchFamily="34" charset="0"/>
                <a:cs typeface="Calibri" panose="020F0502020204030204" pitchFamily="34" charset="0"/>
              </a:rPr>
              <a:t>by providing them with adequate information to conduct </a:t>
            </a:r>
            <a:r>
              <a:rPr lang="en-US" sz="2000" dirty="0" smtClean="0">
                <a:latin typeface="Calibri" panose="020F0502020204030204" pitchFamily="34" charset="0"/>
                <a:cs typeface="Calibri" panose="020F0502020204030204" pitchFamily="34" charset="0"/>
              </a:rPr>
              <a:t>TP risk assessment </a:t>
            </a:r>
            <a:r>
              <a:rPr lang="en-US" sz="2000" dirty="0">
                <a:latin typeface="Calibri" panose="020F0502020204030204" pitchFamily="34" charset="0"/>
                <a:cs typeface="Calibri" panose="020F0502020204030204" pitchFamily="34" charset="0"/>
              </a:rPr>
              <a:t>and </a:t>
            </a:r>
            <a:r>
              <a:rPr lang="en-US" sz="2000" dirty="0" smtClean="0">
                <a:latin typeface="Calibri" panose="020F0502020204030204" pitchFamily="34" charset="0"/>
                <a:cs typeface="Calibri" panose="020F0502020204030204" pitchFamily="34" charset="0"/>
              </a:rPr>
              <a:t>examination </a:t>
            </a:r>
            <a:r>
              <a:rPr lang="en-US" sz="2000" dirty="0">
                <a:latin typeface="Calibri" panose="020F0502020204030204" pitchFamily="34" charset="0"/>
                <a:cs typeface="Calibri" panose="020F0502020204030204" pitchFamily="34" charset="0"/>
              </a:rPr>
              <a:t>is an essential part of tackling the BEPS problem. The OECD released three deliverables under Action 13: (i) Guidance on </a:t>
            </a:r>
            <a:r>
              <a:rPr lang="en-US" sz="2000" dirty="0" smtClean="0">
                <a:latin typeface="Calibri" panose="020F0502020204030204" pitchFamily="34" charset="0"/>
                <a:cs typeface="Calibri" panose="020F0502020204030204" pitchFamily="34" charset="0"/>
              </a:rPr>
              <a:t>TP Documentation </a:t>
            </a:r>
            <a:r>
              <a:rPr lang="en-US" sz="2000" dirty="0">
                <a:latin typeface="Calibri" panose="020F0502020204030204" pitchFamily="34" charset="0"/>
                <a:cs typeface="Calibri" panose="020F0502020204030204" pitchFamily="34" charset="0"/>
              </a:rPr>
              <a:t>and Country-by- Country (“CbyC”) Reporting; (ii) Guidance on Implementation of </a:t>
            </a:r>
            <a:r>
              <a:rPr lang="en-US" sz="2000" dirty="0" smtClean="0">
                <a:latin typeface="Calibri" panose="020F0502020204030204" pitchFamily="34" charset="0"/>
                <a:cs typeface="Calibri" panose="020F0502020204030204" pitchFamily="34" charset="0"/>
              </a:rPr>
              <a:t>TP Documentation </a:t>
            </a:r>
            <a:r>
              <a:rPr lang="en-US" sz="2000" dirty="0">
                <a:latin typeface="Calibri" panose="020F0502020204030204" pitchFamily="34" charset="0"/>
                <a:cs typeface="Calibri" panose="020F0502020204030204" pitchFamily="34" charset="0"/>
              </a:rPr>
              <a:t>and CbyC Reporting); and (iii) CbyC Reporting Implementation Package.</a:t>
            </a:r>
          </a:p>
        </p:txBody>
      </p:sp>
    </p:spTree>
    <p:extLst>
      <p:ext uri="{BB962C8B-B14F-4D97-AF65-F5344CB8AC3E}">
        <p14:creationId xmlns:p14="http://schemas.microsoft.com/office/powerpoint/2010/main" val="3064028969"/>
      </p:ext>
    </p:extLst>
  </p:cSld>
  <p:clrMapOvr>
    <a:masterClrMapping/>
  </p:clrMapOvr>
  <p:transition spd="med" advTm="5000">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pPr>
              <a:defRPr/>
            </a:pPr>
            <a:fld id="{64CF73C6-D5E9-4BAF-BFE2-8D5A445DC133}" type="slidenum">
              <a:rPr lang="en-US" altLang="zh-TW" smtClean="0"/>
              <a:pPr>
                <a:defRPr/>
              </a:pPr>
              <a:t>3</a:t>
            </a:fld>
            <a:endParaRPr lang="en-US" altLang="zh-TW" dirty="0"/>
          </a:p>
        </p:txBody>
      </p:sp>
      <p:sp>
        <p:nvSpPr>
          <p:cNvPr id="7" name="文字方塊 6"/>
          <p:cNvSpPr txBox="1"/>
          <p:nvPr/>
        </p:nvSpPr>
        <p:spPr>
          <a:xfrm>
            <a:off x="538637" y="1135156"/>
            <a:ext cx="9367363" cy="646331"/>
          </a:xfrm>
          <a:prstGeom prst="rect">
            <a:avLst/>
          </a:prstGeom>
          <a:noFill/>
        </p:spPr>
        <p:txBody>
          <a:bodyPr wrap="square" rtlCol="0">
            <a:spAutoFit/>
          </a:bodyPr>
          <a:lstStyle/>
          <a:p>
            <a:r>
              <a:rPr lang="en-US" sz="3600" b="1" dirty="0">
                <a:solidFill>
                  <a:srgbClr val="22366D"/>
                </a:solidFill>
                <a:latin typeface="Calibri" panose="020F0502020204030204" pitchFamily="34" charset="0"/>
                <a:cs typeface="Calibri" panose="020F0502020204030204" pitchFamily="34" charset="0"/>
              </a:rPr>
              <a:t>BEPS </a:t>
            </a:r>
            <a:r>
              <a:rPr lang="en-US" sz="3600" b="1" dirty="0" smtClean="0">
                <a:solidFill>
                  <a:srgbClr val="22366D"/>
                </a:solidFill>
                <a:latin typeface="Calibri" panose="020F0502020204030204" pitchFamily="34" charset="0"/>
                <a:cs typeface="Calibri" panose="020F0502020204030204" pitchFamily="34" charset="0"/>
              </a:rPr>
              <a:t>regarding </a:t>
            </a:r>
            <a:r>
              <a:rPr lang="en-US" sz="3600" b="1" dirty="0">
                <a:solidFill>
                  <a:srgbClr val="22366D"/>
                </a:solidFill>
                <a:latin typeface="Calibri" panose="020F0502020204030204" pitchFamily="34" charset="0"/>
                <a:cs typeface="Calibri" panose="020F0502020204030204" pitchFamily="34" charset="0"/>
              </a:rPr>
              <a:t>TP – </a:t>
            </a:r>
            <a:r>
              <a:rPr lang="en-US" sz="3600" b="1" dirty="0" smtClean="0">
                <a:solidFill>
                  <a:srgbClr val="22366D"/>
                </a:solidFill>
                <a:latin typeface="Calibri" panose="020F0502020204030204" pitchFamily="34" charset="0"/>
                <a:cs typeface="Calibri" panose="020F0502020204030204" pitchFamily="34" charset="0"/>
              </a:rPr>
              <a:t>the Vietnam </a:t>
            </a:r>
            <a:r>
              <a:rPr lang="en-US" sz="3600" b="1" dirty="0">
                <a:solidFill>
                  <a:srgbClr val="22366D"/>
                </a:solidFill>
                <a:latin typeface="Calibri" panose="020F0502020204030204" pitchFamily="34" charset="0"/>
                <a:cs typeface="Calibri" panose="020F0502020204030204" pitchFamily="34" charset="0"/>
              </a:rPr>
              <a:t>perspective</a:t>
            </a:r>
          </a:p>
        </p:txBody>
      </p:sp>
      <p:sp>
        <p:nvSpPr>
          <p:cNvPr id="5" name="文字方塊 6"/>
          <p:cNvSpPr txBox="1"/>
          <p:nvPr/>
        </p:nvSpPr>
        <p:spPr>
          <a:xfrm>
            <a:off x="865834" y="1687031"/>
            <a:ext cx="9040166" cy="1107996"/>
          </a:xfrm>
          <a:prstGeom prst="rect">
            <a:avLst/>
          </a:prstGeom>
          <a:noFill/>
        </p:spPr>
        <p:txBody>
          <a:bodyPr wrap="square" rtlCol="0">
            <a:spAutoFit/>
          </a:bodyPr>
          <a:lstStyle/>
          <a:p>
            <a:r>
              <a:rPr lang="en-US" sz="2200" dirty="0">
                <a:latin typeface="Calibri" panose="020F0502020204030204" pitchFamily="34" charset="0"/>
                <a:cs typeface="Calibri" panose="020F0502020204030204" pitchFamily="34" charset="0"/>
              </a:rPr>
              <a:t>It is viewed that the approval of BEPS action plan has been an important effort for overall reform in international tax regulations for an aim of ensuring equality and improving effectiveness of the tax system around the world</a:t>
            </a:r>
            <a:r>
              <a:rPr lang="en-US" sz="2200" dirty="0" smtClean="0">
                <a:latin typeface="Calibri" panose="020F0502020204030204" pitchFamily="34" charset="0"/>
                <a:cs typeface="Calibri" panose="020F0502020204030204" pitchFamily="34" charset="0"/>
              </a:rPr>
              <a:t>.</a:t>
            </a:r>
            <a:endParaRPr lang="en-US" sz="2200" dirty="0">
              <a:latin typeface="Calibri" panose="020F0502020204030204" pitchFamily="34" charset="0"/>
              <a:cs typeface="Calibri" panose="020F0502020204030204" pitchFamily="34" charset="0"/>
            </a:endParaRPr>
          </a:p>
        </p:txBody>
      </p:sp>
      <p:sp>
        <p:nvSpPr>
          <p:cNvPr id="3" name="Rectangle 2"/>
          <p:cNvSpPr/>
          <p:nvPr/>
        </p:nvSpPr>
        <p:spPr>
          <a:xfrm>
            <a:off x="865834" y="2795027"/>
            <a:ext cx="8839694" cy="430887"/>
          </a:xfrm>
          <a:prstGeom prst="rect">
            <a:avLst/>
          </a:prstGeom>
        </p:spPr>
        <p:txBody>
          <a:bodyPr wrap="square">
            <a:spAutoFit/>
          </a:bodyPr>
          <a:lstStyle/>
          <a:p>
            <a:pPr>
              <a:spcAft>
                <a:spcPts val="0"/>
              </a:spcAft>
            </a:pPr>
            <a:r>
              <a:rPr lang="en-US" sz="2200" dirty="0">
                <a:solidFill>
                  <a:srgbClr val="C00000"/>
                </a:solidFill>
                <a:latin typeface="Calibri" panose="020F0502020204030204" pitchFamily="34" charset="0"/>
                <a:cs typeface="Calibri" panose="020F0502020204030204" pitchFamily="34" charset="0"/>
              </a:rPr>
              <a:t>Actions have been taking for implementing the OECD BEPS initiatives:</a:t>
            </a:r>
          </a:p>
        </p:txBody>
      </p:sp>
      <p:pic>
        <p:nvPicPr>
          <p:cNvPr id="8" name="Picture 7"/>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992560" y="3316678"/>
            <a:ext cx="1932317" cy="3374573"/>
          </a:xfrm>
          <a:prstGeom prst="rect">
            <a:avLst/>
          </a:prstGeom>
          <a:solidFill>
            <a:schemeClr val="bg1">
              <a:alpha val="30000"/>
            </a:schemeClr>
          </a:solidFill>
          <a:effectLst>
            <a:outerShdw blurRad="76200" dir="13500000" sy="23000" kx="1200000" algn="br" rotWithShape="0">
              <a:prstClr val="black">
                <a:alpha val="20000"/>
              </a:prstClr>
            </a:outerShdw>
          </a:effectLst>
        </p:spPr>
      </p:pic>
      <p:sp>
        <p:nvSpPr>
          <p:cNvPr id="9" name="Rectangle 8"/>
          <p:cNvSpPr>
            <a:spLocks noChangeArrowheads="1"/>
          </p:cNvSpPr>
          <p:nvPr/>
        </p:nvSpPr>
        <p:spPr bwMode="auto">
          <a:xfrm>
            <a:off x="3010474" y="3316678"/>
            <a:ext cx="1978144" cy="3374573"/>
          </a:xfrm>
          <a:prstGeom prst="rect">
            <a:avLst/>
          </a:prstGeom>
          <a:solidFill>
            <a:srgbClr val="0070C0"/>
          </a:solidFill>
          <a:ln w="6350">
            <a:noFill/>
            <a:miter lim="800000"/>
            <a:headEnd/>
            <a:tailEnd/>
          </a:ln>
          <a:effectLst>
            <a:outerShdw blurRad="76200" dir="13500000" sy="23000" kx="1200000" algn="br" rotWithShape="0">
              <a:prstClr val="black">
                <a:alpha val="20000"/>
              </a:prstClr>
            </a:outerShdw>
          </a:effectLst>
        </p:spPr>
        <p:txBody>
          <a:bodyPr lIns="91440" tIns="91440" rIns="91440" bIns="91440"/>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Aft>
                <a:spcPts val="600"/>
              </a:spcAft>
            </a:pPr>
            <a:r>
              <a:rPr lang="en-US" sz="1600" dirty="0">
                <a:solidFill>
                  <a:schemeClr val="bg1"/>
                </a:solidFill>
                <a:latin typeface="Calibri" panose="020F0502020204030204" pitchFamily="34" charset="0"/>
                <a:cs typeface="Calibri" panose="020F0502020204030204" pitchFamily="34" charset="0"/>
              </a:rPr>
              <a:t>Issuing detailed guidance on APA process effective 5 February </a:t>
            </a:r>
            <a:r>
              <a:rPr lang="en-US" sz="1600" dirty="0" smtClean="0">
                <a:solidFill>
                  <a:schemeClr val="bg1"/>
                </a:solidFill>
                <a:latin typeface="Calibri" panose="020F0502020204030204" pitchFamily="34" charset="0"/>
                <a:cs typeface="Calibri" panose="020F0502020204030204" pitchFamily="34" charset="0"/>
              </a:rPr>
              <a:t>2014 </a:t>
            </a:r>
          </a:p>
          <a:p>
            <a:pPr>
              <a:spcAft>
                <a:spcPts val="600"/>
              </a:spcAft>
            </a:pPr>
            <a:r>
              <a:rPr lang="en-US" sz="1600" dirty="0" smtClean="0">
                <a:solidFill>
                  <a:schemeClr val="bg1"/>
                </a:solidFill>
                <a:latin typeface="Calibri" panose="020F0502020204030204" pitchFamily="34" charset="0"/>
                <a:cs typeface="Calibri" panose="020F0502020204030204" pitchFamily="34" charset="0"/>
              </a:rPr>
              <a:t>An </a:t>
            </a:r>
            <a:r>
              <a:rPr lang="en-US" sz="1600" smtClean="0">
                <a:solidFill>
                  <a:schemeClr val="bg1"/>
                </a:solidFill>
                <a:latin typeface="Calibri" panose="020F0502020204030204" pitchFamily="34" charset="0"/>
                <a:cs typeface="Calibri" panose="020F0502020204030204" pitchFamily="34" charset="0"/>
              </a:rPr>
              <a:t>agreement </a:t>
            </a:r>
            <a:r>
              <a:rPr lang="en-US" sz="1600" smtClean="0">
                <a:solidFill>
                  <a:schemeClr val="bg1"/>
                </a:solidFill>
                <a:latin typeface="Calibri" panose="020F0502020204030204" pitchFamily="34" charset="0"/>
                <a:cs typeface="Calibri" panose="020F0502020204030204" pitchFamily="34" charset="0"/>
              </a:rPr>
              <a:t>signed by a </a:t>
            </a:r>
            <a:r>
              <a:rPr lang="en-US" sz="1600" dirty="0" smtClean="0">
                <a:solidFill>
                  <a:schemeClr val="bg1"/>
                </a:solidFill>
                <a:latin typeface="Calibri" panose="020F0502020204030204" pitchFamily="34" charset="0"/>
                <a:cs typeface="Calibri" panose="020F0502020204030204" pitchFamily="34" charset="0"/>
              </a:rPr>
              <a:t>taxpayer and tax authority determines in advance a basis of tax calculation, TP methods and arm’s length prices of the covered related party transactions.</a:t>
            </a:r>
            <a:endParaRPr lang="en-GB" sz="1600" b="1" dirty="0">
              <a:solidFill>
                <a:schemeClr val="bg1"/>
              </a:solidFill>
              <a:latin typeface="Calibri" panose="020F0502020204030204" pitchFamily="34" charset="0"/>
              <a:cs typeface="Calibri" panose="020F0502020204030204" pitchFamily="34" charset="0"/>
            </a:endParaRPr>
          </a:p>
          <a:p>
            <a:pPr>
              <a:spcAft>
                <a:spcPts val="600"/>
              </a:spcAft>
            </a:pPr>
            <a:endParaRPr lang="en-GB" sz="1600" dirty="0">
              <a:latin typeface="+mj-lt"/>
            </a:endParaRPr>
          </a:p>
        </p:txBody>
      </p:sp>
      <p:sp>
        <p:nvSpPr>
          <p:cNvPr id="10" name="Rectangle 9"/>
          <p:cNvSpPr>
            <a:spLocks noChangeArrowheads="1"/>
          </p:cNvSpPr>
          <p:nvPr/>
        </p:nvSpPr>
        <p:spPr bwMode="auto">
          <a:xfrm>
            <a:off x="5057325" y="3316038"/>
            <a:ext cx="2016224" cy="3375852"/>
          </a:xfrm>
          <a:prstGeom prst="rect">
            <a:avLst/>
          </a:prstGeom>
          <a:solidFill>
            <a:srgbClr val="0070C0"/>
          </a:solidFill>
          <a:ln w="6350">
            <a:noFill/>
            <a:miter lim="800000"/>
            <a:headEnd/>
            <a:tailEnd/>
          </a:ln>
          <a:effectLst>
            <a:outerShdw blurRad="76200" dir="13500000" sy="23000" kx="1200000" algn="br" rotWithShape="0">
              <a:prstClr val="black">
                <a:alpha val="20000"/>
              </a:prstClr>
            </a:outerShdw>
          </a:effectLst>
        </p:spPr>
        <p:txBody>
          <a:bodyPr lIns="91440" tIns="91440" rIns="91440" bIns="91440"/>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lvl="2" indent="0">
              <a:spcAft>
                <a:spcPts val="600"/>
              </a:spcAft>
            </a:pPr>
            <a:r>
              <a:rPr lang="en-US" sz="1600" dirty="0">
                <a:solidFill>
                  <a:schemeClr val="bg1"/>
                </a:solidFill>
                <a:latin typeface="Calibri" panose="020F0502020204030204" pitchFamily="34" charset="0"/>
                <a:cs typeface="Calibri" panose="020F0502020204030204" pitchFamily="34" charset="0"/>
              </a:rPr>
              <a:t>Enlarging resources focusing on </a:t>
            </a:r>
            <a:r>
              <a:rPr lang="en-US" sz="1600" dirty="0" smtClean="0">
                <a:solidFill>
                  <a:schemeClr val="bg1"/>
                </a:solidFill>
                <a:latin typeface="Calibri" panose="020F0502020204030204" pitchFamily="34" charset="0"/>
                <a:cs typeface="Calibri" panose="020F0502020204030204" pitchFamily="34" charset="0"/>
              </a:rPr>
              <a:t>transfer pricing inspection starting in late 2015</a:t>
            </a:r>
          </a:p>
          <a:p>
            <a:pPr marL="0" lvl="2" indent="0">
              <a:spcAft>
                <a:spcPts val="600"/>
              </a:spcAft>
            </a:pPr>
            <a:r>
              <a:rPr lang="en-US" sz="1600" dirty="0" smtClean="0">
                <a:solidFill>
                  <a:schemeClr val="bg1"/>
                </a:solidFill>
                <a:latin typeface="Calibri" panose="020F0502020204030204" pitchFamily="34" charset="0"/>
                <a:cs typeface="Calibri" panose="020F0502020204030204" pitchFamily="34" charset="0"/>
              </a:rPr>
              <a:t>The </a:t>
            </a:r>
            <a:r>
              <a:rPr lang="en-US" sz="1600" dirty="0">
                <a:solidFill>
                  <a:schemeClr val="bg1"/>
                </a:solidFill>
                <a:latin typeface="Calibri" panose="020F0502020204030204" pitchFamily="34" charset="0"/>
                <a:cs typeface="Calibri" panose="020F0502020204030204" pitchFamily="34" charset="0"/>
              </a:rPr>
              <a:t>provisional tax authorities formed their own TP inspection division per a decision of the Ministry of Finance. </a:t>
            </a:r>
          </a:p>
          <a:p>
            <a:pPr>
              <a:spcAft>
                <a:spcPts val="600"/>
              </a:spcAft>
            </a:pPr>
            <a:endParaRPr lang="en-GB" sz="1600" dirty="0">
              <a:latin typeface="+mj-lt"/>
            </a:endParaRPr>
          </a:p>
        </p:txBody>
      </p:sp>
      <p:sp>
        <p:nvSpPr>
          <p:cNvPr id="11" name="Rectangle 10"/>
          <p:cNvSpPr>
            <a:spLocks noChangeArrowheads="1"/>
          </p:cNvSpPr>
          <p:nvPr/>
        </p:nvSpPr>
        <p:spPr bwMode="auto">
          <a:xfrm>
            <a:off x="7147624" y="3346902"/>
            <a:ext cx="2015417" cy="3353848"/>
          </a:xfrm>
          <a:prstGeom prst="rect">
            <a:avLst/>
          </a:prstGeom>
          <a:solidFill>
            <a:srgbClr val="0070C0"/>
          </a:solidFill>
          <a:ln w="6350">
            <a:noFill/>
            <a:miter lim="800000"/>
            <a:headEnd/>
            <a:tailEnd/>
          </a:ln>
          <a:effectLst>
            <a:outerShdw blurRad="76200" dir="13500000" sy="23000" kx="1200000" algn="br" rotWithShape="0">
              <a:prstClr val="black">
                <a:alpha val="20000"/>
              </a:prstClr>
            </a:outerShdw>
          </a:effectLst>
        </p:spPr>
        <p:txBody>
          <a:bodyPr lIns="91440" tIns="91440" rIns="91440" bIns="91440"/>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lvl="2" indent="0"/>
            <a:r>
              <a:rPr lang="en-US" sz="1600" dirty="0">
                <a:solidFill>
                  <a:schemeClr val="bg1"/>
                </a:solidFill>
                <a:latin typeface="Calibri" panose="020F0502020204030204" pitchFamily="34" charset="0"/>
                <a:cs typeface="Calibri" panose="020F0502020204030204" pitchFamily="34" charset="0"/>
              </a:rPr>
              <a:t>Working with certainty authorities, </a:t>
            </a:r>
            <a:r>
              <a:rPr lang="en-US" sz="1600" dirty="0" smtClean="0">
                <a:solidFill>
                  <a:schemeClr val="bg1"/>
                </a:solidFill>
                <a:latin typeface="Calibri" panose="020F0502020204030204" pitchFamily="34" charset="0"/>
                <a:cs typeface="Calibri" panose="020F0502020204030204" pitchFamily="34" charset="0"/>
              </a:rPr>
              <a:t>business </a:t>
            </a:r>
            <a:r>
              <a:rPr lang="en-US" sz="1600" dirty="0">
                <a:solidFill>
                  <a:schemeClr val="bg1"/>
                </a:solidFill>
                <a:latin typeface="Calibri" panose="020F0502020204030204" pitchFamily="34" charset="0"/>
                <a:cs typeface="Calibri" panose="020F0502020204030204" pitchFamily="34" charset="0"/>
              </a:rPr>
              <a:t>associations and big tax consulting firms </a:t>
            </a:r>
            <a:r>
              <a:rPr lang="en-US" sz="1600" dirty="0" smtClean="0">
                <a:solidFill>
                  <a:schemeClr val="bg1"/>
                </a:solidFill>
                <a:latin typeface="Calibri" panose="020F0502020204030204" pitchFamily="34" charset="0"/>
                <a:cs typeface="Calibri" panose="020F0502020204030204" pitchFamily="34" charset="0"/>
              </a:rPr>
              <a:t>- Notice </a:t>
            </a:r>
            <a:r>
              <a:rPr lang="en-US" sz="1600" dirty="0">
                <a:solidFill>
                  <a:schemeClr val="bg1"/>
                </a:solidFill>
                <a:latin typeface="Calibri" panose="020F0502020204030204" pitchFamily="34" charset="0"/>
                <a:cs typeface="Calibri" panose="020F0502020204030204" pitchFamily="34" charset="0"/>
              </a:rPr>
              <a:t>dated 27 May </a:t>
            </a:r>
            <a:r>
              <a:rPr lang="en-US" sz="1600" dirty="0" smtClean="0">
                <a:solidFill>
                  <a:schemeClr val="bg1"/>
                </a:solidFill>
                <a:latin typeface="Calibri" panose="020F0502020204030204" pitchFamily="34" charset="0"/>
                <a:cs typeface="Calibri" panose="020F0502020204030204" pitchFamily="34" charset="0"/>
              </a:rPr>
              <a:t>2016</a:t>
            </a:r>
          </a:p>
          <a:p>
            <a:pPr marL="0" lvl="2" indent="0">
              <a:spcAft>
                <a:spcPts val="600"/>
              </a:spcAft>
            </a:pPr>
            <a:endParaRPr lang="en-US" sz="1600" dirty="0">
              <a:solidFill>
                <a:schemeClr val="bg1"/>
              </a:solidFill>
              <a:latin typeface="Calibri" panose="020F0502020204030204" pitchFamily="34" charset="0"/>
              <a:cs typeface="Calibri" panose="020F0502020204030204" pitchFamily="34" charset="0"/>
            </a:endParaRPr>
          </a:p>
          <a:p>
            <a:pPr marL="0" lvl="2" indent="0">
              <a:spcAft>
                <a:spcPts val="600"/>
              </a:spcAft>
            </a:pPr>
            <a:r>
              <a:rPr lang="en-US" sz="1600" dirty="0" smtClean="0">
                <a:solidFill>
                  <a:schemeClr val="bg1"/>
                </a:solidFill>
                <a:latin typeface="Calibri" panose="020F0502020204030204" pitchFamily="34" charset="0"/>
                <a:cs typeface="Calibri" panose="020F0502020204030204" pitchFamily="34" charset="0"/>
              </a:rPr>
              <a:t>To </a:t>
            </a:r>
            <a:r>
              <a:rPr lang="en-US" sz="1600" dirty="0">
                <a:solidFill>
                  <a:schemeClr val="bg1"/>
                </a:solidFill>
                <a:latin typeface="Calibri" panose="020F0502020204030204" pitchFamily="34" charset="0"/>
                <a:cs typeface="Calibri" panose="020F0502020204030204" pitchFamily="34" charset="0"/>
              </a:rPr>
              <a:t>consider for action plans of implementing the OECD </a:t>
            </a:r>
            <a:r>
              <a:rPr lang="en-US" sz="1600" dirty="0" smtClean="0">
                <a:solidFill>
                  <a:schemeClr val="bg1"/>
                </a:solidFill>
                <a:latin typeface="Calibri" panose="020F0502020204030204" pitchFamily="34" charset="0"/>
                <a:cs typeface="Calibri" panose="020F0502020204030204" pitchFamily="34" charset="0"/>
              </a:rPr>
              <a:t>BEPS initiatives</a:t>
            </a:r>
          </a:p>
          <a:p>
            <a:pPr marL="0" lvl="2" indent="0">
              <a:spcAft>
                <a:spcPts val="600"/>
              </a:spcAft>
            </a:pPr>
            <a:endParaRPr lang="en-US" sz="1600" dirty="0" smtClean="0">
              <a:solidFill>
                <a:schemeClr val="bg1"/>
              </a:solidFill>
            </a:endParaRPr>
          </a:p>
          <a:p>
            <a:pPr marL="0" lvl="2" indent="0">
              <a:spcAft>
                <a:spcPts val="600"/>
              </a:spcAft>
            </a:pPr>
            <a:endParaRPr lang="en-US" sz="1600" dirty="0">
              <a:solidFill>
                <a:schemeClr val="bg1"/>
              </a:solidFill>
            </a:endParaRPr>
          </a:p>
        </p:txBody>
      </p:sp>
    </p:spTree>
    <p:extLst>
      <p:ext uri="{BB962C8B-B14F-4D97-AF65-F5344CB8AC3E}">
        <p14:creationId xmlns:p14="http://schemas.microsoft.com/office/powerpoint/2010/main" val="743342974"/>
      </p:ext>
    </p:extLst>
  </p:cSld>
  <p:clrMapOvr>
    <a:masterClrMapping/>
  </p:clrMapOvr>
  <p:transition spd="med" advTm="5000">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64CF73C6-D5E9-4BAF-BFE2-8D5A445DC133}" type="slidenum">
              <a:rPr lang="en-US" altLang="zh-TW" smtClean="0"/>
              <a:pPr>
                <a:defRPr/>
              </a:pPr>
              <a:t>4</a:t>
            </a:fld>
            <a:endParaRPr lang="en-US" altLang="zh-TW" dirty="0"/>
          </a:p>
        </p:txBody>
      </p:sp>
      <p:sp>
        <p:nvSpPr>
          <p:cNvPr id="5" name="文字方塊 6"/>
          <p:cNvSpPr txBox="1">
            <a:spLocks noGrp="1"/>
          </p:cNvSpPr>
          <p:nvPr>
            <p:ph idx="1"/>
          </p:nvPr>
        </p:nvSpPr>
        <p:spPr>
          <a:xfrm>
            <a:off x="560512" y="1196752"/>
            <a:ext cx="8915400" cy="646331"/>
          </a:xfrm>
          <a:prstGeom prst="rect">
            <a:avLst/>
          </a:prstGeom>
          <a:noFill/>
        </p:spPr>
        <p:txBody>
          <a:bodyPr wrap="square" rtlCol="0">
            <a:spAutoFit/>
          </a:bodyPr>
          <a:lstStyle/>
          <a:p>
            <a:pPr marL="0" indent="0">
              <a:buNone/>
            </a:pPr>
            <a:r>
              <a:rPr lang="en-US" sz="3600" b="1" dirty="0">
                <a:solidFill>
                  <a:srgbClr val="22366D"/>
                </a:solidFill>
                <a:latin typeface="Calibri" panose="020F0502020204030204" pitchFamily="34" charset="0"/>
                <a:cs typeface="Calibri" panose="020F0502020204030204" pitchFamily="34" charset="0"/>
              </a:rPr>
              <a:t>BEPS </a:t>
            </a:r>
            <a:r>
              <a:rPr lang="en-US" sz="3600" b="1" dirty="0" smtClean="0">
                <a:solidFill>
                  <a:srgbClr val="22366D"/>
                </a:solidFill>
                <a:latin typeface="Calibri" panose="020F0502020204030204" pitchFamily="34" charset="0"/>
                <a:cs typeface="Calibri" panose="020F0502020204030204" pitchFamily="34" charset="0"/>
              </a:rPr>
              <a:t>regarding </a:t>
            </a:r>
            <a:r>
              <a:rPr lang="en-US" sz="3600" b="1" dirty="0">
                <a:solidFill>
                  <a:srgbClr val="22366D"/>
                </a:solidFill>
                <a:latin typeface="Calibri" panose="020F0502020204030204" pitchFamily="34" charset="0"/>
                <a:cs typeface="Calibri" panose="020F0502020204030204" pitchFamily="34" charset="0"/>
              </a:rPr>
              <a:t>TP – </a:t>
            </a:r>
            <a:r>
              <a:rPr lang="en-US" sz="3600" b="1" dirty="0" smtClean="0">
                <a:solidFill>
                  <a:srgbClr val="22366D"/>
                </a:solidFill>
                <a:latin typeface="Calibri" panose="020F0502020204030204" pitchFamily="34" charset="0"/>
                <a:cs typeface="Calibri" panose="020F0502020204030204" pitchFamily="34" charset="0"/>
              </a:rPr>
              <a:t>the Vietnam </a:t>
            </a:r>
            <a:r>
              <a:rPr lang="en-US" sz="3600" b="1" dirty="0">
                <a:solidFill>
                  <a:srgbClr val="22366D"/>
                </a:solidFill>
                <a:latin typeface="Calibri" panose="020F0502020204030204" pitchFamily="34" charset="0"/>
                <a:cs typeface="Calibri" panose="020F0502020204030204" pitchFamily="34" charset="0"/>
              </a:rPr>
              <a:t>perspective</a:t>
            </a:r>
          </a:p>
        </p:txBody>
      </p:sp>
      <p:sp>
        <p:nvSpPr>
          <p:cNvPr id="6" name="Text Placeholder 2"/>
          <p:cNvSpPr txBox="1">
            <a:spLocks/>
          </p:cNvSpPr>
          <p:nvPr/>
        </p:nvSpPr>
        <p:spPr bwMode="auto">
          <a:xfrm>
            <a:off x="1136576" y="1772816"/>
            <a:ext cx="8568952" cy="4752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spcAft>
                <a:spcPts val="0"/>
              </a:spcAft>
              <a:buFontTx/>
              <a:buNone/>
            </a:pPr>
            <a:r>
              <a:rPr lang="en-US" sz="2000" dirty="0" smtClean="0">
                <a:latin typeface="Calibri" panose="020F0502020204030204" pitchFamily="34" charset="0"/>
                <a:cs typeface="Calibri" panose="020F0502020204030204" pitchFamily="34" charset="0"/>
              </a:rPr>
              <a:t>A BEPS Working Group was established (Decision 1286/QD-TCT dated 11 July 2016) that will assess the challenges of the current international tax environment, including base erosion profit shifting, and propose policy solutions to address those challenges appropriately and effectively.  In particular, they will:</a:t>
            </a:r>
          </a:p>
          <a:p>
            <a:pPr marL="0" indent="0">
              <a:spcBef>
                <a:spcPts val="0"/>
              </a:spcBef>
              <a:spcAft>
                <a:spcPts val="0"/>
              </a:spcAft>
              <a:buFontTx/>
              <a:buNone/>
            </a:pPr>
            <a:endParaRPr lang="en-US" sz="2000" dirty="0" smtClean="0">
              <a:latin typeface="Calibri" panose="020F0502020204030204" pitchFamily="34" charset="0"/>
              <a:cs typeface="Calibri" panose="020F0502020204030204" pitchFamily="34" charset="0"/>
            </a:endParaRPr>
          </a:p>
          <a:p>
            <a:pPr>
              <a:spcBef>
                <a:spcPts val="0"/>
              </a:spcBef>
              <a:spcAft>
                <a:spcPts val="0"/>
              </a:spcAft>
              <a:buFont typeface="Wingdings" panose="05000000000000000000" pitchFamily="2" charset="2"/>
              <a:buChar char="§"/>
            </a:pPr>
            <a:r>
              <a:rPr lang="en-US" sz="2000" dirty="0" smtClean="0">
                <a:latin typeface="Calibri" panose="020F0502020204030204" pitchFamily="34" charset="0"/>
                <a:cs typeface="Calibri" panose="020F0502020204030204" pitchFamily="34" charset="0"/>
              </a:rPr>
              <a:t>Research the action plans as well as OECD/G20’s and other countries’ experience in implementing the action plans of OECD’s initiatives</a:t>
            </a:r>
          </a:p>
          <a:p>
            <a:pPr>
              <a:spcBef>
                <a:spcPts val="0"/>
              </a:spcBef>
              <a:spcAft>
                <a:spcPts val="0"/>
              </a:spcAft>
              <a:buFont typeface="Wingdings" panose="05000000000000000000" pitchFamily="2" charset="2"/>
              <a:buChar char="§"/>
            </a:pPr>
            <a:r>
              <a:rPr lang="en-US" sz="2000" dirty="0" smtClean="0">
                <a:latin typeface="Calibri" panose="020F0502020204030204" pitchFamily="34" charset="0"/>
                <a:cs typeface="Calibri" panose="020F0502020204030204" pitchFamily="34" charset="0"/>
              </a:rPr>
              <a:t>Review and assess current regulations of Vietnam in lights of the BEPS initiative </a:t>
            </a:r>
          </a:p>
          <a:p>
            <a:pPr>
              <a:spcBef>
                <a:spcPts val="0"/>
              </a:spcBef>
              <a:spcAft>
                <a:spcPts val="0"/>
              </a:spcAft>
              <a:buFont typeface="Wingdings" panose="05000000000000000000" pitchFamily="2" charset="2"/>
              <a:buChar char="§"/>
            </a:pPr>
            <a:r>
              <a:rPr lang="en-US" sz="2000" dirty="0" smtClean="0">
                <a:latin typeface="Calibri" panose="020F0502020204030204" pitchFamily="34" charset="0"/>
                <a:cs typeface="Calibri" panose="020F0502020204030204" pitchFamily="34" charset="0"/>
              </a:rPr>
              <a:t>Propose necessary changes to the current policy to ensure that Vietnam regulations are appropriate given that specific conditions in the country are not yet wholly consistent with international practice.</a:t>
            </a:r>
          </a:p>
          <a:p>
            <a:pPr>
              <a:spcBef>
                <a:spcPts val="0"/>
              </a:spcBef>
              <a:spcAft>
                <a:spcPts val="0"/>
              </a:spcAft>
              <a:buFont typeface="Wingdings" panose="05000000000000000000" pitchFamily="2" charset="2"/>
              <a:buChar char="§"/>
            </a:pPr>
            <a:r>
              <a:rPr lang="en-US" sz="2000" dirty="0" smtClean="0">
                <a:latin typeface="Calibri" panose="020F0502020204030204" pitchFamily="34" charset="0"/>
                <a:cs typeface="Calibri" panose="020F0502020204030204" pitchFamily="34" charset="0"/>
              </a:rPr>
              <a:t>Coordinate among the General Department of Taxation, relevant ministries and agencies to determine the priorities, direction and roadmap for implementation of the action plans of BEPS in Vietnam.</a:t>
            </a:r>
          </a:p>
          <a:p>
            <a:pPr marL="0" indent="0">
              <a:spcAft>
                <a:spcPts val="0"/>
              </a:spcAft>
              <a:buFontTx/>
              <a:buNone/>
            </a:pPr>
            <a:endParaRPr lang="en-US" sz="2000" dirty="0" smtClean="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29230023"/>
      </p:ext>
    </p:extLst>
  </p:cSld>
  <p:clrMapOvr>
    <a:masterClrMapping/>
  </p:clrMapOvr>
  <p:transition spd="med" advTm="5000">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64CF73C6-D5E9-4BAF-BFE2-8D5A445DC133}" type="slidenum">
              <a:rPr lang="en-US" altLang="zh-TW" smtClean="0"/>
              <a:pPr>
                <a:defRPr/>
              </a:pPr>
              <a:t>5</a:t>
            </a:fld>
            <a:endParaRPr lang="en-US" altLang="zh-TW" dirty="0"/>
          </a:p>
        </p:txBody>
      </p:sp>
      <p:pic>
        <p:nvPicPr>
          <p:cNvPr id="5" name="Content Placeholder 4"/>
          <p:cNvPicPr>
            <a:picLocks noGrp="1" noChangeAspect="1"/>
          </p:cNvPicPr>
          <p:nvPr>
            <p:ph idx="1"/>
          </p:nvPr>
        </p:nvPicPr>
        <p:blipFill>
          <a:blip r:embed="rId3"/>
          <a:stretch>
            <a:fillRect/>
          </a:stretch>
        </p:blipFill>
        <p:spPr>
          <a:xfrm>
            <a:off x="1275150" y="2589014"/>
            <a:ext cx="2736304" cy="3168380"/>
          </a:xfrm>
          <a:prstGeom prst="rect">
            <a:avLst/>
          </a:prstGeom>
        </p:spPr>
      </p:pic>
      <p:grpSp>
        <p:nvGrpSpPr>
          <p:cNvPr id="6" name="Group 5"/>
          <p:cNvGrpSpPr/>
          <p:nvPr/>
        </p:nvGrpSpPr>
        <p:grpSpPr>
          <a:xfrm>
            <a:off x="2072680" y="3647741"/>
            <a:ext cx="922285" cy="958850"/>
            <a:chOff x="-5690415" y="1226240"/>
            <a:chExt cx="360363" cy="374650"/>
          </a:xfrm>
          <a:solidFill>
            <a:srgbClr val="C00000"/>
          </a:solidFill>
        </p:grpSpPr>
        <p:sp>
          <p:nvSpPr>
            <p:cNvPr id="7" name="Freeform 274"/>
            <p:cNvSpPr>
              <a:spLocks/>
            </p:cNvSpPr>
            <p:nvPr/>
          </p:nvSpPr>
          <p:spPr bwMode="auto">
            <a:xfrm>
              <a:off x="-5530078" y="1342128"/>
              <a:ext cx="47625" cy="15875"/>
            </a:xfrm>
            <a:custGeom>
              <a:avLst/>
              <a:gdLst>
                <a:gd name="T0" fmla="*/ 7 w 18"/>
                <a:gd name="T1" fmla="*/ 6 h 6"/>
                <a:gd name="T2" fmla="*/ 18 w 18"/>
                <a:gd name="T3" fmla="*/ 6 h 6"/>
                <a:gd name="T4" fmla="*/ 18 w 18"/>
                <a:gd name="T5" fmla="*/ 0 h 6"/>
                <a:gd name="T6" fmla="*/ 0 w 18"/>
                <a:gd name="T7" fmla="*/ 0 h 6"/>
                <a:gd name="T8" fmla="*/ 7 w 18"/>
                <a:gd name="T9" fmla="*/ 6 h 6"/>
              </a:gdLst>
              <a:ahLst/>
              <a:cxnLst>
                <a:cxn ang="0">
                  <a:pos x="T0" y="T1"/>
                </a:cxn>
                <a:cxn ang="0">
                  <a:pos x="T2" y="T3"/>
                </a:cxn>
                <a:cxn ang="0">
                  <a:pos x="T4" y="T5"/>
                </a:cxn>
                <a:cxn ang="0">
                  <a:pos x="T6" y="T7"/>
                </a:cxn>
                <a:cxn ang="0">
                  <a:pos x="T8" y="T9"/>
                </a:cxn>
              </a:cxnLst>
              <a:rect l="0" t="0" r="r" b="b"/>
              <a:pathLst>
                <a:path w="18" h="6">
                  <a:moveTo>
                    <a:pt x="7" y="6"/>
                  </a:moveTo>
                  <a:cubicBezTo>
                    <a:pt x="18" y="6"/>
                    <a:pt x="18" y="6"/>
                    <a:pt x="18" y="6"/>
                  </a:cubicBezTo>
                  <a:cubicBezTo>
                    <a:pt x="18" y="0"/>
                    <a:pt x="18" y="0"/>
                    <a:pt x="18" y="0"/>
                  </a:cubicBezTo>
                  <a:cubicBezTo>
                    <a:pt x="0" y="0"/>
                    <a:pt x="0" y="0"/>
                    <a:pt x="0" y="0"/>
                  </a:cubicBezTo>
                  <a:cubicBezTo>
                    <a:pt x="3" y="2"/>
                    <a:pt x="5" y="4"/>
                    <a:pt x="7" y="6"/>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rgbClr val="0070C0"/>
                </a:solidFill>
                <a:latin typeface="+mj-lt"/>
              </a:endParaRPr>
            </a:p>
          </p:txBody>
        </p:sp>
        <p:sp>
          <p:nvSpPr>
            <p:cNvPr id="8" name="Freeform 275"/>
            <p:cNvSpPr>
              <a:spLocks/>
            </p:cNvSpPr>
            <p:nvPr/>
          </p:nvSpPr>
          <p:spPr bwMode="auto">
            <a:xfrm>
              <a:off x="-5690415" y="1362765"/>
              <a:ext cx="158750" cy="236538"/>
            </a:xfrm>
            <a:custGeom>
              <a:avLst/>
              <a:gdLst>
                <a:gd name="T0" fmla="*/ 2 w 61"/>
                <a:gd name="T1" fmla="*/ 59 h 91"/>
                <a:gd name="T2" fmla="*/ 15 w 61"/>
                <a:gd name="T3" fmla="*/ 87 h 91"/>
                <a:gd name="T4" fmla="*/ 22 w 61"/>
                <a:gd name="T5" fmla="*/ 91 h 91"/>
                <a:gd name="T6" fmla="*/ 22 w 61"/>
                <a:gd name="T7" fmla="*/ 91 h 91"/>
                <a:gd name="T8" fmla="*/ 29 w 61"/>
                <a:gd name="T9" fmla="*/ 87 h 91"/>
                <a:gd name="T10" fmla="*/ 59 w 61"/>
                <a:gd name="T11" fmla="*/ 12 h 91"/>
                <a:gd name="T12" fmla="*/ 55 w 61"/>
                <a:gd name="T13" fmla="*/ 2 h 91"/>
                <a:gd name="T14" fmla="*/ 45 w 61"/>
                <a:gd name="T15" fmla="*/ 6 h 91"/>
                <a:gd name="T16" fmla="*/ 21 w 61"/>
                <a:gd name="T17" fmla="*/ 65 h 91"/>
                <a:gd name="T18" fmla="*/ 15 w 61"/>
                <a:gd name="T19" fmla="*/ 53 h 91"/>
                <a:gd name="T20" fmla="*/ 6 w 61"/>
                <a:gd name="T21" fmla="*/ 49 h 91"/>
                <a:gd name="T22" fmla="*/ 2 w 61"/>
                <a:gd name="T23" fmla="*/ 59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1" h="91">
                  <a:moveTo>
                    <a:pt x="2" y="59"/>
                  </a:moveTo>
                  <a:cubicBezTo>
                    <a:pt x="15" y="87"/>
                    <a:pt x="15" y="87"/>
                    <a:pt x="15" y="87"/>
                  </a:cubicBezTo>
                  <a:cubicBezTo>
                    <a:pt x="16" y="90"/>
                    <a:pt x="19" y="91"/>
                    <a:pt x="22" y="91"/>
                  </a:cubicBezTo>
                  <a:cubicBezTo>
                    <a:pt x="22" y="91"/>
                    <a:pt x="22" y="91"/>
                    <a:pt x="22" y="91"/>
                  </a:cubicBezTo>
                  <a:cubicBezTo>
                    <a:pt x="25" y="91"/>
                    <a:pt x="28" y="90"/>
                    <a:pt x="29" y="87"/>
                  </a:cubicBezTo>
                  <a:cubicBezTo>
                    <a:pt x="59" y="12"/>
                    <a:pt x="59" y="12"/>
                    <a:pt x="59" y="12"/>
                  </a:cubicBezTo>
                  <a:cubicBezTo>
                    <a:pt x="61" y="8"/>
                    <a:pt x="59" y="4"/>
                    <a:pt x="55" y="2"/>
                  </a:cubicBezTo>
                  <a:cubicBezTo>
                    <a:pt x="51" y="0"/>
                    <a:pt x="47" y="2"/>
                    <a:pt x="45" y="6"/>
                  </a:cubicBezTo>
                  <a:cubicBezTo>
                    <a:pt x="21" y="65"/>
                    <a:pt x="21" y="65"/>
                    <a:pt x="21" y="65"/>
                  </a:cubicBezTo>
                  <a:cubicBezTo>
                    <a:pt x="15" y="53"/>
                    <a:pt x="15" y="53"/>
                    <a:pt x="15" y="53"/>
                  </a:cubicBezTo>
                  <a:cubicBezTo>
                    <a:pt x="14" y="49"/>
                    <a:pt x="9" y="47"/>
                    <a:pt x="6" y="49"/>
                  </a:cubicBezTo>
                  <a:cubicBezTo>
                    <a:pt x="2" y="51"/>
                    <a:pt x="0" y="55"/>
                    <a:pt x="2" y="5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rgbClr val="0070C0"/>
                </a:solidFill>
                <a:latin typeface="+mj-lt"/>
              </a:endParaRPr>
            </a:p>
          </p:txBody>
        </p:sp>
        <p:sp>
          <p:nvSpPr>
            <p:cNvPr id="9" name="Freeform 276"/>
            <p:cNvSpPr>
              <a:spLocks/>
            </p:cNvSpPr>
            <p:nvPr/>
          </p:nvSpPr>
          <p:spPr bwMode="auto">
            <a:xfrm>
              <a:off x="-5633265" y="1226240"/>
              <a:ext cx="303213" cy="374650"/>
            </a:xfrm>
            <a:custGeom>
              <a:avLst/>
              <a:gdLst>
                <a:gd name="T0" fmla="*/ 89 w 117"/>
                <a:gd name="T1" fmla="*/ 4 h 145"/>
                <a:gd name="T2" fmla="*/ 79 w 117"/>
                <a:gd name="T3" fmla="*/ 0 h 145"/>
                <a:gd name="T4" fmla="*/ 6 w 117"/>
                <a:gd name="T5" fmla="*/ 0 h 145"/>
                <a:gd name="T6" fmla="*/ 0 w 117"/>
                <a:gd name="T7" fmla="*/ 6 h 145"/>
                <a:gd name="T8" fmla="*/ 0 w 117"/>
                <a:gd name="T9" fmla="*/ 85 h 145"/>
                <a:gd name="T10" fmla="*/ 10 w 117"/>
                <a:gd name="T11" fmla="*/ 59 h 145"/>
                <a:gd name="T12" fmla="*/ 10 w 117"/>
                <a:gd name="T13" fmla="*/ 16 h 145"/>
                <a:gd name="T14" fmla="*/ 16 w 117"/>
                <a:gd name="T15" fmla="*/ 10 h 145"/>
                <a:gd name="T16" fmla="*/ 71 w 117"/>
                <a:gd name="T17" fmla="*/ 10 h 145"/>
                <a:gd name="T18" fmla="*/ 76 w 117"/>
                <a:gd name="T19" fmla="*/ 16 h 145"/>
                <a:gd name="T20" fmla="*/ 76 w 117"/>
                <a:gd name="T21" fmla="*/ 35 h 145"/>
                <a:gd name="T22" fmla="*/ 82 w 117"/>
                <a:gd name="T23" fmla="*/ 41 h 145"/>
                <a:gd name="T24" fmla="*/ 101 w 117"/>
                <a:gd name="T25" fmla="*/ 41 h 145"/>
                <a:gd name="T26" fmla="*/ 107 w 117"/>
                <a:gd name="T27" fmla="*/ 47 h 145"/>
                <a:gd name="T28" fmla="*/ 107 w 117"/>
                <a:gd name="T29" fmla="*/ 129 h 145"/>
                <a:gd name="T30" fmla="*/ 101 w 117"/>
                <a:gd name="T31" fmla="*/ 135 h 145"/>
                <a:gd name="T32" fmla="*/ 22 w 117"/>
                <a:gd name="T33" fmla="*/ 135 h 145"/>
                <a:gd name="T34" fmla="*/ 18 w 117"/>
                <a:gd name="T35" fmla="*/ 144 h 145"/>
                <a:gd name="T36" fmla="*/ 18 w 117"/>
                <a:gd name="T37" fmla="*/ 145 h 145"/>
                <a:gd name="T38" fmla="*/ 112 w 117"/>
                <a:gd name="T39" fmla="*/ 145 h 145"/>
                <a:gd name="T40" fmla="*/ 117 w 117"/>
                <a:gd name="T41" fmla="*/ 139 h 145"/>
                <a:gd name="T42" fmla="*/ 117 w 117"/>
                <a:gd name="T43" fmla="*/ 38 h 145"/>
                <a:gd name="T44" fmla="*/ 113 w 117"/>
                <a:gd name="T45" fmla="*/ 29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17" h="145">
                  <a:moveTo>
                    <a:pt x="89" y="4"/>
                  </a:moveTo>
                  <a:cubicBezTo>
                    <a:pt x="87" y="2"/>
                    <a:pt x="82" y="0"/>
                    <a:pt x="79" y="0"/>
                  </a:cubicBezTo>
                  <a:cubicBezTo>
                    <a:pt x="6" y="0"/>
                    <a:pt x="6" y="0"/>
                    <a:pt x="6" y="0"/>
                  </a:cubicBezTo>
                  <a:cubicBezTo>
                    <a:pt x="3" y="0"/>
                    <a:pt x="0" y="3"/>
                    <a:pt x="0" y="6"/>
                  </a:cubicBezTo>
                  <a:cubicBezTo>
                    <a:pt x="0" y="85"/>
                    <a:pt x="0" y="85"/>
                    <a:pt x="0" y="85"/>
                  </a:cubicBezTo>
                  <a:cubicBezTo>
                    <a:pt x="10" y="59"/>
                    <a:pt x="10" y="59"/>
                    <a:pt x="10" y="59"/>
                  </a:cubicBezTo>
                  <a:cubicBezTo>
                    <a:pt x="10" y="16"/>
                    <a:pt x="10" y="16"/>
                    <a:pt x="10" y="16"/>
                  </a:cubicBezTo>
                  <a:cubicBezTo>
                    <a:pt x="10" y="13"/>
                    <a:pt x="13" y="10"/>
                    <a:pt x="16" y="10"/>
                  </a:cubicBezTo>
                  <a:cubicBezTo>
                    <a:pt x="71" y="10"/>
                    <a:pt x="71" y="10"/>
                    <a:pt x="71" y="10"/>
                  </a:cubicBezTo>
                  <a:cubicBezTo>
                    <a:pt x="74" y="10"/>
                    <a:pt x="76" y="13"/>
                    <a:pt x="76" y="16"/>
                  </a:cubicBezTo>
                  <a:cubicBezTo>
                    <a:pt x="76" y="35"/>
                    <a:pt x="76" y="35"/>
                    <a:pt x="76" y="35"/>
                  </a:cubicBezTo>
                  <a:cubicBezTo>
                    <a:pt x="76" y="38"/>
                    <a:pt x="79" y="41"/>
                    <a:pt x="82" y="41"/>
                  </a:cubicBezTo>
                  <a:cubicBezTo>
                    <a:pt x="101" y="41"/>
                    <a:pt x="101" y="41"/>
                    <a:pt x="101" y="41"/>
                  </a:cubicBezTo>
                  <a:cubicBezTo>
                    <a:pt x="105" y="41"/>
                    <a:pt x="107" y="44"/>
                    <a:pt x="107" y="47"/>
                  </a:cubicBezTo>
                  <a:cubicBezTo>
                    <a:pt x="107" y="129"/>
                    <a:pt x="107" y="129"/>
                    <a:pt x="107" y="129"/>
                  </a:cubicBezTo>
                  <a:cubicBezTo>
                    <a:pt x="107" y="132"/>
                    <a:pt x="105" y="135"/>
                    <a:pt x="101" y="135"/>
                  </a:cubicBezTo>
                  <a:cubicBezTo>
                    <a:pt x="22" y="135"/>
                    <a:pt x="22" y="135"/>
                    <a:pt x="22" y="135"/>
                  </a:cubicBezTo>
                  <a:cubicBezTo>
                    <a:pt x="18" y="144"/>
                    <a:pt x="18" y="144"/>
                    <a:pt x="18" y="144"/>
                  </a:cubicBezTo>
                  <a:cubicBezTo>
                    <a:pt x="18" y="145"/>
                    <a:pt x="18" y="145"/>
                    <a:pt x="18" y="145"/>
                  </a:cubicBezTo>
                  <a:cubicBezTo>
                    <a:pt x="112" y="145"/>
                    <a:pt x="112" y="145"/>
                    <a:pt x="112" y="145"/>
                  </a:cubicBezTo>
                  <a:cubicBezTo>
                    <a:pt x="115" y="145"/>
                    <a:pt x="117" y="142"/>
                    <a:pt x="117" y="139"/>
                  </a:cubicBezTo>
                  <a:cubicBezTo>
                    <a:pt x="117" y="38"/>
                    <a:pt x="117" y="38"/>
                    <a:pt x="117" y="38"/>
                  </a:cubicBezTo>
                  <a:cubicBezTo>
                    <a:pt x="117" y="35"/>
                    <a:pt x="116" y="31"/>
                    <a:pt x="113" y="2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rgbClr val="0070C0"/>
                </a:solidFill>
                <a:latin typeface="+mj-lt"/>
              </a:endParaRPr>
            </a:p>
          </p:txBody>
        </p:sp>
        <p:sp>
          <p:nvSpPr>
            <p:cNvPr id="10" name="Freeform 277"/>
            <p:cNvSpPr>
              <a:spLocks/>
            </p:cNvSpPr>
            <p:nvPr/>
          </p:nvSpPr>
          <p:spPr bwMode="auto">
            <a:xfrm>
              <a:off x="-5507853" y="1386578"/>
              <a:ext cx="120650" cy="15875"/>
            </a:xfrm>
            <a:custGeom>
              <a:avLst/>
              <a:gdLst>
                <a:gd name="T0" fmla="*/ 47 w 47"/>
                <a:gd name="T1" fmla="*/ 0 h 6"/>
                <a:gd name="T2" fmla="*/ 2 w 47"/>
                <a:gd name="T3" fmla="*/ 0 h 6"/>
                <a:gd name="T4" fmla="*/ 0 w 47"/>
                <a:gd name="T5" fmla="*/ 6 h 6"/>
                <a:gd name="T6" fmla="*/ 47 w 47"/>
                <a:gd name="T7" fmla="*/ 6 h 6"/>
              </a:gdLst>
              <a:ahLst/>
              <a:cxnLst>
                <a:cxn ang="0">
                  <a:pos x="T0" y="T1"/>
                </a:cxn>
                <a:cxn ang="0">
                  <a:pos x="T2" y="T3"/>
                </a:cxn>
                <a:cxn ang="0">
                  <a:pos x="T4" y="T5"/>
                </a:cxn>
                <a:cxn ang="0">
                  <a:pos x="T6" y="T7"/>
                </a:cxn>
              </a:cxnLst>
              <a:rect l="0" t="0" r="r" b="b"/>
              <a:pathLst>
                <a:path w="47" h="6">
                  <a:moveTo>
                    <a:pt x="47" y="0"/>
                  </a:moveTo>
                  <a:cubicBezTo>
                    <a:pt x="2" y="0"/>
                    <a:pt x="2" y="0"/>
                    <a:pt x="2" y="0"/>
                  </a:cubicBezTo>
                  <a:cubicBezTo>
                    <a:pt x="2" y="2"/>
                    <a:pt x="1" y="5"/>
                    <a:pt x="0" y="6"/>
                  </a:cubicBezTo>
                  <a:cubicBezTo>
                    <a:pt x="47" y="6"/>
                    <a:pt x="47" y="6"/>
                    <a:pt x="47" y="6"/>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rgbClr val="0070C0"/>
                </a:solidFill>
                <a:latin typeface="+mj-lt"/>
              </a:endParaRPr>
            </a:p>
          </p:txBody>
        </p:sp>
        <p:sp>
          <p:nvSpPr>
            <p:cNvPr id="11" name="Freeform 278"/>
            <p:cNvSpPr>
              <a:spLocks/>
            </p:cNvSpPr>
            <p:nvPr/>
          </p:nvSpPr>
          <p:spPr bwMode="auto">
            <a:xfrm>
              <a:off x="-5523728" y="1432615"/>
              <a:ext cx="136525" cy="15875"/>
            </a:xfrm>
            <a:custGeom>
              <a:avLst/>
              <a:gdLst>
                <a:gd name="T0" fmla="*/ 0 w 86"/>
                <a:gd name="T1" fmla="*/ 10 h 10"/>
                <a:gd name="T2" fmla="*/ 86 w 86"/>
                <a:gd name="T3" fmla="*/ 10 h 10"/>
                <a:gd name="T4" fmla="*/ 86 w 86"/>
                <a:gd name="T5" fmla="*/ 0 h 10"/>
                <a:gd name="T6" fmla="*/ 3 w 86"/>
                <a:gd name="T7" fmla="*/ 0 h 10"/>
                <a:gd name="T8" fmla="*/ 0 w 86"/>
                <a:gd name="T9" fmla="*/ 10 h 10"/>
              </a:gdLst>
              <a:ahLst/>
              <a:cxnLst>
                <a:cxn ang="0">
                  <a:pos x="T0" y="T1"/>
                </a:cxn>
                <a:cxn ang="0">
                  <a:pos x="T2" y="T3"/>
                </a:cxn>
                <a:cxn ang="0">
                  <a:pos x="T4" y="T5"/>
                </a:cxn>
                <a:cxn ang="0">
                  <a:pos x="T6" y="T7"/>
                </a:cxn>
                <a:cxn ang="0">
                  <a:pos x="T8" y="T9"/>
                </a:cxn>
              </a:cxnLst>
              <a:rect l="0" t="0" r="r" b="b"/>
              <a:pathLst>
                <a:path w="86" h="10">
                  <a:moveTo>
                    <a:pt x="0" y="10"/>
                  </a:moveTo>
                  <a:lnTo>
                    <a:pt x="86" y="10"/>
                  </a:lnTo>
                  <a:lnTo>
                    <a:pt x="86" y="0"/>
                  </a:lnTo>
                  <a:lnTo>
                    <a:pt x="3" y="0"/>
                  </a:lnTo>
                  <a:lnTo>
                    <a:pt x="0" y="1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rgbClr val="0070C0"/>
                </a:solidFill>
                <a:latin typeface="+mj-lt"/>
              </a:endParaRPr>
            </a:p>
          </p:txBody>
        </p:sp>
        <p:sp>
          <p:nvSpPr>
            <p:cNvPr id="12" name="Freeform 279"/>
            <p:cNvSpPr>
              <a:spLocks/>
            </p:cNvSpPr>
            <p:nvPr/>
          </p:nvSpPr>
          <p:spPr bwMode="auto">
            <a:xfrm>
              <a:off x="-5523728" y="1432615"/>
              <a:ext cx="136525" cy="15875"/>
            </a:xfrm>
            <a:custGeom>
              <a:avLst/>
              <a:gdLst>
                <a:gd name="T0" fmla="*/ 0 w 86"/>
                <a:gd name="T1" fmla="*/ 10 h 10"/>
                <a:gd name="T2" fmla="*/ 86 w 86"/>
                <a:gd name="T3" fmla="*/ 10 h 10"/>
                <a:gd name="T4" fmla="*/ 86 w 86"/>
                <a:gd name="T5" fmla="*/ 0 h 10"/>
                <a:gd name="T6" fmla="*/ 3 w 86"/>
                <a:gd name="T7" fmla="*/ 0 h 10"/>
              </a:gdLst>
              <a:ahLst/>
              <a:cxnLst>
                <a:cxn ang="0">
                  <a:pos x="T0" y="T1"/>
                </a:cxn>
                <a:cxn ang="0">
                  <a:pos x="T2" y="T3"/>
                </a:cxn>
                <a:cxn ang="0">
                  <a:pos x="T4" y="T5"/>
                </a:cxn>
                <a:cxn ang="0">
                  <a:pos x="T6" y="T7"/>
                </a:cxn>
              </a:cxnLst>
              <a:rect l="0" t="0" r="r" b="b"/>
              <a:pathLst>
                <a:path w="86" h="10">
                  <a:moveTo>
                    <a:pt x="0" y="10"/>
                  </a:moveTo>
                  <a:lnTo>
                    <a:pt x="86" y="10"/>
                  </a:lnTo>
                  <a:lnTo>
                    <a:pt x="86" y="0"/>
                  </a:lnTo>
                  <a:lnTo>
                    <a:pt x="3" y="0"/>
                  </a:ln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rgbClr val="0070C0"/>
                </a:solidFill>
                <a:latin typeface="+mj-lt"/>
              </a:endParaRPr>
            </a:p>
          </p:txBody>
        </p:sp>
        <p:sp>
          <p:nvSpPr>
            <p:cNvPr id="13" name="Freeform 280"/>
            <p:cNvSpPr>
              <a:spLocks/>
            </p:cNvSpPr>
            <p:nvPr/>
          </p:nvSpPr>
          <p:spPr bwMode="auto">
            <a:xfrm>
              <a:off x="-5542778" y="1477065"/>
              <a:ext cx="155575" cy="15875"/>
            </a:xfrm>
            <a:custGeom>
              <a:avLst/>
              <a:gdLst>
                <a:gd name="T0" fmla="*/ 0 w 98"/>
                <a:gd name="T1" fmla="*/ 10 h 10"/>
                <a:gd name="T2" fmla="*/ 98 w 98"/>
                <a:gd name="T3" fmla="*/ 10 h 10"/>
                <a:gd name="T4" fmla="*/ 98 w 98"/>
                <a:gd name="T5" fmla="*/ 0 h 10"/>
                <a:gd name="T6" fmla="*/ 4 w 98"/>
                <a:gd name="T7" fmla="*/ 0 h 10"/>
                <a:gd name="T8" fmla="*/ 0 w 98"/>
                <a:gd name="T9" fmla="*/ 10 h 10"/>
              </a:gdLst>
              <a:ahLst/>
              <a:cxnLst>
                <a:cxn ang="0">
                  <a:pos x="T0" y="T1"/>
                </a:cxn>
                <a:cxn ang="0">
                  <a:pos x="T2" y="T3"/>
                </a:cxn>
                <a:cxn ang="0">
                  <a:pos x="T4" y="T5"/>
                </a:cxn>
                <a:cxn ang="0">
                  <a:pos x="T6" y="T7"/>
                </a:cxn>
                <a:cxn ang="0">
                  <a:pos x="T8" y="T9"/>
                </a:cxn>
              </a:cxnLst>
              <a:rect l="0" t="0" r="r" b="b"/>
              <a:pathLst>
                <a:path w="98" h="10">
                  <a:moveTo>
                    <a:pt x="0" y="10"/>
                  </a:moveTo>
                  <a:lnTo>
                    <a:pt x="98" y="10"/>
                  </a:lnTo>
                  <a:lnTo>
                    <a:pt x="98" y="0"/>
                  </a:lnTo>
                  <a:lnTo>
                    <a:pt x="4" y="0"/>
                  </a:lnTo>
                  <a:lnTo>
                    <a:pt x="0" y="1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rgbClr val="0070C0"/>
                </a:solidFill>
                <a:latin typeface="+mj-lt"/>
              </a:endParaRPr>
            </a:p>
          </p:txBody>
        </p:sp>
        <p:sp>
          <p:nvSpPr>
            <p:cNvPr id="14" name="Freeform 281"/>
            <p:cNvSpPr>
              <a:spLocks/>
            </p:cNvSpPr>
            <p:nvPr/>
          </p:nvSpPr>
          <p:spPr bwMode="auto">
            <a:xfrm>
              <a:off x="-5542778" y="1477065"/>
              <a:ext cx="155575" cy="15875"/>
            </a:xfrm>
            <a:custGeom>
              <a:avLst/>
              <a:gdLst>
                <a:gd name="T0" fmla="*/ 0 w 98"/>
                <a:gd name="T1" fmla="*/ 10 h 10"/>
                <a:gd name="T2" fmla="*/ 98 w 98"/>
                <a:gd name="T3" fmla="*/ 10 h 10"/>
                <a:gd name="T4" fmla="*/ 98 w 98"/>
                <a:gd name="T5" fmla="*/ 0 h 10"/>
                <a:gd name="T6" fmla="*/ 4 w 98"/>
                <a:gd name="T7" fmla="*/ 0 h 10"/>
              </a:gdLst>
              <a:ahLst/>
              <a:cxnLst>
                <a:cxn ang="0">
                  <a:pos x="T0" y="T1"/>
                </a:cxn>
                <a:cxn ang="0">
                  <a:pos x="T2" y="T3"/>
                </a:cxn>
                <a:cxn ang="0">
                  <a:pos x="T4" y="T5"/>
                </a:cxn>
                <a:cxn ang="0">
                  <a:pos x="T6" y="T7"/>
                </a:cxn>
              </a:cxnLst>
              <a:rect l="0" t="0" r="r" b="b"/>
              <a:pathLst>
                <a:path w="98" h="10">
                  <a:moveTo>
                    <a:pt x="0" y="10"/>
                  </a:moveTo>
                  <a:lnTo>
                    <a:pt x="98" y="10"/>
                  </a:lnTo>
                  <a:lnTo>
                    <a:pt x="98" y="0"/>
                  </a:lnTo>
                  <a:lnTo>
                    <a:pt x="4" y="0"/>
                  </a:ln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rgbClr val="0070C0"/>
                </a:solidFill>
                <a:latin typeface="+mj-lt"/>
              </a:endParaRPr>
            </a:p>
          </p:txBody>
        </p:sp>
        <p:sp>
          <p:nvSpPr>
            <p:cNvPr id="15" name="Freeform 294"/>
            <p:cNvSpPr>
              <a:spLocks/>
            </p:cNvSpPr>
            <p:nvPr/>
          </p:nvSpPr>
          <p:spPr bwMode="auto">
            <a:xfrm>
              <a:off x="-5441178" y="1508815"/>
              <a:ext cx="52388" cy="53975"/>
            </a:xfrm>
            <a:custGeom>
              <a:avLst/>
              <a:gdLst>
                <a:gd name="T0" fmla="*/ 0 w 20"/>
                <a:gd name="T1" fmla="*/ 11 h 21"/>
                <a:gd name="T2" fmla="*/ 10 w 20"/>
                <a:gd name="T3" fmla="*/ 21 h 21"/>
                <a:gd name="T4" fmla="*/ 20 w 20"/>
                <a:gd name="T5" fmla="*/ 11 h 21"/>
                <a:gd name="T6" fmla="*/ 10 w 20"/>
                <a:gd name="T7" fmla="*/ 0 h 21"/>
                <a:gd name="T8" fmla="*/ 0 w 20"/>
                <a:gd name="T9" fmla="*/ 11 h 21"/>
              </a:gdLst>
              <a:ahLst/>
              <a:cxnLst>
                <a:cxn ang="0">
                  <a:pos x="T0" y="T1"/>
                </a:cxn>
                <a:cxn ang="0">
                  <a:pos x="T2" y="T3"/>
                </a:cxn>
                <a:cxn ang="0">
                  <a:pos x="T4" y="T5"/>
                </a:cxn>
                <a:cxn ang="0">
                  <a:pos x="T6" y="T7"/>
                </a:cxn>
                <a:cxn ang="0">
                  <a:pos x="T8" y="T9"/>
                </a:cxn>
              </a:cxnLst>
              <a:rect l="0" t="0" r="r" b="b"/>
              <a:pathLst>
                <a:path w="20" h="21">
                  <a:moveTo>
                    <a:pt x="0" y="11"/>
                  </a:moveTo>
                  <a:cubicBezTo>
                    <a:pt x="0" y="16"/>
                    <a:pt x="4" y="21"/>
                    <a:pt x="10" y="21"/>
                  </a:cubicBezTo>
                  <a:cubicBezTo>
                    <a:pt x="16" y="21"/>
                    <a:pt x="20" y="16"/>
                    <a:pt x="20" y="11"/>
                  </a:cubicBezTo>
                  <a:cubicBezTo>
                    <a:pt x="20" y="5"/>
                    <a:pt x="16" y="1"/>
                    <a:pt x="10" y="0"/>
                  </a:cubicBezTo>
                  <a:cubicBezTo>
                    <a:pt x="4" y="1"/>
                    <a:pt x="0" y="5"/>
                    <a:pt x="0" y="1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rgbClr val="0070C0"/>
                </a:solidFill>
                <a:latin typeface="+mj-lt"/>
              </a:endParaRPr>
            </a:p>
          </p:txBody>
        </p:sp>
      </p:grpSp>
      <p:sp>
        <p:nvSpPr>
          <p:cNvPr id="16" name="Rectangle 15"/>
          <p:cNvSpPr/>
          <p:nvPr/>
        </p:nvSpPr>
        <p:spPr>
          <a:xfrm>
            <a:off x="755444" y="1362777"/>
            <a:ext cx="8878076" cy="646331"/>
          </a:xfrm>
          <a:prstGeom prst="rect">
            <a:avLst/>
          </a:prstGeom>
        </p:spPr>
        <p:txBody>
          <a:bodyPr wrap="square">
            <a:spAutoFit/>
          </a:bodyPr>
          <a:lstStyle/>
          <a:p>
            <a:pPr marL="0" indent="0">
              <a:buNone/>
            </a:pPr>
            <a:r>
              <a:rPr lang="en-US" sz="3600" b="1" dirty="0">
                <a:solidFill>
                  <a:srgbClr val="22366D"/>
                </a:solidFill>
                <a:latin typeface="Calibri" panose="020F0502020204030204" pitchFamily="34" charset="0"/>
                <a:cs typeface="Calibri" panose="020F0502020204030204" pitchFamily="34" charset="0"/>
              </a:rPr>
              <a:t>BEPS regarding TP – the Vietnam perspective</a:t>
            </a:r>
          </a:p>
        </p:txBody>
      </p:sp>
      <p:sp>
        <p:nvSpPr>
          <p:cNvPr id="17" name="Rectangle 16"/>
          <p:cNvSpPr/>
          <p:nvPr/>
        </p:nvSpPr>
        <p:spPr>
          <a:xfrm>
            <a:off x="3102713" y="2118743"/>
            <a:ext cx="6703563" cy="4154984"/>
          </a:xfrm>
          <a:prstGeom prst="rect">
            <a:avLst/>
          </a:prstGeom>
        </p:spPr>
        <p:txBody>
          <a:bodyPr wrap="square">
            <a:spAutoFit/>
          </a:bodyPr>
          <a:lstStyle/>
          <a:p>
            <a:pPr marL="1200150" lvl="2" indent="-285750">
              <a:buFont typeface="Wingdings" panose="05000000000000000000" pitchFamily="2" charset="2"/>
              <a:buChar char="§"/>
            </a:pPr>
            <a:r>
              <a:rPr lang="en-US" sz="2200" dirty="0">
                <a:latin typeface="Calibri" panose="020F0502020204030204" pitchFamily="34" charset="0"/>
                <a:cs typeface="Calibri" panose="020F0502020204030204" pitchFamily="34" charset="0"/>
              </a:rPr>
              <a:t>Draft TP Decree has been under consideration from April </a:t>
            </a:r>
            <a:r>
              <a:rPr lang="en-US" sz="2200" dirty="0" smtClean="0">
                <a:latin typeface="Calibri" panose="020F0502020204030204" pitchFamily="34" charset="0"/>
                <a:cs typeface="Calibri" panose="020F0502020204030204" pitchFamily="34" charset="0"/>
              </a:rPr>
              <a:t>2016 - Revision </a:t>
            </a:r>
            <a:r>
              <a:rPr lang="en-US" sz="2200" dirty="0">
                <a:latin typeface="Calibri" panose="020F0502020204030204" pitchFamily="34" charset="0"/>
                <a:cs typeface="Calibri" panose="020F0502020204030204" pitchFamily="34" charset="0"/>
              </a:rPr>
              <a:t>of the current transfer pricing regulations is being implemented to be in line with international practice (e.g. BEPS Action </a:t>
            </a:r>
            <a:r>
              <a:rPr lang="en-US" sz="2200" dirty="0" smtClean="0">
                <a:latin typeface="Calibri" panose="020F0502020204030204" pitchFamily="34" charset="0"/>
                <a:cs typeface="Calibri" panose="020F0502020204030204" pitchFamily="34" charset="0"/>
              </a:rPr>
              <a:t>Plans/OECD </a:t>
            </a:r>
            <a:r>
              <a:rPr lang="en-US" sz="2200" dirty="0">
                <a:latin typeface="Calibri" panose="020F0502020204030204" pitchFamily="34" charset="0"/>
                <a:cs typeface="Calibri" panose="020F0502020204030204" pitchFamily="34" charset="0"/>
              </a:rPr>
              <a:t>Guidelines) </a:t>
            </a:r>
            <a:endParaRPr lang="en-US" sz="2200" dirty="0" smtClean="0">
              <a:latin typeface="Calibri" panose="020F0502020204030204" pitchFamily="34" charset="0"/>
              <a:cs typeface="Calibri" panose="020F0502020204030204" pitchFamily="34" charset="0"/>
            </a:endParaRPr>
          </a:p>
          <a:p>
            <a:pPr marL="1200150" lvl="2" indent="-285750">
              <a:buFont typeface="Wingdings" panose="05000000000000000000" pitchFamily="2" charset="2"/>
              <a:buChar char="§"/>
            </a:pPr>
            <a:r>
              <a:rPr lang="en-US" sz="2200" dirty="0" smtClean="0">
                <a:latin typeface="Calibri" panose="020F0502020204030204" pitchFamily="34" charset="0"/>
                <a:cs typeface="Calibri" panose="020F0502020204030204" pitchFamily="34" charset="0"/>
              </a:rPr>
              <a:t>A </a:t>
            </a:r>
            <a:r>
              <a:rPr lang="en-US" sz="2200" dirty="0">
                <a:latin typeface="Calibri" panose="020F0502020204030204" pitchFamily="34" charset="0"/>
                <a:cs typeface="Calibri" panose="020F0502020204030204" pitchFamily="34" charset="0"/>
              </a:rPr>
              <a:t>new TP Decree is expected to be finalised in November 2016 and to be effective from January 2017.</a:t>
            </a:r>
          </a:p>
          <a:p>
            <a:pPr marL="1200150" lvl="2" indent="-285750">
              <a:buFont typeface="Wingdings" panose="05000000000000000000" pitchFamily="2" charset="2"/>
              <a:buChar char="§"/>
            </a:pPr>
            <a:r>
              <a:rPr lang="en-US" sz="2200" dirty="0" smtClean="0">
                <a:latin typeface="Calibri" panose="020F0502020204030204" pitchFamily="34" charset="0"/>
                <a:cs typeface="Calibri" panose="020F0502020204030204" pitchFamily="34" charset="0"/>
              </a:rPr>
              <a:t>The </a:t>
            </a:r>
            <a:r>
              <a:rPr lang="en-US" sz="2200" dirty="0">
                <a:latin typeface="Calibri" panose="020F0502020204030204" pitchFamily="34" charset="0"/>
                <a:cs typeface="Calibri" panose="020F0502020204030204" pitchFamily="34" charset="0"/>
              </a:rPr>
              <a:t>requirement of country-by-country reporting is proposed under the current draft TP Decree</a:t>
            </a:r>
            <a:r>
              <a:rPr lang="en-US" sz="2200" dirty="0"/>
              <a:t>.</a:t>
            </a:r>
          </a:p>
        </p:txBody>
      </p:sp>
    </p:spTree>
    <p:extLst>
      <p:ext uri="{BB962C8B-B14F-4D97-AF65-F5344CB8AC3E}">
        <p14:creationId xmlns:p14="http://schemas.microsoft.com/office/powerpoint/2010/main" val="1467749394"/>
      </p:ext>
    </p:extLst>
  </p:cSld>
  <p:clrMapOvr>
    <a:masterClrMapping/>
  </p:clrMapOvr>
  <p:transition spd="med" advTm="5000">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64CF73C6-D5E9-4BAF-BFE2-8D5A445DC133}" type="slidenum">
              <a:rPr lang="en-US" altLang="zh-TW" smtClean="0"/>
              <a:pPr>
                <a:defRPr/>
              </a:pPr>
              <a:t>6</a:t>
            </a:fld>
            <a:endParaRPr lang="en-US" altLang="zh-TW" dirty="0"/>
          </a:p>
        </p:txBody>
      </p:sp>
      <p:sp>
        <p:nvSpPr>
          <p:cNvPr id="5" name="Rectangle 11"/>
          <p:cNvSpPr>
            <a:spLocks noGrp="1" noChangeArrowheads="1"/>
          </p:cNvSpPr>
          <p:nvPr>
            <p:ph idx="1"/>
          </p:nvPr>
        </p:nvSpPr>
        <p:spPr bwMode="auto">
          <a:xfrm>
            <a:off x="1424608" y="2571291"/>
            <a:ext cx="8195320" cy="2520280"/>
          </a:xfrm>
          <a:prstGeom prst="rect">
            <a:avLst/>
          </a:prstGeom>
          <a:solidFill>
            <a:srgbClr val="000066">
              <a:alpha val="50195"/>
            </a:srgbClr>
          </a:solidFill>
          <a:ln w="9525" algn="ctr">
            <a:noFill/>
            <a:miter lim="800000"/>
            <a:headEnd/>
            <a:tailEnd/>
          </a:ln>
        </p:spPr>
        <p:txBody>
          <a:bodyPr lIns="274320" tIns="274320" rIns="274320" bIns="274320" anchor="ctr"/>
          <a:lstStyle/>
          <a:p>
            <a:pPr marL="0" indent="0" algn="ctr">
              <a:spcAft>
                <a:spcPct val="50000"/>
              </a:spcAft>
              <a:buNone/>
            </a:pPr>
            <a:r>
              <a:rPr lang="en-GB" sz="6000" b="1" dirty="0">
                <a:solidFill>
                  <a:srgbClr val="FFFF00"/>
                </a:solidFill>
                <a:latin typeface="Calibri" panose="020F0502020204030204" pitchFamily="34" charset="0"/>
                <a:cs typeface="Calibri" panose="020F0502020204030204" pitchFamily="34" charset="0"/>
              </a:rPr>
              <a:t>Thank you</a:t>
            </a:r>
            <a:endParaRPr lang="en-US" sz="6000" b="1" dirty="0">
              <a:solidFill>
                <a:srgbClr val="FFFF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13750029"/>
      </p:ext>
    </p:extLst>
  </p:cSld>
  <p:clrMapOvr>
    <a:masterClrMapping/>
  </p:clrMapOvr>
  <p:transition spd="med" advTm="5000">
    <p:fade/>
  </p:transition>
  <p:timing>
    <p:tnLst>
      <p:par>
        <p:cTn id="1" dur="indefinite" restart="never" nodeType="tmRoot"/>
      </p:par>
    </p:tnLst>
  </p:timing>
</p:sld>
</file>

<file path=ppt/theme/theme1.xml><?xml version="1.0" encoding="utf-8"?>
<a:theme xmlns:a="http://schemas.openxmlformats.org/drawingml/2006/main" name="預設簡報設計">
  <a:themeElements>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2126</TotalTime>
  <Words>546</Words>
  <Application>Microsoft Office PowerPoint</Application>
  <PresentationFormat>A4 Paper (210x297 mm)</PresentationFormat>
  <Paragraphs>37</Paragraphs>
  <Slides>6</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新細明體</vt:lpstr>
      <vt:lpstr>Arial</vt:lpstr>
      <vt:lpstr>Calibri</vt:lpstr>
      <vt:lpstr>Wingdings</vt:lpstr>
      <vt:lpstr>預設簡報設計</vt:lpstr>
      <vt:lpstr> BEPS Development – Update on transfer pricing for Vietnam  7 October 2016 Hanh Ho Board Member  Vietnam Tax Consultants’ Association   Tax Partner - KPMG Vietnam  </vt:lpstr>
      <vt:lpstr>PowerPoint Presentation</vt:lpstr>
      <vt:lpstr>PowerPoint Presentation</vt:lpstr>
      <vt:lpstr>PowerPoint Presentation</vt:lpstr>
      <vt:lpstr>PowerPoint Presentation</vt:lpstr>
      <vt:lpstr>PowerPoint Presentation</vt:lpstr>
    </vt:vector>
  </TitlesOfParts>
  <Company>YSD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vivian</dc:creator>
  <cp:lastModifiedBy>Ho, Thi Bich Hanh</cp:lastModifiedBy>
  <cp:revision>149</cp:revision>
  <cp:lastPrinted>2016-07-11T11:15:31Z</cp:lastPrinted>
  <dcterms:created xsi:type="dcterms:W3CDTF">2015-05-19T09:48:43Z</dcterms:created>
  <dcterms:modified xsi:type="dcterms:W3CDTF">2016-09-29T13:23:44Z</dcterms:modified>
</cp:coreProperties>
</file>